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5" r:id="rId2"/>
    <p:sldId id="296" r:id="rId3"/>
    <p:sldId id="259" r:id="rId4"/>
    <p:sldId id="31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F6295-8417-8A68-78E9-1213C065D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FBE1EA-82C9-06CA-9554-E1EE4A922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DA5DC-D6BA-A349-768F-64083649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0CCA5-26BB-53A9-E060-CBF270291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27DA-20FF-1D81-EBCC-5A67E37B0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8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363D-AEB6-B7A7-3E6A-108F73C52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01AF3E-DE82-67B0-EA8E-872D3EC33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CA53D-A39A-227A-A203-FC224802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9F14D-8A48-6A3D-D2CD-FC065C5C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C788C-3378-2E54-1EC5-E9B622DB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9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3FD435-3F54-7E7C-F3CB-BE835FCBAD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FF713-22A5-21D9-AC05-515E6BD6C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95405-B85E-4441-4893-0D3FA79E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4D5E7-A133-ACE6-0667-E2878C90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E4AB4-0CE8-DB0A-4EC5-BE492FCE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4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B4CBB-A223-7ACF-AACC-10983BE5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5D16-3C28-48E7-D289-F0DEC19FB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DF141-594C-F2BF-DC72-8196DECA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ADE4-2E69-7B29-DA9C-0011EEB6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32C0C-2665-DE77-3E0D-82DCE6CE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7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3D965-C43E-5594-9EE9-165D88D9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22A85-5BDF-488B-1C78-69A813C16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7AD5F-F585-B83E-34CF-D2EA7CCA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7CE4B-2C08-F5EC-DF76-B9AF2180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21DE3-A28A-B58B-7AA8-8CFEB98B8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5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5EB80-70F8-E87C-7FA3-8EA0811E6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9F7F7-1151-FBAA-3536-25B56936D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93C62-F5D3-3180-3969-B7FCBD490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FF8E9-93DF-5EE5-4CB5-761840C4B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4378D-0B0E-3280-7968-4FE3E5C2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FC2FF-C932-799F-29FC-C457199C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1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4A3E1-5E27-2A71-FED1-4FEC037F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1E21F-5F2B-964C-DEF0-31BF9331C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8C877-2C9D-DB03-5533-C20F2711E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48564A-2193-C499-F02C-203FBB271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AA0AE3-DDF9-96C0-944D-F82244C714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DA8F07-0B29-3DD9-F9F2-39035BD9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4403F7-8400-9160-2D6F-478CECC18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35BFB6-312D-421F-8E91-493904C7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6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73F55-8BBB-5747-91C2-36E9EA1ED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2288F-7F86-3185-9E49-CFA10EE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EA49B8-0224-D4C5-EC73-8B81EEF9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E3B168-23F8-1CCB-137D-CB0DAB1F2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0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998C82-0AA9-1E64-82E6-FE6605DFE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E684F-9E81-4B4E-E67E-FD7D6CAC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9AA9D-ACDA-AF9D-ECD4-B34E7069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1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64450-6E7D-A9AD-5A2D-5C241355C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22A8E-171D-1A3F-631B-0F83F8916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2C6B1-7927-E8E8-8C8E-E7F9AA309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71683-D280-1021-13C2-E2466EB0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F7097-6788-CF9C-9CF7-6DA747D5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CF097-C4AB-6E7E-083A-8232B3C4B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4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79CDC-C2AB-5249-C1D1-59225129B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755D7-9E1C-0EF9-12A8-7C412B25E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64995-EF75-B09F-D8DF-74A0F9128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206F7-79D5-5F64-BCC7-EEF69E66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35BA7-D2A5-3C75-71BC-3397FD6C6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0802-DD91-DD96-D22C-2D021241F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3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CA021-D80F-3ACD-D7AB-F47A339FE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0EACC-D0CC-BF70-8C39-F78F482CA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AEC7A-78A8-DE85-B07A-C01DB40DA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E2EC9-8149-124E-B835-292F1A3AF718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4E74F-A0A6-E9AB-992F-9E2A85339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F0264-8BD9-3413-71A1-E0FF0DF1F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A179A-2C1F-4949-B31A-E21DD689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0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747B70-B802-3A4E-892F-C5ECF82B1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620"/>
            <a:ext cx="12192000" cy="685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49AB12-C388-524D-8683-D28B975A2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Kidney </a:t>
            </a:r>
            <a:r>
              <a:rPr lang="en-US" dirty="0" err="1"/>
              <a:t>Kronicles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4E64B-CA41-AE4F-98C9-7158AF030A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Jacob Nysather D.O.</a:t>
            </a:r>
          </a:p>
          <a:p>
            <a:r>
              <a:rPr lang="en-US" dirty="0"/>
              <a:t>09-03-2024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9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B562BB-A31F-C84A-B4A1-529E53179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12D23C-F289-2D4E-8D92-627DF9D28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51413"/>
            <a:ext cx="9671221" cy="2387600"/>
          </a:xfrm>
        </p:spPr>
        <p:txBody>
          <a:bodyPr/>
          <a:lstStyle/>
          <a:p>
            <a:r>
              <a:rPr lang="en-US" dirty="0"/>
              <a:t>Create your fellow guideline</a:t>
            </a:r>
          </a:p>
        </p:txBody>
      </p:sp>
    </p:spTree>
    <p:extLst>
      <p:ext uri="{BB962C8B-B14F-4D97-AF65-F5344CB8AC3E}">
        <p14:creationId xmlns:p14="http://schemas.microsoft.com/office/powerpoint/2010/main" val="189547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B9FA5-ADDE-F8F4-0D13-842F5FCC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EBE69-D904-2106-6779-81DD1629B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18 year old female with past medical history of ADHD (on </a:t>
            </a:r>
            <a:r>
              <a:rPr lang="en-US" dirty="0" err="1"/>
              <a:t>lisdexamfetamine</a:t>
            </a:r>
            <a:r>
              <a:rPr lang="en-US" dirty="0"/>
              <a:t>). Patient underwent RUQ pain work-up with mild elevation in LFTs improved with removing gluten from diet (celiac panel negative). Upon work-up was noted to have renal cysts on RUQ US. Designated Renal US noted with cluster of cysts on right upper pole. </a:t>
            </a:r>
          </a:p>
          <a:p>
            <a:r>
              <a:rPr lang="en-US" dirty="0"/>
              <a:t>R 11.4cm, L 11.6cm. Normal position and echogenicity. No scarring. </a:t>
            </a:r>
          </a:p>
          <a:p>
            <a:r>
              <a:rPr lang="en-US" dirty="0"/>
              <a:t>Cluster of cysts in upper pole of the right kidney. Cysts appear anechoic and at least 4 present. 2.8cmx3.6cm with largest cyst 2.3x1.5.1.9cm. This larger cyst may contain a septation or possibly 2 smaller cysts combined</a:t>
            </a:r>
          </a:p>
        </p:txBody>
      </p:sp>
    </p:spTree>
    <p:extLst>
      <p:ext uri="{BB962C8B-B14F-4D97-AF65-F5344CB8AC3E}">
        <p14:creationId xmlns:p14="http://schemas.microsoft.com/office/powerpoint/2010/main" val="389254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B47C-61D5-B5F0-C2F4-67C5432E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92B84-DCAC-FEA7-752E-6F9FEC16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2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129</Words>
  <Application>Microsoft Macintosh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Kidney Kronicles</vt:lpstr>
      <vt:lpstr>Create your fellow guideline</vt:lpstr>
      <vt:lpstr>Case 1</vt:lpstr>
      <vt:lpstr>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Kronicles</dc:title>
  <dc:creator>Jake Nysather</dc:creator>
  <cp:lastModifiedBy>Jake Nysather</cp:lastModifiedBy>
  <cp:revision>16</cp:revision>
  <dcterms:created xsi:type="dcterms:W3CDTF">2024-08-06T00:36:03Z</dcterms:created>
  <dcterms:modified xsi:type="dcterms:W3CDTF">2024-09-03T16:03:42Z</dcterms:modified>
</cp:coreProperties>
</file>