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4.xml" ContentType="application/vnd.openxmlformats-officedocument.presentationml.notesSlide+xml"/>
  <Override PartName="/ppt/tags/tag17.xml" ContentType="application/vnd.openxmlformats-officedocument.presentationml.tags+xml"/>
  <Override PartName="/ppt/notesSlides/notesSlide5.xml" ContentType="application/vnd.openxmlformats-officedocument.presentationml.notesSlide+xml"/>
  <Override PartName="/ppt/tags/tag18.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9.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20.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21.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22.xml" ContentType="application/vnd.openxmlformats-officedocument.presentationml.tags+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9"/>
  </p:notesMasterIdLst>
  <p:sldIdLst>
    <p:sldId id="256" r:id="rId2"/>
    <p:sldId id="260" r:id="rId3"/>
    <p:sldId id="259" r:id="rId4"/>
    <p:sldId id="264" r:id="rId5"/>
    <p:sldId id="265" r:id="rId6"/>
    <p:sldId id="274" r:id="rId7"/>
    <p:sldId id="258" r:id="rId8"/>
    <p:sldId id="269" r:id="rId9"/>
    <p:sldId id="287" r:id="rId10"/>
    <p:sldId id="289" r:id="rId11"/>
    <p:sldId id="278" r:id="rId12"/>
    <p:sldId id="267" r:id="rId13"/>
    <p:sldId id="279" r:id="rId14"/>
    <p:sldId id="290" r:id="rId15"/>
    <p:sldId id="627" r:id="rId16"/>
    <p:sldId id="596" r:id="rId17"/>
    <p:sldId id="653" r:id="rId18"/>
    <p:sldId id="603" r:id="rId19"/>
    <p:sldId id="661" r:id="rId20"/>
    <p:sldId id="583" r:id="rId21"/>
    <p:sldId id="662" r:id="rId22"/>
    <p:sldId id="585" r:id="rId23"/>
    <p:sldId id="587" r:id="rId24"/>
    <p:sldId id="663" r:id="rId25"/>
    <p:sldId id="602" r:id="rId26"/>
    <p:sldId id="604" r:id="rId27"/>
    <p:sldId id="266" r:id="rId28"/>
    <p:sldId id="664" r:id="rId29"/>
    <p:sldId id="652" r:id="rId30"/>
    <p:sldId id="647" r:id="rId31"/>
    <p:sldId id="597" r:id="rId32"/>
    <p:sldId id="598" r:id="rId33"/>
    <p:sldId id="656" r:id="rId34"/>
    <p:sldId id="665" r:id="rId35"/>
    <p:sldId id="666" r:id="rId36"/>
    <p:sldId id="629" r:id="rId37"/>
    <p:sldId id="624" r:id="rId38"/>
    <p:sldId id="625" r:id="rId39"/>
    <p:sldId id="626" r:id="rId40"/>
    <p:sldId id="657" r:id="rId41"/>
    <p:sldId id="600" r:id="rId42"/>
    <p:sldId id="631" r:id="rId43"/>
    <p:sldId id="280" r:id="rId44"/>
    <p:sldId id="667" r:id="rId45"/>
    <p:sldId id="668" r:id="rId46"/>
    <p:sldId id="620" r:id="rId47"/>
    <p:sldId id="623" r:id="rId48"/>
    <p:sldId id="621" r:id="rId49"/>
    <p:sldId id="622" r:id="rId50"/>
    <p:sldId id="669" r:id="rId51"/>
    <p:sldId id="670" r:id="rId52"/>
    <p:sldId id="283" r:id="rId53"/>
    <p:sldId id="284" r:id="rId54"/>
    <p:sldId id="658" r:id="rId55"/>
    <p:sldId id="285" r:id="rId56"/>
    <p:sldId id="272" r:id="rId57"/>
    <p:sldId id="609" r:id="rId58"/>
    <p:sldId id="659" r:id="rId59"/>
    <p:sldId id="660" r:id="rId60"/>
    <p:sldId id="671" r:id="rId61"/>
    <p:sldId id="276" r:id="rId62"/>
    <p:sldId id="610" r:id="rId63"/>
    <p:sldId id="616" r:id="rId64"/>
    <p:sldId id="612" r:id="rId65"/>
    <p:sldId id="293" r:id="rId66"/>
    <p:sldId id="294" r:id="rId67"/>
    <p:sldId id="273"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17"/>
    <p:restoredTop sz="87011"/>
  </p:normalViewPr>
  <p:slideViewPr>
    <p:cSldViewPr snapToGrid="0" snapToObjects="1">
      <p:cViewPr varScale="1">
        <p:scale>
          <a:sx n="81" d="100"/>
          <a:sy n="81" d="100"/>
        </p:scale>
        <p:origin x="240" y="4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0A50D4-0918-5D41-B146-558E136C4EF5}" type="datetimeFigureOut">
              <a:rPr lang="en-US" smtClean="0"/>
              <a:t>5/9/25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95A3B2-6ABB-8342-88E4-B8B364A4E8CF}" type="slidenum">
              <a:rPr lang="en-US" smtClean="0"/>
              <a:t>‹#›</a:t>
            </a:fld>
            <a:endParaRPr lang="en-US"/>
          </a:p>
        </p:txBody>
      </p:sp>
    </p:spTree>
    <p:extLst>
      <p:ext uri="{BB962C8B-B14F-4D97-AF65-F5344CB8AC3E}">
        <p14:creationId xmlns:p14="http://schemas.microsoft.com/office/powerpoint/2010/main" val="27114216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mdpi.com/1422-0067/23/6/3317#B9-ijms-23-03317"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mdpi.com/1422-0067/23/6/3317#B9-ijms-23-03317"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mdpi.com/1422-0067/23/6/3317#B9-ijms-23-03317"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mdpi.com/1422-0067/23/6/3317#B9-ijms-23-03317"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ACCA2C-B382-80A2-B6FA-69A70427EE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532556-91A6-D098-7F55-E48A97BF57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8C1D76-AFC3-B843-4F4D-4DC573E3D68D}"/>
              </a:ext>
            </a:extLst>
          </p:cNvPr>
          <p:cNvSpPr>
            <a:spLocks noGrp="1"/>
          </p:cNvSpPr>
          <p:nvPr>
            <p:ph type="body" idx="1"/>
          </p:nvPr>
        </p:nvSpPr>
        <p:spPr/>
        <p:txBody>
          <a:bodyPr/>
          <a:lstStyle/>
          <a:p>
            <a:r>
              <a:rPr lang="en-US" dirty="0"/>
              <a:t>Total kidney volume (TKV) incorporates all of the aforementioned clinical and genetic risk factors and is the strongest predictor of future GFR loss.</a:t>
            </a:r>
          </a:p>
          <a:p>
            <a:r>
              <a:rPr lang="en-US" dirty="0"/>
              <a:t>In the Consortium for Radiologic Imaging in the Study of Polycystic Kidney Disease (CRISP), a large multicenter study of 241 ADPKD patients with intact kidney function, patients were followed prospectively with serial MRIs and demonstrated a 5.2%/year increase in TKV. </a:t>
            </a:r>
          </a:p>
          <a:p>
            <a:r>
              <a:rPr lang="en-US" dirty="0"/>
              <a:t>More recently, data from the CRISP study showed that height-adjusted total kidney volume (</a:t>
            </a:r>
            <a:r>
              <a:rPr lang="en-US" dirty="0" err="1"/>
              <a:t>HtTKV</a:t>
            </a:r>
            <a:r>
              <a:rPr lang="en-US" dirty="0"/>
              <a:t>) of greater than 600 mL/m accurately predicts progression to CKD stage 3 within 8 years. For each 100 mL/m change in </a:t>
            </a:r>
            <a:r>
              <a:rPr lang="en-US" dirty="0" err="1"/>
              <a:t>HtTKV</a:t>
            </a:r>
            <a:r>
              <a:rPr lang="en-US" dirty="0"/>
              <a:t>, there was a 48% relative risk of reaching CKD stage 3. Therefore, TKV is a good predictive biomarker for the development of future GFR loss, with potential application for risk stratification in clinical practice.</a:t>
            </a:r>
          </a:p>
          <a:p>
            <a:endParaRPr lang="en-US" dirty="0"/>
          </a:p>
        </p:txBody>
      </p:sp>
      <p:sp>
        <p:nvSpPr>
          <p:cNvPr id="4" name="Slide Number Placeholder 3">
            <a:extLst>
              <a:ext uri="{FF2B5EF4-FFF2-40B4-BE49-F238E27FC236}">
                <a16:creationId xmlns:a16="http://schemas.microsoft.com/office/drawing/2014/main" id="{0197B019-112F-685D-3E36-84F0121ADFD4}"/>
              </a:ext>
            </a:extLst>
          </p:cNvPr>
          <p:cNvSpPr>
            <a:spLocks noGrp="1"/>
          </p:cNvSpPr>
          <p:nvPr>
            <p:ph type="sldNum" sz="quarter" idx="5"/>
          </p:nvPr>
        </p:nvSpPr>
        <p:spPr/>
        <p:txBody>
          <a:bodyPr/>
          <a:lstStyle/>
          <a:p>
            <a:fld id="{05C25A47-91FF-794F-9753-8F8539F946BE}" type="slidenum">
              <a:rPr lang="en-US" smtClean="0"/>
              <a:t>15</a:t>
            </a:fld>
            <a:endParaRPr lang="en-US"/>
          </a:p>
        </p:txBody>
      </p:sp>
    </p:spTree>
    <p:extLst>
      <p:ext uri="{BB962C8B-B14F-4D97-AF65-F5344CB8AC3E}">
        <p14:creationId xmlns:p14="http://schemas.microsoft.com/office/powerpoint/2010/main" val="13146969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17C30B-5AFA-AAA7-5B6B-6359906DBB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E45387-54CA-857F-F858-A76B793B8D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2D3A21-52D8-8FB2-5C1F-CE912776F25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Tolvaptan Efficacy and Safety Management of Autosomal Dominant Polycystic Kidney Disease and Its Outcomes (TEMPO) 3 : 4 trial is a phase 3, randomized, double-blind, placebo-controlled trial. Among 1445 participants over 3 years of follow-up, the tolvaptan-treated group had a slower rate of kidney volume growth (2.8% vs. 5.5%/year). The slope of kidney function decline, measured as the reciprocal of the serum creatinine, also favored tolvaptan therapy. Tolvaptan also showed a beneficial effect on kidney pain and frequency of urinary tract infections. </a:t>
            </a:r>
          </a:p>
          <a:p>
            <a:endParaRPr lang="en-US" dirty="0"/>
          </a:p>
        </p:txBody>
      </p:sp>
      <p:sp>
        <p:nvSpPr>
          <p:cNvPr id="4" name="Slide Number Placeholder 3">
            <a:extLst>
              <a:ext uri="{FF2B5EF4-FFF2-40B4-BE49-F238E27FC236}">
                <a16:creationId xmlns:a16="http://schemas.microsoft.com/office/drawing/2014/main" id="{AE61024D-7518-1E18-B56A-2EEBDA0414DA}"/>
              </a:ext>
            </a:extLst>
          </p:cNvPr>
          <p:cNvSpPr>
            <a:spLocks noGrp="1"/>
          </p:cNvSpPr>
          <p:nvPr>
            <p:ph type="sldNum" sz="quarter" idx="5"/>
          </p:nvPr>
        </p:nvSpPr>
        <p:spPr/>
        <p:txBody>
          <a:bodyPr/>
          <a:lstStyle/>
          <a:p>
            <a:fld id="{05C25A47-91FF-794F-9753-8F8539F946BE}" type="slidenum">
              <a:rPr lang="en-US" smtClean="0"/>
              <a:t>37</a:t>
            </a:fld>
            <a:endParaRPr lang="en-US"/>
          </a:p>
        </p:txBody>
      </p:sp>
    </p:spTree>
    <p:extLst>
      <p:ext uri="{BB962C8B-B14F-4D97-AF65-F5344CB8AC3E}">
        <p14:creationId xmlns:p14="http://schemas.microsoft.com/office/powerpoint/2010/main" val="42879145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AC164F-0AD1-46DD-BDA9-A75856583F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E205F3-D98D-CE3A-1DA6-76D7593DEA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C9DEBF-ECA7-FC0E-A2C4-A221A57A4A4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Tolvaptan Efficacy and Safety Management of Autosomal Dominant Polycystic Kidney Disease and Its Outcomes (TEMPO) 3 : 4 trial is a phase 3, randomized, double-blind, placebo-controlled trial. Among 1445 participants over 3 years of follow-up, the tolvaptan-treated group had a slower rate of kidney volume growth (2.8% vs. 5.5%/year). The slope of kidney function decline, measured as the reciprocal of the serum creatinine, also favored tolvaptan therapy. Tolvaptan also showed a beneficial effect on kidney pain and frequency of urinary tract infections. </a:t>
            </a:r>
          </a:p>
          <a:p>
            <a:endParaRPr lang="en-US" dirty="0"/>
          </a:p>
        </p:txBody>
      </p:sp>
      <p:sp>
        <p:nvSpPr>
          <p:cNvPr id="4" name="Slide Number Placeholder 3">
            <a:extLst>
              <a:ext uri="{FF2B5EF4-FFF2-40B4-BE49-F238E27FC236}">
                <a16:creationId xmlns:a16="http://schemas.microsoft.com/office/drawing/2014/main" id="{9880EE58-3D5E-7A37-8E3E-E55413EEBF66}"/>
              </a:ext>
            </a:extLst>
          </p:cNvPr>
          <p:cNvSpPr>
            <a:spLocks noGrp="1"/>
          </p:cNvSpPr>
          <p:nvPr>
            <p:ph type="sldNum" sz="quarter" idx="5"/>
          </p:nvPr>
        </p:nvSpPr>
        <p:spPr/>
        <p:txBody>
          <a:bodyPr/>
          <a:lstStyle/>
          <a:p>
            <a:fld id="{05C25A47-91FF-794F-9753-8F8539F946BE}" type="slidenum">
              <a:rPr lang="en-US" smtClean="0"/>
              <a:t>38</a:t>
            </a:fld>
            <a:endParaRPr lang="en-US"/>
          </a:p>
        </p:txBody>
      </p:sp>
    </p:spTree>
    <p:extLst>
      <p:ext uri="{BB962C8B-B14F-4D97-AF65-F5344CB8AC3E}">
        <p14:creationId xmlns:p14="http://schemas.microsoft.com/office/powerpoint/2010/main" val="22304653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F34972-E727-C5A7-2C8F-0E8A11D84A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1652BB-ABB6-9AE2-6923-1CA02E0121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A43099-5807-8352-0D8D-7FAB943F4E9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6B10F2A-17C1-E166-A1AC-A4F716B332A8}"/>
              </a:ext>
            </a:extLst>
          </p:cNvPr>
          <p:cNvSpPr>
            <a:spLocks noGrp="1"/>
          </p:cNvSpPr>
          <p:nvPr>
            <p:ph type="sldNum" sz="quarter" idx="5"/>
          </p:nvPr>
        </p:nvSpPr>
        <p:spPr/>
        <p:txBody>
          <a:bodyPr/>
          <a:lstStyle/>
          <a:p>
            <a:fld id="{05C25A47-91FF-794F-9753-8F8539F946BE}" type="slidenum">
              <a:rPr lang="en-US" smtClean="0"/>
              <a:t>39</a:t>
            </a:fld>
            <a:endParaRPr lang="en-US"/>
          </a:p>
        </p:txBody>
      </p:sp>
    </p:spTree>
    <p:extLst>
      <p:ext uri="{BB962C8B-B14F-4D97-AF65-F5344CB8AC3E}">
        <p14:creationId xmlns:p14="http://schemas.microsoft.com/office/powerpoint/2010/main" val="4288370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FC2E11-3F2B-C20C-6637-AAA92A2E4F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870DCF-B29C-B58D-2580-EAC7770722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4152A4-8596-A440-A2BA-A17014B37CE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71897F6-A73A-611A-0054-9D12C5DCBB0C}"/>
              </a:ext>
            </a:extLst>
          </p:cNvPr>
          <p:cNvSpPr>
            <a:spLocks noGrp="1"/>
          </p:cNvSpPr>
          <p:nvPr>
            <p:ph type="sldNum" sz="quarter" idx="5"/>
          </p:nvPr>
        </p:nvSpPr>
        <p:spPr/>
        <p:txBody>
          <a:bodyPr/>
          <a:lstStyle/>
          <a:p>
            <a:fld id="{05C25A47-91FF-794F-9753-8F8539F946BE}" type="slidenum">
              <a:rPr lang="en-US" smtClean="0"/>
              <a:t>40</a:t>
            </a:fld>
            <a:endParaRPr lang="en-US"/>
          </a:p>
        </p:txBody>
      </p:sp>
    </p:spTree>
    <p:extLst>
      <p:ext uri="{BB962C8B-B14F-4D97-AF65-F5344CB8AC3E}">
        <p14:creationId xmlns:p14="http://schemas.microsoft.com/office/powerpoint/2010/main" val="286835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Replicating Evidence of Preserved Renal Function: An Investigation of Tolvaptan Safety and Efficacy in ADPKD (REPRISE trial) was subsequently conducted in 1370 patients aged 18–65 with eGFRs between 25 and 65 mL/min/1.72 m2 and showed similar protective effects; at 12 months, the change from baseline eGFR was lower among those assigned tolvaptan compared with placebo (–2.34 versus –3.61 mL/min/1.73 m2).</a:t>
            </a:r>
          </a:p>
          <a:p>
            <a:endParaRPr lang="en-US" dirty="0"/>
          </a:p>
        </p:txBody>
      </p:sp>
      <p:sp>
        <p:nvSpPr>
          <p:cNvPr id="4" name="Slide Number Placeholder 3"/>
          <p:cNvSpPr>
            <a:spLocks noGrp="1"/>
          </p:cNvSpPr>
          <p:nvPr>
            <p:ph type="sldNum" sz="quarter" idx="5"/>
          </p:nvPr>
        </p:nvSpPr>
        <p:spPr/>
        <p:txBody>
          <a:bodyPr/>
          <a:lstStyle/>
          <a:p>
            <a:fld id="{05C25A47-91FF-794F-9753-8F8539F946BE}" type="slidenum">
              <a:rPr lang="en-US" smtClean="0"/>
              <a:t>41</a:t>
            </a:fld>
            <a:endParaRPr lang="en-US"/>
          </a:p>
        </p:txBody>
      </p:sp>
    </p:spTree>
    <p:extLst>
      <p:ext uri="{BB962C8B-B14F-4D97-AF65-F5344CB8AC3E}">
        <p14:creationId xmlns:p14="http://schemas.microsoft.com/office/powerpoint/2010/main" val="17486076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50B475-2388-7EF6-3AE9-CF7F6FFE68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7CEDA2-2BCB-F088-FF05-2C45478C3A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CDC561-A466-8CD5-4E46-787264479E3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Replicating Evidence of Preserved Renal Function: An Investigation of Tolvaptan Safety and Efficacy in ADPKD (REPRISE trial) was subsequently conducted in 1370 patients aged 18–65 with eGFRs between 25 and 65 mL/min/1.72 m2 and showed similar protective effects; at 12 months, the change from baseline eGFR was lower among those assigned tolvaptan compared with placebo (–2.34 versus –3.61 mL/min/1.73 m2).</a:t>
            </a:r>
          </a:p>
          <a:p>
            <a:endParaRPr lang="en-US" dirty="0"/>
          </a:p>
        </p:txBody>
      </p:sp>
      <p:sp>
        <p:nvSpPr>
          <p:cNvPr id="4" name="Slide Number Placeholder 3">
            <a:extLst>
              <a:ext uri="{FF2B5EF4-FFF2-40B4-BE49-F238E27FC236}">
                <a16:creationId xmlns:a16="http://schemas.microsoft.com/office/drawing/2014/main" id="{E19D7AD8-4E7E-A913-8B5F-596CCBC03780}"/>
              </a:ext>
            </a:extLst>
          </p:cNvPr>
          <p:cNvSpPr>
            <a:spLocks noGrp="1"/>
          </p:cNvSpPr>
          <p:nvPr>
            <p:ph type="sldNum" sz="quarter" idx="5"/>
          </p:nvPr>
        </p:nvSpPr>
        <p:spPr/>
        <p:txBody>
          <a:bodyPr/>
          <a:lstStyle/>
          <a:p>
            <a:fld id="{05C25A47-91FF-794F-9753-8F8539F946BE}" type="slidenum">
              <a:rPr lang="en-US" smtClean="0"/>
              <a:t>42</a:t>
            </a:fld>
            <a:endParaRPr lang="en-US"/>
          </a:p>
        </p:txBody>
      </p:sp>
    </p:spTree>
    <p:extLst>
      <p:ext uri="{BB962C8B-B14F-4D97-AF65-F5344CB8AC3E}">
        <p14:creationId xmlns:p14="http://schemas.microsoft.com/office/powerpoint/2010/main" val="14008075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197A18-CF98-1631-2A72-3E106325FD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4C766C-AC79-BB8C-B62B-78C2DCBC08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0EBE82-C95C-1633-00C3-769FE9A4DEEA}"/>
              </a:ext>
            </a:extLst>
          </p:cNvPr>
          <p:cNvSpPr>
            <a:spLocks noGrp="1"/>
          </p:cNvSpPr>
          <p:nvPr>
            <p:ph type="body" idx="1"/>
          </p:nvPr>
        </p:nvSpPr>
        <p:spPr/>
        <p:txBody>
          <a:bodyPr/>
          <a:lstStyle/>
          <a:p>
            <a:r>
              <a:rPr lang="en-US" b="1" i="0" dirty="0">
                <a:solidFill>
                  <a:srgbClr val="222222"/>
                </a:solidFill>
                <a:effectLst/>
                <a:latin typeface="Arial" panose="020B0604020202020204" pitchFamily="34" charset="0"/>
              </a:rPr>
              <a:t>Figure 1.</a:t>
            </a:r>
            <a:r>
              <a:rPr lang="en-US" b="0" i="0" dirty="0">
                <a:solidFill>
                  <a:srgbClr val="222222"/>
                </a:solidFill>
                <a:effectLst/>
                <a:latin typeface="Arial" panose="020B0604020202020204" pitchFamily="34" charset="0"/>
              </a:rPr>
              <a:t> Disrupted pathways in polycystic kidney disease (PKD) and potential therapeutic intervention with specific agents. Agents associated with potential therapeutic interventions are represented in red; ant = antagonist; </a:t>
            </a:r>
            <a:r>
              <a:rPr lang="en-US" b="0" i="0" dirty="0" err="1">
                <a:solidFill>
                  <a:srgbClr val="222222"/>
                </a:solidFill>
                <a:effectLst/>
                <a:latin typeface="Arial" panose="020B0604020202020204" pitchFamily="34" charset="0"/>
              </a:rPr>
              <a:t>inh</a:t>
            </a:r>
            <a:r>
              <a:rPr lang="en-US" b="0" i="0" dirty="0">
                <a:solidFill>
                  <a:srgbClr val="222222"/>
                </a:solidFill>
                <a:effectLst/>
                <a:latin typeface="Arial" panose="020B0604020202020204" pitchFamily="34" charset="0"/>
              </a:rPr>
              <a:t> = inhibitor. AC-VI = adenylate cyclase 6; Akt = protein kinase B; AMPK = AMP kinase; B-Raf = v-</a:t>
            </a:r>
            <a:r>
              <a:rPr lang="en-US" b="0" i="0" dirty="0" err="1">
                <a:solidFill>
                  <a:srgbClr val="222222"/>
                </a:solidFill>
                <a:effectLst/>
                <a:latin typeface="Arial" panose="020B0604020202020204" pitchFamily="34" charset="0"/>
              </a:rPr>
              <a:t>raf</a:t>
            </a:r>
            <a:r>
              <a:rPr lang="en-US" b="0" i="0" dirty="0">
                <a:solidFill>
                  <a:srgbClr val="222222"/>
                </a:solidFill>
                <a:effectLst/>
                <a:latin typeface="Arial" panose="020B0604020202020204" pitchFamily="34" charset="0"/>
              </a:rPr>
              <a:t> murine sarcoma viral oncogene homolog B1; CDK = cyclin-de-pendent kinase; CFTR = cystic fibrosis transmembrane conductance regulator; EGF = epidermal growth factor; EP 2 R = E-</a:t>
            </a:r>
            <a:r>
              <a:rPr lang="en-US" b="0" i="0" dirty="0" err="1">
                <a:solidFill>
                  <a:srgbClr val="222222"/>
                </a:solidFill>
                <a:effectLst/>
                <a:latin typeface="Arial" panose="020B0604020202020204" pitchFamily="34" charset="0"/>
              </a:rPr>
              <a:t>prostanoid</a:t>
            </a:r>
            <a:r>
              <a:rPr lang="en-US" b="0" i="0" dirty="0">
                <a:solidFill>
                  <a:srgbClr val="222222"/>
                </a:solidFill>
                <a:effectLst/>
                <a:latin typeface="Arial" panose="020B0604020202020204" pitchFamily="34" charset="0"/>
              </a:rPr>
              <a:t> receptor 2; ERK = extracellular signal-regulated protein kinase; GSK3 = glycogen synthase kinase 3; IGF1 = insulin-like growth factor 1; IP 3 R = inositol 1,4,5-trisphosphate receptor; MAPK = mitogen-activated protein kinase; mTOR = mammalian target for rapamycin; PC1 = polycystin-1; PC2 = polycystin-2; PDE = phosphodiesterase; PGE 2 = prostaglandin E2; PI3K = phosphatidylinositol 3-kinase; PKA = protein kinase A; PLA 2 = phospholipase A2; PLC</a:t>
            </a:r>
            <a:r>
              <a:rPr lang="el-GR" b="0" i="0" dirty="0">
                <a:solidFill>
                  <a:srgbClr val="222222"/>
                </a:solidFill>
                <a:effectLst/>
                <a:latin typeface="Arial" panose="020B0604020202020204" pitchFamily="34" charset="0"/>
              </a:rPr>
              <a:t>γ = </a:t>
            </a:r>
            <a:r>
              <a:rPr lang="en-US" b="0" i="0" dirty="0">
                <a:solidFill>
                  <a:srgbClr val="222222"/>
                </a:solidFill>
                <a:effectLst/>
                <a:latin typeface="Arial" panose="020B0604020202020204" pitchFamily="34" charset="0"/>
              </a:rPr>
              <a:t>phospholipase C-</a:t>
            </a:r>
            <a:r>
              <a:rPr lang="el-GR" b="0" i="0" dirty="0">
                <a:solidFill>
                  <a:srgbClr val="222222"/>
                </a:solidFill>
                <a:effectLst/>
                <a:latin typeface="Arial" panose="020B0604020202020204" pitchFamily="34" charset="0"/>
              </a:rPr>
              <a:t>γ2; </a:t>
            </a:r>
            <a:r>
              <a:rPr lang="en-US" b="0" i="0" dirty="0">
                <a:solidFill>
                  <a:srgbClr val="222222"/>
                </a:solidFill>
                <a:effectLst/>
                <a:latin typeface="Arial" panose="020B0604020202020204" pitchFamily="34" charset="0"/>
              </a:rPr>
              <a:t>R = somatostatin sst2 receptor; </a:t>
            </a:r>
            <a:r>
              <a:rPr lang="en-US" b="0" i="0" dirty="0" err="1">
                <a:solidFill>
                  <a:srgbClr val="222222"/>
                </a:solidFill>
                <a:effectLst/>
                <a:latin typeface="Arial" panose="020B0604020202020204" pitchFamily="34" charset="0"/>
              </a:rPr>
              <a:t>Rheb</a:t>
            </a:r>
            <a:r>
              <a:rPr lang="en-US" b="0" i="0" dirty="0">
                <a:solidFill>
                  <a:srgbClr val="222222"/>
                </a:solidFill>
                <a:effectLst/>
                <a:latin typeface="Arial" panose="020B0604020202020204" pitchFamily="34" charset="0"/>
              </a:rPr>
              <a:t> = </a:t>
            </a:r>
            <a:r>
              <a:rPr lang="en-US" b="0" i="0" dirty="0" err="1">
                <a:solidFill>
                  <a:srgbClr val="222222"/>
                </a:solidFill>
                <a:effectLst/>
                <a:latin typeface="Arial" panose="020B0604020202020204" pitchFamily="34" charset="0"/>
              </a:rPr>
              <a:t>ras</a:t>
            </a:r>
            <a:r>
              <a:rPr lang="en-US" b="0" i="0" dirty="0">
                <a:solidFill>
                  <a:srgbClr val="222222"/>
                </a:solidFill>
                <a:effectLst/>
                <a:latin typeface="Arial" panose="020B0604020202020204" pitchFamily="34" charset="0"/>
              </a:rPr>
              <a:t> homolog enriched in brain; </a:t>
            </a:r>
            <a:r>
              <a:rPr lang="en-US" b="0" i="0" dirty="0" err="1">
                <a:solidFill>
                  <a:srgbClr val="222222"/>
                </a:solidFill>
                <a:effectLst/>
                <a:latin typeface="Arial" panose="020B0604020202020204" pitchFamily="34" charset="0"/>
              </a:rPr>
              <a:t>RyR</a:t>
            </a:r>
            <a:r>
              <a:rPr lang="en-US" b="0" i="0" dirty="0">
                <a:solidFill>
                  <a:srgbClr val="222222"/>
                </a:solidFill>
                <a:effectLst/>
                <a:latin typeface="Arial" panose="020B0604020202020204" pitchFamily="34" charset="0"/>
              </a:rPr>
              <a:t> = ryanodine receptor; sFRP4 = secreted Frizzled-related protein 4; TK = tyrosine kinase; TNF-</a:t>
            </a:r>
            <a:r>
              <a:rPr lang="el-GR" b="0" i="0" dirty="0">
                <a:solidFill>
                  <a:srgbClr val="222222"/>
                </a:solidFill>
                <a:effectLst/>
                <a:latin typeface="Arial" panose="020B0604020202020204" pitchFamily="34" charset="0"/>
              </a:rPr>
              <a:t>α = </a:t>
            </a:r>
            <a:r>
              <a:rPr lang="en-US" b="0" i="0" dirty="0">
                <a:solidFill>
                  <a:srgbClr val="222222"/>
                </a:solidFill>
                <a:effectLst/>
                <a:latin typeface="Arial" panose="020B0604020202020204" pitchFamily="34" charset="0"/>
              </a:rPr>
              <a:t>tumor necro-sis factor-</a:t>
            </a:r>
            <a:r>
              <a:rPr lang="el-GR" b="0" i="0" dirty="0">
                <a:solidFill>
                  <a:srgbClr val="222222"/>
                </a:solidFill>
                <a:effectLst/>
                <a:latin typeface="Arial" panose="020B0604020202020204" pitchFamily="34" charset="0"/>
              </a:rPr>
              <a:t>α; </a:t>
            </a:r>
            <a:r>
              <a:rPr lang="en-US" b="0" i="0" dirty="0">
                <a:solidFill>
                  <a:srgbClr val="222222"/>
                </a:solidFill>
                <a:effectLst/>
                <a:latin typeface="Arial" panose="020B0604020202020204" pitchFamily="34" charset="0"/>
              </a:rPr>
              <a:t>TSC = tuberous sclerosis proteins tuberin (TSC2) and hamartin (TSC1); V2R = vasopressin V2 receptor; VEGF = vascular endothelial growth factor [</a:t>
            </a:r>
            <a:r>
              <a:rPr lang="en-US" b="1" i="0" u="none" strike="noStrike" dirty="0">
                <a:solidFill>
                  <a:srgbClr val="4F5671"/>
                </a:solidFill>
                <a:effectLst/>
                <a:latin typeface="Arial" panose="020B0604020202020204" pitchFamily="34" charset="0"/>
                <a:hlinkClick r:id="rId3"/>
              </a:rPr>
              <a:t>9</a:t>
            </a:r>
            <a:r>
              <a:rPr lang="en-US" b="0" i="0" dirty="0">
                <a:solidFill>
                  <a:srgbClr val="222222"/>
                </a:solidFill>
                <a:effectLst/>
                <a:latin typeface="Arial" panose="020B0604020202020204" pitchFamily="34" charset="0"/>
              </a:rPr>
              <a:t>].</a:t>
            </a:r>
            <a:endParaRPr lang="en-US" dirty="0"/>
          </a:p>
        </p:txBody>
      </p:sp>
      <p:sp>
        <p:nvSpPr>
          <p:cNvPr id="4" name="Slide Number Placeholder 3">
            <a:extLst>
              <a:ext uri="{FF2B5EF4-FFF2-40B4-BE49-F238E27FC236}">
                <a16:creationId xmlns:a16="http://schemas.microsoft.com/office/drawing/2014/main" id="{1D3E75F5-0B24-01B2-4199-3BFE2B0F724E}"/>
              </a:ext>
            </a:extLst>
          </p:cNvPr>
          <p:cNvSpPr>
            <a:spLocks noGrp="1"/>
          </p:cNvSpPr>
          <p:nvPr>
            <p:ph type="sldNum" sz="quarter" idx="5"/>
          </p:nvPr>
        </p:nvSpPr>
        <p:spPr/>
        <p:txBody>
          <a:bodyPr/>
          <a:lstStyle/>
          <a:p>
            <a:fld id="{0795A3B2-6ABB-8342-88E4-B8B364A4E8CF}" type="slidenum">
              <a:rPr lang="en-US" smtClean="0"/>
              <a:t>45</a:t>
            </a:fld>
            <a:endParaRPr lang="en-US"/>
          </a:p>
        </p:txBody>
      </p:sp>
    </p:spTree>
    <p:extLst>
      <p:ext uri="{BB962C8B-B14F-4D97-AF65-F5344CB8AC3E}">
        <p14:creationId xmlns:p14="http://schemas.microsoft.com/office/powerpoint/2010/main" val="19012197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eGFR 5.4 mTOR and 3.2 placebo</a:t>
            </a:r>
          </a:p>
        </p:txBody>
      </p:sp>
      <p:sp>
        <p:nvSpPr>
          <p:cNvPr id="4" name="Slide Number Placeholder 3"/>
          <p:cNvSpPr>
            <a:spLocks noGrp="1"/>
          </p:cNvSpPr>
          <p:nvPr>
            <p:ph type="sldNum" sz="quarter" idx="5"/>
          </p:nvPr>
        </p:nvSpPr>
        <p:spPr/>
        <p:txBody>
          <a:bodyPr/>
          <a:lstStyle/>
          <a:p>
            <a:fld id="{0795A3B2-6ABB-8342-88E4-B8B364A4E8CF}" type="slidenum">
              <a:rPr lang="en-US" smtClean="0"/>
              <a:t>47</a:t>
            </a:fld>
            <a:endParaRPr lang="en-US"/>
          </a:p>
        </p:txBody>
      </p:sp>
    </p:spTree>
    <p:extLst>
      <p:ext uri="{BB962C8B-B14F-4D97-AF65-F5344CB8AC3E}">
        <p14:creationId xmlns:p14="http://schemas.microsoft.com/office/powerpoint/2010/main" val="18823053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20C24E-CCF8-7685-6EC2-6CD9833828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183620-7386-98C5-8A76-60DC01F128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6A9D25-F8AC-0FC1-82D3-3B60D671F25D}"/>
              </a:ext>
            </a:extLst>
          </p:cNvPr>
          <p:cNvSpPr>
            <a:spLocks noGrp="1"/>
          </p:cNvSpPr>
          <p:nvPr>
            <p:ph type="body" idx="1"/>
          </p:nvPr>
        </p:nvSpPr>
        <p:spPr/>
        <p:txBody>
          <a:bodyPr/>
          <a:lstStyle/>
          <a:p>
            <a:r>
              <a:rPr lang="en-US" b="1" i="0" dirty="0">
                <a:solidFill>
                  <a:srgbClr val="222222"/>
                </a:solidFill>
                <a:effectLst/>
                <a:latin typeface="Arial" panose="020B0604020202020204" pitchFamily="34" charset="0"/>
              </a:rPr>
              <a:t>Figure 1.</a:t>
            </a:r>
            <a:r>
              <a:rPr lang="en-US" b="0" i="0" dirty="0">
                <a:solidFill>
                  <a:srgbClr val="222222"/>
                </a:solidFill>
                <a:effectLst/>
                <a:latin typeface="Arial" panose="020B0604020202020204" pitchFamily="34" charset="0"/>
              </a:rPr>
              <a:t> Disrupted pathways in polycystic kidney disease (PKD) and potential therapeutic intervention with specific agents. Agents associated with potential therapeutic interventions are represented in red; ant = antagonist; </a:t>
            </a:r>
            <a:r>
              <a:rPr lang="en-US" b="0" i="0" dirty="0" err="1">
                <a:solidFill>
                  <a:srgbClr val="222222"/>
                </a:solidFill>
                <a:effectLst/>
                <a:latin typeface="Arial" panose="020B0604020202020204" pitchFamily="34" charset="0"/>
              </a:rPr>
              <a:t>inh</a:t>
            </a:r>
            <a:r>
              <a:rPr lang="en-US" b="0" i="0" dirty="0">
                <a:solidFill>
                  <a:srgbClr val="222222"/>
                </a:solidFill>
                <a:effectLst/>
                <a:latin typeface="Arial" panose="020B0604020202020204" pitchFamily="34" charset="0"/>
              </a:rPr>
              <a:t> = inhibitor. AC-VI = adenylate cyclase 6; Akt = protein kinase B; AMPK = AMP kinase; B-Raf = v-</a:t>
            </a:r>
            <a:r>
              <a:rPr lang="en-US" b="0" i="0" dirty="0" err="1">
                <a:solidFill>
                  <a:srgbClr val="222222"/>
                </a:solidFill>
                <a:effectLst/>
                <a:latin typeface="Arial" panose="020B0604020202020204" pitchFamily="34" charset="0"/>
              </a:rPr>
              <a:t>raf</a:t>
            </a:r>
            <a:r>
              <a:rPr lang="en-US" b="0" i="0" dirty="0">
                <a:solidFill>
                  <a:srgbClr val="222222"/>
                </a:solidFill>
                <a:effectLst/>
                <a:latin typeface="Arial" panose="020B0604020202020204" pitchFamily="34" charset="0"/>
              </a:rPr>
              <a:t> murine sarcoma viral oncogene homolog B1; CDK = cyclin-de-pendent kinase; CFTR = cystic fibrosis transmembrane conductance regulator; EGF = epidermal growth factor; EP 2 R = E-</a:t>
            </a:r>
            <a:r>
              <a:rPr lang="en-US" b="0" i="0" dirty="0" err="1">
                <a:solidFill>
                  <a:srgbClr val="222222"/>
                </a:solidFill>
                <a:effectLst/>
                <a:latin typeface="Arial" panose="020B0604020202020204" pitchFamily="34" charset="0"/>
              </a:rPr>
              <a:t>prostanoid</a:t>
            </a:r>
            <a:r>
              <a:rPr lang="en-US" b="0" i="0" dirty="0">
                <a:solidFill>
                  <a:srgbClr val="222222"/>
                </a:solidFill>
                <a:effectLst/>
                <a:latin typeface="Arial" panose="020B0604020202020204" pitchFamily="34" charset="0"/>
              </a:rPr>
              <a:t> receptor 2; ERK = extracellular signal-regulated protein kinase; GSK3 = glycogen synthase kinase 3; IGF1 = insulin-like growth factor 1; IP 3 R = inositol 1,4,5-trisphosphate receptor; MAPK = mitogen-activated protein kinase; mTOR = mammalian target for rapamycin; PC1 = polycystin-1; PC2 = polycystin-2; PDE = phosphodiesterase; PGE 2 = prostaglandin E2; PI3K = phosphatidylinositol 3-kinase; PKA = protein kinase A; PLA 2 = phospholipase A2; PLC</a:t>
            </a:r>
            <a:r>
              <a:rPr lang="el-GR" b="0" i="0" dirty="0">
                <a:solidFill>
                  <a:srgbClr val="222222"/>
                </a:solidFill>
                <a:effectLst/>
                <a:latin typeface="Arial" panose="020B0604020202020204" pitchFamily="34" charset="0"/>
              </a:rPr>
              <a:t>γ = </a:t>
            </a:r>
            <a:r>
              <a:rPr lang="en-US" b="0" i="0" dirty="0">
                <a:solidFill>
                  <a:srgbClr val="222222"/>
                </a:solidFill>
                <a:effectLst/>
                <a:latin typeface="Arial" panose="020B0604020202020204" pitchFamily="34" charset="0"/>
              </a:rPr>
              <a:t>phospholipase C-</a:t>
            </a:r>
            <a:r>
              <a:rPr lang="el-GR" b="0" i="0" dirty="0">
                <a:solidFill>
                  <a:srgbClr val="222222"/>
                </a:solidFill>
                <a:effectLst/>
                <a:latin typeface="Arial" panose="020B0604020202020204" pitchFamily="34" charset="0"/>
              </a:rPr>
              <a:t>γ2; </a:t>
            </a:r>
            <a:r>
              <a:rPr lang="en-US" b="0" i="0" dirty="0">
                <a:solidFill>
                  <a:srgbClr val="222222"/>
                </a:solidFill>
                <a:effectLst/>
                <a:latin typeface="Arial" panose="020B0604020202020204" pitchFamily="34" charset="0"/>
              </a:rPr>
              <a:t>R = somatostatin sst2 receptor; </a:t>
            </a:r>
            <a:r>
              <a:rPr lang="en-US" b="0" i="0" dirty="0" err="1">
                <a:solidFill>
                  <a:srgbClr val="222222"/>
                </a:solidFill>
                <a:effectLst/>
                <a:latin typeface="Arial" panose="020B0604020202020204" pitchFamily="34" charset="0"/>
              </a:rPr>
              <a:t>Rheb</a:t>
            </a:r>
            <a:r>
              <a:rPr lang="en-US" b="0" i="0" dirty="0">
                <a:solidFill>
                  <a:srgbClr val="222222"/>
                </a:solidFill>
                <a:effectLst/>
                <a:latin typeface="Arial" panose="020B0604020202020204" pitchFamily="34" charset="0"/>
              </a:rPr>
              <a:t> = </a:t>
            </a:r>
            <a:r>
              <a:rPr lang="en-US" b="0" i="0" dirty="0" err="1">
                <a:solidFill>
                  <a:srgbClr val="222222"/>
                </a:solidFill>
                <a:effectLst/>
                <a:latin typeface="Arial" panose="020B0604020202020204" pitchFamily="34" charset="0"/>
              </a:rPr>
              <a:t>ras</a:t>
            </a:r>
            <a:r>
              <a:rPr lang="en-US" b="0" i="0" dirty="0">
                <a:solidFill>
                  <a:srgbClr val="222222"/>
                </a:solidFill>
                <a:effectLst/>
                <a:latin typeface="Arial" panose="020B0604020202020204" pitchFamily="34" charset="0"/>
              </a:rPr>
              <a:t> homolog enriched in brain; </a:t>
            </a:r>
            <a:r>
              <a:rPr lang="en-US" b="0" i="0" dirty="0" err="1">
                <a:solidFill>
                  <a:srgbClr val="222222"/>
                </a:solidFill>
                <a:effectLst/>
                <a:latin typeface="Arial" panose="020B0604020202020204" pitchFamily="34" charset="0"/>
              </a:rPr>
              <a:t>RyR</a:t>
            </a:r>
            <a:r>
              <a:rPr lang="en-US" b="0" i="0" dirty="0">
                <a:solidFill>
                  <a:srgbClr val="222222"/>
                </a:solidFill>
                <a:effectLst/>
                <a:latin typeface="Arial" panose="020B0604020202020204" pitchFamily="34" charset="0"/>
              </a:rPr>
              <a:t> = ryanodine receptor; sFRP4 = secreted Frizzled-related protein 4; TK = tyrosine kinase; TNF-</a:t>
            </a:r>
            <a:r>
              <a:rPr lang="el-GR" b="0" i="0" dirty="0">
                <a:solidFill>
                  <a:srgbClr val="222222"/>
                </a:solidFill>
                <a:effectLst/>
                <a:latin typeface="Arial" panose="020B0604020202020204" pitchFamily="34" charset="0"/>
              </a:rPr>
              <a:t>α = </a:t>
            </a:r>
            <a:r>
              <a:rPr lang="en-US" b="0" i="0" dirty="0">
                <a:solidFill>
                  <a:srgbClr val="222222"/>
                </a:solidFill>
                <a:effectLst/>
                <a:latin typeface="Arial" panose="020B0604020202020204" pitchFamily="34" charset="0"/>
              </a:rPr>
              <a:t>tumor necro-sis factor-</a:t>
            </a:r>
            <a:r>
              <a:rPr lang="el-GR" b="0" i="0" dirty="0">
                <a:solidFill>
                  <a:srgbClr val="222222"/>
                </a:solidFill>
                <a:effectLst/>
                <a:latin typeface="Arial" panose="020B0604020202020204" pitchFamily="34" charset="0"/>
              </a:rPr>
              <a:t>α; </a:t>
            </a:r>
            <a:r>
              <a:rPr lang="en-US" b="0" i="0" dirty="0">
                <a:solidFill>
                  <a:srgbClr val="222222"/>
                </a:solidFill>
                <a:effectLst/>
                <a:latin typeface="Arial" panose="020B0604020202020204" pitchFamily="34" charset="0"/>
              </a:rPr>
              <a:t>TSC = tuberous sclerosis proteins tuberin (TSC2) and hamartin (TSC1); V2R = vasopressin V2 receptor; VEGF = vascular endothelial growth factor [</a:t>
            </a:r>
            <a:r>
              <a:rPr lang="en-US" b="1" i="0" u="none" strike="noStrike" dirty="0">
                <a:solidFill>
                  <a:srgbClr val="4F5671"/>
                </a:solidFill>
                <a:effectLst/>
                <a:latin typeface="Arial" panose="020B0604020202020204" pitchFamily="34" charset="0"/>
                <a:hlinkClick r:id="rId3"/>
              </a:rPr>
              <a:t>9</a:t>
            </a:r>
            <a:r>
              <a:rPr lang="en-US" b="0" i="0" dirty="0">
                <a:solidFill>
                  <a:srgbClr val="222222"/>
                </a:solidFill>
                <a:effectLst/>
                <a:latin typeface="Arial" panose="020B0604020202020204" pitchFamily="34" charset="0"/>
              </a:rPr>
              <a:t>].</a:t>
            </a:r>
            <a:endParaRPr lang="en-US" dirty="0"/>
          </a:p>
        </p:txBody>
      </p:sp>
      <p:sp>
        <p:nvSpPr>
          <p:cNvPr id="4" name="Slide Number Placeholder 3">
            <a:extLst>
              <a:ext uri="{FF2B5EF4-FFF2-40B4-BE49-F238E27FC236}">
                <a16:creationId xmlns:a16="http://schemas.microsoft.com/office/drawing/2014/main" id="{3A454F7C-8B90-884E-3652-BD8AC3A643DB}"/>
              </a:ext>
            </a:extLst>
          </p:cNvPr>
          <p:cNvSpPr>
            <a:spLocks noGrp="1"/>
          </p:cNvSpPr>
          <p:nvPr>
            <p:ph type="sldNum" sz="quarter" idx="5"/>
          </p:nvPr>
        </p:nvSpPr>
        <p:spPr/>
        <p:txBody>
          <a:bodyPr/>
          <a:lstStyle/>
          <a:p>
            <a:fld id="{0795A3B2-6ABB-8342-88E4-B8B364A4E8CF}" type="slidenum">
              <a:rPr lang="en-US" smtClean="0"/>
              <a:t>51</a:t>
            </a:fld>
            <a:endParaRPr lang="en-US"/>
          </a:p>
        </p:txBody>
      </p:sp>
    </p:spTree>
    <p:extLst>
      <p:ext uri="{BB962C8B-B14F-4D97-AF65-F5344CB8AC3E}">
        <p14:creationId xmlns:p14="http://schemas.microsoft.com/office/powerpoint/2010/main" val="31031957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&gt;18, GFR &gt;40, ADPKD</a:t>
            </a:r>
          </a:p>
        </p:txBody>
      </p:sp>
      <p:sp>
        <p:nvSpPr>
          <p:cNvPr id="4" name="Slide Number Placeholder 3"/>
          <p:cNvSpPr>
            <a:spLocks noGrp="1"/>
          </p:cNvSpPr>
          <p:nvPr>
            <p:ph type="sldNum" sz="quarter" idx="5"/>
          </p:nvPr>
        </p:nvSpPr>
        <p:spPr/>
        <p:txBody>
          <a:bodyPr/>
          <a:lstStyle/>
          <a:p>
            <a:fld id="{0795A3B2-6ABB-8342-88E4-B8B364A4E8CF}" type="slidenum">
              <a:rPr lang="en-US" smtClean="0"/>
              <a:t>53</a:t>
            </a:fld>
            <a:endParaRPr lang="en-US"/>
          </a:p>
        </p:txBody>
      </p:sp>
    </p:spTree>
    <p:extLst>
      <p:ext uri="{BB962C8B-B14F-4D97-AF65-F5344CB8AC3E}">
        <p14:creationId xmlns:p14="http://schemas.microsoft.com/office/powerpoint/2010/main" val="17721199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Total kidney volume (TKV) incorporates all of the aforementioned clinical and genetic risk factors and is the strongest predictor of future GFR loss.</a:t>
            </a:r>
          </a:p>
          <a:p>
            <a:r>
              <a:rPr lang="en-US" dirty="0"/>
              <a:t>In the Consortium for Radiologic Imaging in the Study of Polycystic Kidney Disease (CRISP), a large multicenter study of 241 ADPKD patients with intact kidney function, patients were followed prospectively with serial MRIs and demonstrated a 5.2%/year increase in TKV. </a:t>
            </a:r>
          </a:p>
          <a:p>
            <a:r>
              <a:rPr lang="en-US" dirty="0"/>
              <a:t>More recently, data from the CRISP study showed that height-adjusted total kidney volume (</a:t>
            </a:r>
            <a:r>
              <a:rPr lang="en-US" dirty="0" err="1"/>
              <a:t>HtTKV</a:t>
            </a:r>
            <a:r>
              <a:rPr lang="en-US" dirty="0"/>
              <a:t>) of greater than 600 mL/m accurately predicts progression to CKD stage 3 within 8 years. For each 100 mL/m change in </a:t>
            </a:r>
            <a:r>
              <a:rPr lang="en-US" dirty="0" err="1"/>
              <a:t>HtTKV</a:t>
            </a:r>
            <a:r>
              <a:rPr lang="en-US" dirty="0"/>
              <a:t>, there was a 48% relative risk of reaching CKD stage 3. Therefore, TKV is a good predictive biomarker for the development of future GFR loss, with potential application for risk stratification in clinical practice.</a:t>
            </a:r>
          </a:p>
          <a:p>
            <a:endParaRPr lang="en-US" dirty="0"/>
          </a:p>
        </p:txBody>
      </p:sp>
      <p:sp>
        <p:nvSpPr>
          <p:cNvPr id="4" name="Slide Number Placeholder 3"/>
          <p:cNvSpPr>
            <a:spLocks noGrp="1"/>
          </p:cNvSpPr>
          <p:nvPr>
            <p:ph type="sldNum" sz="quarter" idx="5"/>
          </p:nvPr>
        </p:nvSpPr>
        <p:spPr/>
        <p:txBody>
          <a:bodyPr/>
          <a:lstStyle/>
          <a:p>
            <a:fld id="{05C25A47-91FF-794F-9753-8F8539F946BE}" type="slidenum">
              <a:rPr lang="en-US" smtClean="0"/>
              <a:t>16</a:t>
            </a:fld>
            <a:endParaRPr lang="en-US"/>
          </a:p>
        </p:txBody>
      </p:sp>
    </p:spTree>
    <p:extLst>
      <p:ext uri="{BB962C8B-B14F-4D97-AF65-F5344CB8AC3E}">
        <p14:creationId xmlns:p14="http://schemas.microsoft.com/office/powerpoint/2010/main" val="24115877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7F214A-6B54-A1D3-8112-6AEE5095F1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C590C1-1D83-2109-DFE5-F2EC06065B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50E85D-117E-CBCB-6B73-5D06AEF5190F}"/>
              </a:ext>
            </a:extLst>
          </p:cNvPr>
          <p:cNvSpPr>
            <a:spLocks noGrp="1"/>
          </p:cNvSpPr>
          <p:nvPr>
            <p:ph type="body" idx="1"/>
          </p:nvPr>
        </p:nvSpPr>
        <p:spPr/>
        <p:txBody>
          <a:bodyPr/>
          <a:lstStyle/>
          <a:p>
            <a:r>
              <a:rPr lang="en-US" dirty="0"/>
              <a:t>&gt;18, GFR &gt;40, ADPKD</a:t>
            </a:r>
          </a:p>
        </p:txBody>
      </p:sp>
      <p:sp>
        <p:nvSpPr>
          <p:cNvPr id="4" name="Slide Number Placeholder 3">
            <a:extLst>
              <a:ext uri="{FF2B5EF4-FFF2-40B4-BE49-F238E27FC236}">
                <a16:creationId xmlns:a16="http://schemas.microsoft.com/office/drawing/2014/main" id="{28C2BCA2-26FC-8A46-C863-56D97406C81C}"/>
              </a:ext>
            </a:extLst>
          </p:cNvPr>
          <p:cNvSpPr>
            <a:spLocks noGrp="1"/>
          </p:cNvSpPr>
          <p:nvPr>
            <p:ph type="sldNum" sz="quarter" idx="5"/>
          </p:nvPr>
        </p:nvSpPr>
        <p:spPr/>
        <p:txBody>
          <a:bodyPr/>
          <a:lstStyle/>
          <a:p>
            <a:fld id="{0795A3B2-6ABB-8342-88E4-B8B364A4E8CF}" type="slidenum">
              <a:rPr lang="en-US" smtClean="0"/>
              <a:t>54</a:t>
            </a:fld>
            <a:endParaRPr lang="en-US"/>
          </a:p>
        </p:txBody>
      </p:sp>
    </p:spTree>
    <p:extLst>
      <p:ext uri="{BB962C8B-B14F-4D97-AF65-F5344CB8AC3E}">
        <p14:creationId xmlns:p14="http://schemas.microsoft.com/office/powerpoint/2010/main" val="21446488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&gt;18, ADPKD, 15-40</a:t>
            </a:r>
          </a:p>
        </p:txBody>
      </p:sp>
      <p:sp>
        <p:nvSpPr>
          <p:cNvPr id="4" name="Slide Number Placeholder 3"/>
          <p:cNvSpPr>
            <a:spLocks noGrp="1"/>
          </p:cNvSpPr>
          <p:nvPr>
            <p:ph type="sldNum" sz="quarter" idx="5"/>
          </p:nvPr>
        </p:nvSpPr>
        <p:spPr/>
        <p:txBody>
          <a:bodyPr/>
          <a:lstStyle/>
          <a:p>
            <a:fld id="{0795A3B2-6ABB-8342-88E4-B8B364A4E8CF}" type="slidenum">
              <a:rPr lang="en-US" smtClean="0"/>
              <a:t>55</a:t>
            </a:fld>
            <a:endParaRPr lang="en-US"/>
          </a:p>
        </p:txBody>
      </p:sp>
    </p:spTree>
    <p:extLst>
      <p:ext uri="{BB962C8B-B14F-4D97-AF65-F5344CB8AC3E}">
        <p14:creationId xmlns:p14="http://schemas.microsoft.com/office/powerpoint/2010/main" val="17119960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18-60, ADPKD, 30-60</a:t>
            </a:r>
          </a:p>
        </p:txBody>
      </p:sp>
      <p:sp>
        <p:nvSpPr>
          <p:cNvPr id="4" name="Slide Number Placeholder 3"/>
          <p:cNvSpPr>
            <a:spLocks noGrp="1"/>
          </p:cNvSpPr>
          <p:nvPr>
            <p:ph type="sldNum" sz="quarter" idx="5"/>
          </p:nvPr>
        </p:nvSpPr>
        <p:spPr/>
        <p:txBody>
          <a:bodyPr/>
          <a:lstStyle/>
          <a:p>
            <a:fld id="{0795A3B2-6ABB-8342-88E4-B8B364A4E8CF}" type="slidenum">
              <a:rPr lang="en-US" smtClean="0"/>
              <a:t>57</a:t>
            </a:fld>
            <a:endParaRPr lang="en-US"/>
          </a:p>
        </p:txBody>
      </p:sp>
    </p:spTree>
    <p:extLst>
      <p:ext uri="{BB962C8B-B14F-4D97-AF65-F5344CB8AC3E}">
        <p14:creationId xmlns:p14="http://schemas.microsoft.com/office/powerpoint/2010/main" val="35294377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E35552-608C-3AD1-F7BD-6F55435AFE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C17B80-F6E7-0B75-513D-D14C876977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30DF9E-CFA9-8CDE-2DDB-F55E6E030AD2}"/>
              </a:ext>
            </a:extLst>
          </p:cNvPr>
          <p:cNvSpPr>
            <a:spLocks noGrp="1"/>
          </p:cNvSpPr>
          <p:nvPr>
            <p:ph type="body" idx="1"/>
          </p:nvPr>
        </p:nvSpPr>
        <p:spPr/>
        <p:txBody>
          <a:bodyPr/>
          <a:lstStyle/>
          <a:p>
            <a:r>
              <a:rPr lang="en-US" dirty="0"/>
              <a:t>18-60, ADPKD, 30-60</a:t>
            </a:r>
          </a:p>
        </p:txBody>
      </p:sp>
      <p:sp>
        <p:nvSpPr>
          <p:cNvPr id="4" name="Slide Number Placeholder 3">
            <a:extLst>
              <a:ext uri="{FF2B5EF4-FFF2-40B4-BE49-F238E27FC236}">
                <a16:creationId xmlns:a16="http://schemas.microsoft.com/office/drawing/2014/main" id="{F60E1091-3222-3308-A06A-A48CC0C03F49}"/>
              </a:ext>
            </a:extLst>
          </p:cNvPr>
          <p:cNvSpPr>
            <a:spLocks noGrp="1"/>
          </p:cNvSpPr>
          <p:nvPr>
            <p:ph type="sldNum" sz="quarter" idx="5"/>
          </p:nvPr>
        </p:nvSpPr>
        <p:spPr/>
        <p:txBody>
          <a:bodyPr/>
          <a:lstStyle/>
          <a:p>
            <a:fld id="{0795A3B2-6ABB-8342-88E4-B8B364A4E8CF}" type="slidenum">
              <a:rPr lang="en-US" smtClean="0"/>
              <a:t>58</a:t>
            </a:fld>
            <a:endParaRPr lang="en-US"/>
          </a:p>
        </p:txBody>
      </p:sp>
    </p:spTree>
    <p:extLst>
      <p:ext uri="{BB962C8B-B14F-4D97-AF65-F5344CB8AC3E}">
        <p14:creationId xmlns:p14="http://schemas.microsoft.com/office/powerpoint/2010/main" val="6790947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2CEB8E-8A43-0307-3DAE-A9456175AD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097259-31EB-9D02-0738-24CE1D9445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B6A5A9-5970-FCB2-BD5D-C0756B0A04F9}"/>
              </a:ext>
            </a:extLst>
          </p:cNvPr>
          <p:cNvSpPr>
            <a:spLocks noGrp="1"/>
          </p:cNvSpPr>
          <p:nvPr>
            <p:ph type="body" idx="1"/>
          </p:nvPr>
        </p:nvSpPr>
        <p:spPr/>
        <p:txBody>
          <a:bodyPr/>
          <a:lstStyle/>
          <a:p>
            <a:r>
              <a:rPr lang="en-US" dirty="0"/>
              <a:t>18-60, ADPKD, 30-60</a:t>
            </a:r>
          </a:p>
        </p:txBody>
      </p:sp>
      <p:sp>
        <p:nvSpPr>
          <p:cNvPr id="4" name="Slide Number Placeholder 3">
            <a:extLst>
              <a:ext uri="{FF2B5EF4-FFF2-40B4-BE49-F238E27FC236}">
                <a16:creationId xmlns:a16="http://schemas.microsoft.com/office/drawing/2014/main" id="{8A027798-4C49-830E-E5B4-BB00F894E997}"/>
              </a:ext>
            </a:extLst>
          </p:cNvPr>
          <p:cNvSpPr>
            <a:spLocks noGrp="1"/>
          </p:cNvSpPr>
          <p:nvPr>
            <p:ph type="sldNum" sz="quarter" idx="5"/>
          </p:nvPr>
        </p:nvSpPr>
        <p:spPr/>
        <p:txBody>
          <a:bodyPr/>
          <a:lstStyle/>
          <a:p>
            <a:fld id="{0795A3B2-6ABB-8342-88E4-B8B364A4E8CF}" type="slidenum">
              <a:rPr lang="en-US" smtClean="0"/>
              <a:t>59</a:t>
            </a:fld>
            <a:endParaRPr lang="en-US"/>
          </a:p>
        </p:txBody>
      </p:sp>
    </p:spTree>
    <p:extLst>
      <p:ext uri="{BB962C8B-B14F-4D97-AF65-F5344CB8AC3E}">
        <p14:creationId xmlns:p14="http://schemas.microsoft.com/office/powerpoint/2010/main" val="19927200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Pathway schematic representation of glycosphingolipid metabolism in autosomal dominant PKD and GCS inhibitor </a:t>
            </a:r>
            <a:r>
              <a:rPr lang="en-US" dirty="0" err="1"/>
              <a:t>venglustat</a:t>
            </a:r>
            <a:r>
              <a:rPr lang="en-US" dirty="0"/>
              <a:t>. The de novo synthesis of sphingolipids is a multistep process that results in the production of ceramide from serine and palmitoyl-CoA. </a:t>
            </a:r>
            <a:r>
              <a:rPr lang="en-US" dirty="0" err="1"/>
              <a:t>Polycystin</a:t>
            </a:r>
            <a:r>
              <a:rPr lang="en-US" dirty="0"/>
              <a:t> dysfunction enhances activation of mTORC2, increasing de novo ceramide synthesis and increasing GL-1 via increases in GCS production, indirectly increasing </a:t>
            </a:r>
            <a:r>
              <a:rPr lang="en-US" dirty="0" err="1"/>
              <a:t>lactosylceramide</a:t>
            </a:r>
            <a:r>
              <a:rPr lang="en-US" dirty="0"/>
              <a:t> and GM3. </a:t>
            </a:r>
            <a:r>
              <a:rPr lang="en-US" dirty="0" err="1"/>
              <a:t>Venglustat</a:t>
            </a:r>
            <a:r>
              <a:rPr lang="en-US" dirty="0"/>
              <a:t> inhibits GCS, resulting in reductions in GL-1, </a:t>
            </a:r>
            <a:r>
              <a:rPr lang="en-US" dirty="0" err="1"/>
              <a:t>lactosylceramide</a:t>
            </a:r>
            <a:r>
              <a:rPr lang="en-US" dirty="0"/>
              <a:t>, and GM3. Ceramide accumulation in PKD may also be mediated by the production of ROS. The levels of ceramide and sphingosine-1-phosphatase also mediate apoptosis. Red boxes indicate molecules that are upregulated with PKD when compared to non-PKD models. Abbreviations: PKD, polycystic kidney disease; GCS, glucosylceramide synthase; GL-1, glucosylceramide; GM3, </a:t>
            </a:r>
            <a:r>
              <a:rPr lang="en-US" dirty="0" err="1"/>
              <a:t>monosialodihexosylganglioside</a:t>
            </a:r>
            <a:r>
              <a:rPr lang="en-US" dirty="0"/>
              <a:t>; mTORC2, mammalian target of rapamycin complex 2; ROS, reactive oxygen species</a:t>
            </a:r>
          </a:p>
        </p:txBody>
      </p:sp>
      <p:sp>
        <p:nvSpPr>
          <p:cNvPr id="4" name="Slide Number Placeholder 3"/>
          <p:cNvSpPr>
            <a:spLocks noGrp="1"/>
          </p:cNvSpPr>
          <p:nvPr>
            <p:ph type="sldNum" sz="quarter" idx="5"/>
          </p:nvPr>
        </p:nvSpPr>
        <p:spPr/>
        <p:txBody>
          <a:bodyPr/>
          <a:lstStyle/>
          <a:p>
            <a:fld id="{0795A3B2-6ABB-8342-88E4-B8B364A4E8CF}" type="slidenum">
              <a:rPr lang="en-US" smtClean="0"/>
              <a:t>62</a:t>
            </a:fld>
            <a:endParaRPr lang="en-US"/>
          </a:p>
        </p:txBody>
      </p:sp>
    </p:spTree>
    <p:extLst>
      <p:ext uri="{BB962C8B-B14F-4D97-AF65-F5344CB8AC3E}">
        <p14:creationId xmlns:p14="http://schemas.microsoft.com/office/powerpoint/2010/main" val="13736041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C79922-5801-28A2-0E4A-587EBFADB8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272FB3-889E-C973-59EC-2B7F96B4F3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1ABB40-6A3B-FF62-024E-0034EBF24F7D}"/>
              </a:ext>
            </a:extLst>
          </p:cNvPr>
          <p:cNvSpPr>
            <a:spLocks noGrp="1"/>
          </p:cNvSpPr>
          <p:nvPr>
            <p:ph type="body" idx="1"/>
          </p:nvPr>
        </p:nvSpPr>
        <p:spPr/>
        <p:txBody>
          <a:bodyPr/>
          <a:lstStyle/>
          <a:p>
            <a:r>
              <a:rPr lang="en-US" dirty="0"/>
              <a:t>Total kidney volume (TKV) incorporates all of the aforementioned clinical and genetic risk factors and is the strongest predictor of future GFR loss.</a:t>
            </a:r>
          </a:p>
          <a:p>
            <a:r>
              <a:rPr lang="en-US" dirty="0"/>
              <a:t>In the Consortium for Radiologic Imaging in the Study of Polycystic Kidney Disease (CRISP), a large multicenter study of 241 ADPKD patients with intact kidney function, patients were followed prospectively with serial MRIs and demonstrated a 5.2%/year increase in TKV. </a:t>
            </a:r>
          </a:p>
          <a:p>
            <a:r>
              <a:rPr lang="en-US" dirty="0"/>
              <a:t>More recently, data from the CRISP study showed that height-adjusted total kidney volume (</a:t>
            </a:r>
            <a:r>
              <a:rPr lang="en-US" dirty="0" err="1"/>
              <a:t>HtTKV</a:t>
            </a:r>
            <a:r>
              <a:rPr lang="en-US" dirty="0"/>
              <a:t>) of greater than 600 mL/m accurately predicts progression to CKD stage 3 within 8 years. For each 100 mL/m change in </a:t>
            </a:r>
            <a:r>
              <a:rPr lang="en-US" dirty="0" err="1"/>
              <a:t>HtTKV</a:t>
            </a:r>
            <a:r>
              <a:rPr lang="en-US" dirty="0"/>
              <a:t>, there was a 48% relative risk of reaching CKD stage 3. Therefore, TKV is a good predictive biomarker for the development of future GFR loss, with potential application for risk stratification in clinical practice.</a:t>
            </a:r>
          </a:p>
          <a:p>
            <a:endParaRPr lang="en-US" dirty="0"/>
          </a:p>
        </p:txBody>
      </p:sp>
      <p:sp>
        <p:nvSpPr>
          <p:cNvPr id="4" name="Slide Number Placeholder 3">
            <a:extLst>
              <a:ext uri="{FF2B5EF4-FFF2-40B4-BE49-F238E27FC236}">
                <a16:creationId xmlns:a16="http://schemas.microsoft.com/office/drawing/2014/main" id="{D42DE9A2-EC51-FCB0-7506-8C9A3D85636C}"/>
              </a:ext>
            </a:extLst>
          </p:cNvPr>
          <p:cNvSpPr>
            <a:spLocks noGrp="1"/>
          </p:cNvSpPr>
          <p:nvPr>
            <p:ph type="sldNum" sz="quarter" idx="5"/>
          </p:nvPr>
        </p:nvSpPr>
        <p:spPr/>
        <p:txBody>
          <a:bodyPr/>
          <a:lstStyle/>
          <a:p>
            <a:fld id="{05C25A47-91FF-794F-9753-8F8539F946BE}" type="slidenum">
              <a:rPr lang="en-US" smtClean="0"/>
              <a:t>17</a:t>
            </a:fld>
            <a:endParaRPr lang="en-US"/>
          </a:p>
        </p:txBody>
      </p:sp>
    </p:spTree>
    <p:extLst>
      <p:ext uri="{BB962C8B-B14F-4D97-AF65-F5344CB8AC3E}">
        <p14:creationId xmlns:p14="http://schemas.microsoft.com/office/powerpoint/2010/main" val="1873088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Figure 4 | Mayo Image Classification (MIC) and prognostic of autosomal dominant polycystic kidney disease (ADPKD). TKV, total kidney volume. Top: Principles of the MIC of (left panel) ADPKD, with examples (right panel) of MIC subclass (a) 1A and (b) 1E for typical ADPKD; and (c–f) MIC subclass 2A and (</a:t>
            </a:r>
            <a:r>
              <a:rPr lang="en-US" dirty="0" err="1"/>
              <a:t>g,h</a:t>
            </a:r>
            <a:r>
              <a:rPr lang="en-US" dirty="0"/>
              <a:t>) MIC subclass 2B for atypical ADPKD. Only the classification of typical ADPKD (subclass 1) has prognostic value.</a:t>
            </a:r>
          </a:p>
          <a:p>
            <a:endParaRPr lang="en-US" dirty="0"/>
          </a:p>
        </p:txBody>
      </p:sp>
      <p:sp>
        <p:nvSpPr>
          <p:cNvPr id="4" name="Slide Number Placeholder 3"/>
          <p:cNvSpPr>
            <a:spLocks noGrp="1"/>
          </p:cNvSpPr>
          <p:nvPr>
            <p:ph type="sldNum" sz="quarter" idx="5"/>
          </p:nvPr>
        </p:nvSpPr>
        <p:spPr/>
        <p:txBody>
          <a:bodyPr/>
          <a:lstStyle/>
          <a:p>
            <a:fld id="{05C25A47-91FF-794F-9753-8F8539F946BE}" type="slidenum">
              <a:rPr lang="en-US" smtClean="0"/>
              <a:t>22</a:t>
            </a:fld>
            <a:endParaRPr lang="en-US"/>
          </a:p>
        </p:txBody>
      </p:sp>
    </p:spTree>
    <p:extLst>
      <p:ext uri="{BB962C8B-B14F-4D97-AF65-F5344CB8AC3E}">
        <p14:creationId xmlns:p14="http://schemas.microsoft.com/office/powerpoint/2010/main" val="10924389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PROPKD score (ranging from 0–9) is another validated prognostication tool for ADPKD that combines clinical parameters (sex, presence of hypertension before 35 years of age, occurrence of the first urologic event before 35 years of age) with genetic information (PKD1 versus PKD2 mutation, and truncating versus </a:t>
            </a:r>
            <a:r>
              <a:rPr lang="en-US" dirty="0" err="1"/>
              <a:t>nontruncating</a:t>
            </a:r>
            <a:r>
              <a:rPr lang="en-US" dirty="0"/>
              <a:t> PKD1 mutation). The PROPKD score categorizes patients into low risk (0 to 3 points), intermediate risk (4 to 6 points), and high risk (7 to 9 points) for progression to ESKD, with corresponding median ages for ESKD onset of 70.6, 56.9, and 49 years. This scoring system is limited in that individuals less than 35 years of age cannot be fully scored and genetic testing is required. It is currently unknown if the PROPKD score functions independently of </a:t>
            </a:r>
            <a:r>
              <a:rPr lang="en-US" dirty="0" err="1"/>
              <a:t>HtTKV</a:t>
            </a:r>
            <a:r>
              <a:rPr lang="en-US" dirty="0"/>
              <a:t> in prognostication as age of onset of complications are tightly linked to cyst burden or </a:t>
            </a:r>
            <a:r>
              <a:rPr lang="en-US" dirty="0" err="1"/>
              <a:t>HtTKV</a:t>
            </a:r>
            <a:r>
              <a:rPr lang="en-US" dirty="0"/>
              <a:t>.</a:t>
            </a:r>
          </a:p>
          <a:p>
            <a:endParaRPr lang="en-US" dirty="0"/>
          </a:p>
        </p:txBody>
      </p:sp>
      <p:sp>
        <p:nvSpPr>
          <p:cNvPr id="4" name="Slide Number Placeholder 3"/>
          <p:cNvSpPr>
            <a:spLocks noGrp="1"/>
          </p:cNvSpPr>
          <p:nvPr>
            <p:ph type="sldNum" sz="quarter" idx="5"/>
          </p:nvPr>
        </p:nvSpPr>
        <p:spPr/>
        <p:txBody>
          <a:bodyPr/>
          <a:lstStyle/>
          <a:p>
            <a:fld id="{05C25A47-91FF-794F-9753-8F8539F946BE}" type="slidenum">
              <a:rPr lang="en-US" smtClean="0"/>
              <a:t>25</a:t>
            </a:fld>
            <a:endParaRPr lang="en-US"/>
          </a:p>
        </p:txBody>
      </p:sp>
    </p:spTree>
    <p:extLst>
      <p:ext uri="{BB962C8B-B14F-4D97-AF65-F5344CB8AC3E}">
        <p14:creationId xmlns:p14="http://schemas.microsoft.com/office/powerpoint/2010/main" val="30239372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PC1 is located in the primary cilium, focal adhesions, tight junctions, desmosomes, and </a:t>
            </a:r>
            <a:r>
              <a:rPr lang="en-US" dirty="0" err="1"/>
              <a:t>adherens</a:t>
            </a:r>
            <a:r>
              <a:rPr lang="en-US" dirty="0"/>
              <a:t> junctions. PC1 plays an important role in cell-cell interactions and cell-matrix interactions.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localizes to the endoplasmic reticulum, plasma membrane, primary cilium, centrosome, and mitotic spindles in dividing cells. PC2 belongs to the family of voltage-activated calcium channels (e.g., transient receptor potential polycystin-2 [TRPP-2]) and is involved in intracellular calcium regulation through several pathways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PC1 and PC2 are co-localized in the primary cilium of renal epithelial cells, which function as a </a:t>
            </a:r>
            <a:r>
              <a:rPr lang="en-US" dirty="0" err="1"/>
              <a:t>mechanosensor</a:t>
            </a:r>
            <a:r>
              <a:rPr lang="en-US" dirty="0"/>
              <a:t>. Primary cilia create transmembrane calcium currents in the presence of stretch or luminal flow. PC1 and PC2 contribute to ciliary function, and the physical interaction between PC1 and PC2 is required for a membrane calcium channel to operate properly. Normal </a:t>
            </a:r>
            <a:r>
              <a:rPr lang="en-US" dirty="0" err="1"/>
              <a:t>polycystin</a:t>
            </a:r>
            <a:r>
              <a:rPr lang="en-US" dirty="0"/>
              <a:t> function increases intracellular calcium, which initiates a signaling cascade leading to vesicle fusion and a change in gene transcription. The magnitude of these changes contributing to the PKD epithelial phenotype has recently been challenged because the reservoir of calcium released from primary ciliary stimulation is relatively low.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Polycystins</a:t>
            </a:r>
            <a:r>
              <a:rPr lang="en-US" dirty="0"/>
              <a:t> affect cell proliferation, differentiation, and fluid secretion through G-coupled protein receptors and JAK-STAT-mediated signaling pathways. The interaction of PC1 ligand on the basolateral surface with adenylate cyclase and the G protein–coupled response of adenylate cyclase to binding of vasopressin to the vasopressin V2 receptor produces similar results. Both result in increased intracellular concentrations of cyclic adenosine monophosphate (cAMP) and, ultimately, in chloride secretion across the luminal membrane. This chloride-rich fluid secretion is a critical component of cystogenesis, enabling expansion of cysts even after they detach from their parent nephron. The accumulation of cyst fluid, rich in chloride and sodium, relies on the active luminal excretion of chloride primarily through the cystic fibrosis transmembrane conductor regulator (CFTR)</a:t>
            </a:r>
          </a:p>
          <a:p>
            <a:endParaRPr lang="en-US" dirty="0"/>
          </a:p>
          <a:p>
            <a:endParaRPr lang="en-US" dirty="0"/>
          </a:p>
        </p:txBody>
      </p:sp>
      <p:sp>
        <p:nvSpPr>
          <p:cNvPr id="4" name="Slide Number Placeholder 3"/>
          <p:cNvSpPr>
            <a:spLocks noGrp="1"/>
          </p:cNvSpPr>
          <p:nvPr>
            <p:ph type="sldNum" sz="quarter" idx="5"/>
          </p:nvPr>
        </p:nvSpPr>
        <p:spPr/>
        <p:txBody>
          <a:bodyPr/>
          <a:lstStyle/>
          <a:p>
            <a:fld id="{05C25A47-91FF-794F-9753-8F8539F946BE}" type="slidenum">
              <a:rPr lang="en-US" smtClean="0"/>
              <a:t>29</a:t>
            </a:fld>
            <a:endParaRPr lang="en-US"/>
          </a:p>
        </p:txBody>
      </p:sp>
    </p:spTree>
    <p:extLst>
      <p:ext uri="{BB962C8B-B14F-4D97-AF65-F5344CB8AC3E}">
        <p14:creationId xmlns:p14="http://schemas.microsoft.com/office/powerpoint/2010/main" val="24212818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EF0173-0EBA-2897-1A01-816E6540DC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E14667-67D9-8359-6793-96CB34B8A5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038E35-16C0-4DBE-29D1-6AF0E1092EB5}"/>
              </a:ext>
            </a:extLst>
          </p:cNvPr>
          <p:cNvSpPr>
            <a:spLocks noGrp="1"/>
          </p:cNvSpPr>
          <p:nvPr>
            <p:ph type="body" idx="1"/>
          </p:nvPr>
        </p:nvSpPr>
        <p:spPr/>
        <p:txBody>
          <a:bodyPr/>
          <a:lstStyle/>
          <a:p>
            <a:r>
              <a:rPr lang="en-US" b="1" i="0" dirty="0">
                <a:solidFill>
                  <a:srgbClr val="222222"/>
                </a:solidFill>
                <a:effectLst/>
                <a:latin typeface="Arial" panose="020B0604020202020204" pitchFamily="34" charset="0"/>
              </a:rPr>
              <a:t>Figure 1.</a:t>
            </a:r>
            <a:r>
              <a:rPr lang="en-US" b="0" i="0" dirty="0">
                <a:solidFill>
                  <a:srgbClr val="222222"/>
                </a:solidFill>
                <a:effectLst/>
                <a:latin typeface="Arial" panose="020B0604020202020204" pitchFamily="34" charset="0"/>
              </a:rPr>
              <a:t> Disrupted pathways in polycystic kidney disease (PKD) and potential therapeutic intervention with specific agents. Agents associated with potential therapeutic interventions are represented in red; ant = antagonist; </a:t>
            </a:r>
            <a:r>
              <a:rPr lang="en-US" b="0" i="0" dirty="0" err="1">
                <a:solidFill>
                  <a:srgbClr val="222222"/>
                </a:solidFill>
                <a:effectLst/>
                <a:latin typeface="Arial" panose="020B0604020202020204" pitchFamily="34" charset="0"/>
              </a:rPr>
              <a:t>inh</a:t>
            </a:r>
            <a:r>
              <a:rPr lang="en-US" b="0" i="0" dirty="0">
                <a:solidFill>
                  <a:srgbClr val="222222"/>
                </a:solidFill>
                <a:effectLst/>
                <a:latin typeface="Arial" panose="020B0604020202020204" pitchFamily="34" charset="0"/>
              </a:rPr>
              <a:t> = inhibitor. AC-VI = adenylate cyclase 6; Akt = protein kinase B; AMPK = AMP kinase; B-Raf = v-</a:t>
            </a:r>
            <a:r>
              <a:rPr lang="en-US" b="0" i="0" dirty="0" err="1">
                <a:solidFill>
                  <a:srgbClr val="222222"/>
                </a:solidFill>
                <a:effectLst/>
                <a:latin typeface="Arial" panose="020B0604020202020204" pitchFamily="34" charset="0"/>
              </a:rPr>
              <a:t>raf</a:t>
            </a:r>
            <a:r>
              <a:rPr lang="en-US" b="0" i="0" dirty="0">
                <a:solidFill>
                  <a:srgbClr val="222222"/>
                </a:solidFill>
                <a:effectLst/>
                <a:latin typeface="Arial" panose="020B0604020202020204" pitchFamily="34" charset="0"/>
              </a:rPr>
              <a:t> murine sarcoma viral oncogene homolog B1; CDK = cyclin-de-pendent kinase; CFTR = cystic fibrosis transmembrane conductance regulator; EGF = epidermal growth factor; EP 2 R = E-</a:t>
            </a:r>
            <a:r>
              <a:rPr lang="en-US" b="0" i="0" dirty="0" err="1">
                <a:solidFill>
                  <a:srgbClr val="222222"/>
                </a:solidFill>
                <a:effectLst/>
                <a:latin typeface="Arial" panose="020B0604020202020204" pitchFamily="34" charset="0"/>
              </a:rPr>
              <a:t>prostanoid</a:t>
            </a:r>
            <a:r>
              <a:rPr lang="en-US" b="0" i="0" dirty="0">
                <a:solidFill>
                  <a:srgbClr val="222222"/>
                </a:solidFill>
                <a:effectLst/>
                <a:latin typeface="Arial" panose="020B0604020202020204" pitchFamily="34" charset="0"/>
              </a:rPr>
              <a:t> receptor 2; ERK = extracellular signal-regulated protein kinase; GSK3 = glycogen synthase kinase 3; IGF1 = insulin-like growth factor 1; IP 3 R = inositol 1,4,5-trisphosphate receptor; MAPK = mitogen-activated protein kinase; mTOR = mammalian target for rapamycin; PC1 = polycystin-1; PC2 = polycystin-2; PDE = phosphodiesterase; PGE 2 = prostaglandin E2; PI3K = phosphatidylinositol 3-kinase; PKA = protein kinase A; PLA 2 = phospholipase A2; PLC</a:t>
            </a:r>
            <a:r>
              <a:rPr lang="el-GR" b="0" i="0" dirty="0">
                <a:solidFill>
                  <a:srgbClr val="222222"/>
                </a:solidFill>
                <a:effectLst/>
                <a:latin typeface="Arial" panose="020B0604020202020204" pitchFamily="34" charset="0"/>
              </a:rPr>
              <a:t>γ = </a:t>
            </a:r>
            <a:r>
              <a:rPr lang="en-US" b="0" i="0" dirty="0">
                <a:solidFill>
                  <a:srgbClr val="222222"/>
                </a:solidFill>
                <a:effectLst/>
                <a:latin typeface="Arial" panose="020B0604020202020204" pitchFamily="34" charset="0"/>
              </a:rPr>
              <a:t>phospholipase C-</a:t>
            </a:r>
            <a:r>
              <a:rPr lang="el-GR" b="0" i="0" dirty="0">
                <a:solidFill>
                  <a:srgbClr val="222222"/>
                </a:solidFill>
                <a:effectLst/>
                <a:latin typeface="Arial" panose="020B0604020202020204" pitchFamily="34" charset="0"/>
              </a:rPr>
              <a:t>γ2; </a:t>
            </a:r>
            <a:r>
              <a:rPr lang="en-US" b="0" i="0" dirty="0">
                <a:solidFill>
                  <a:srgbClr val="222222"/>
                </a:solidFill>
                <a:effectLst/>
                <a:latin typeface="Arial" panose="020B0604020202020204" pitchFamily="34" charset="0"/>
              </a:rPr>
              <a:t>R = somatostatin sst2 receptor; </a:t>
            </a:r>
            <a:r>
              <a:rPr lang="en-US" b="0" i="0" dirty="0" err="1">
                <a:solidFill>
                  <a:srgbClr val="222222"/>
                </a:solidFill>
                <a:effectLst/>
                <a:latin typeface="Arial" panose="020B0604020202020204" pitchFamily="34" charset="0"/>
              </a:rPr>
              <a:t>Rheb</a:t>
            </a:r>
            <a:r>
              <a:rPr lang="en-US" b="0" i="0" dirty="0">
                <a:solidFill>
                  <a:srgbClr val="222222"/>
                </a:solidFill>
                <a:effectLst/>
                <a:latin typeface="Arial" panose="020B0604020202020204" pitchFamily="34" charset="0"/>
              </a:rPr>
              <a:t> = </a:t>
            </a:r>
            <a:r>
              <a:rPr lang="en-US" b="0" i="0" dirty="0" err="1">
                <a:solidFill>
                  <a:srgbClr val="222222"/>
                </a:solidFill>
                <a:effectLst/>
                <a:latin typeface="Arial" panose="020B0604020202020204" pitchFamily="34" charset="0"/>
              </a:rPr>
              <a:t>ras</a:t>
            </a:r>
            <a:r>
              <a:rPr lang="en-US" b="0" i="0" dirty="0">
                <a:solidFill>
                  <a:srgbClr val="222222"/>
                </a:solidFill>
                <a:effectLst/>
                <a:latin typeface="Arial" panose="020B0604020202020204" pitchFamily="34" charset="0"/>
              </a:rPr>
              <a:t> homolog enriched in brain; </a:t>
            </a:r>
            <a:r>
              <a:rPr lang="en-US" b="0" i="0" dirty="0" err="1">
                <a:solidFill>
                  <a:srgbClr val="222222"/>
                </a:solidFill>
                <a:effectLst/>
                <a:latin typeface="Arial" panose="020B0604020202020204" pitchFamily="34" charset="0"/>
              </a:rPr>
              <a:t>RyR</a:t>
            </a:r>
            <a:r>
              <a:rPr lang="en-US" b="0" i="0" dirty="0">
                <a:solidFill>
                  <a:srgbClr val="222222"/>
                </a:solidFill>
                <a:effectLst/>
                <a:latin typeface="Arial" panose="020B0604020202020204" pitchFamily="34" charset="0"/>
              </a:rPr>
              <a:t> = ryanodine receptor; sFRP4 = secreted Frizzled-related protein 4; TK = tyrosine kinase; TNF-</a:t>
            </a:r>
            <a:r>
              <a:rPr lang="el-GR" b="0" i="0" dirty="0">
                <a:solidFill>
                  <a:srgbClr val="222222"/>
                </a:solidFill>
                <a:effectLst/>
                <a:latin typeface="Arial" panose="020B0604020202020204" pitchFamily="34" charset="0"/>
              </a:rPr>
              <a:t>α = </a:t>
            </a:r>
            <a:r>
              <a:rPr lang="en-US" b="0" i="0" dirty="0">
                <a:solidFill>
                  <a:srgbClr val="222222"/>
                </a:solidFill>
                <a:effectLst/>
                <a:latin typeface="Arial" panose="020B0604020202020204" pitchFamily="34" charset="0"/>
              </a:rPr>
              <a:t>tumor necro-sis factor-</a:t>
            </a:r>
            <a:r>
              <a:rPr lang="el-GR" b="0" i="0" dirty="0">
                <a:solidFill>
                  <a:srgbClr val="222222"/>
                </a:solidFill>
                <a:effectLst/>
                <a:latin typeface="Arial" panose="020B0604020202020204" pitchFamily="34" charset="0"/>
              </a:rPr>
              <a:t>α; </a:t>
            </a:r>
            <a:r>
              <a:rPr lang="en-US" b="0" i="0" dirty="0">
                <a:solidFill>
                  <a:srgbClr val="222222"/>
                </a:solidFill>
                <a:effectLst/>
                <a:latin typeface="Arial" panose="020B0604020202020204" pitchFamily="34" charset="0"/>
              </a:rPr>
              <a:t>TSC = tuberous sclerosis proteins tuberin (TSC2) and hamartin (TSC1); V2R = vasopressin V2 receptor; VEGF = vascular endothelial growth factor [</a:t>
            </a:r>
            <a:r>
              <a:rPr lang="en-US" b="1" i="0" u="none" strike="noStrike" dirty="0">
                <a:solidFill>
                  <a:srgbClr val="4F5671"/>
                </a:solidFill>
                <a:effectLst/>
                <a:latin typeface="Arial" panose="020B0604020202020204" pitchFamily="34" charset="0"/>
                <a:hlinkClick r:id="rId3"/>
              </a:rPr>
              <a:t>9</a:t>
            </a:r>
            <a:r>
              <a:rPr lang="en-US" b="0" i="0" dirty="0">
                <a:solidFill>
                  <a:srgbClr val="222222"/>
                </a:solidFill>
                <a:effectLst/>
                <a:latin typeface="Arial" panose="020B0604020202020204" pitchFamily="34" charset="0"/>
              </a:rPr>
              <a:t>].</a:t>
            </a:r>
            <a:endParaRPr lang="en-US" dirty="0"/>
          </a:p>
        </p:txBody>
      </p:sp>
      <p:sp>
        <p:nvSpPr>
          <p:cNvPr id="4" name="Slide Number Placeholder 3">
            <a:extLst>
              <a:ext uri="{FF2B5EF4-FFF2-40B4-BE49-F238E27FC236}">
                <a16:creationId xmlns:a16="http://schemas.microsoft.com/office/drawing/2014/main" id="{42405CE0-F886-458C-4834-AD63617FAF4F}"/>
              </a:ext>
            </a:extLst>
          </p:cNvPr>
          <p:cNvSpPr>
            <a:spLocks noGrp="1"/>
          </p:cNvSpPr>
          <p:nvPr>
            <p:ph type="sldNum" sz="quarter" idx="5"/>
          </p:nvPr>
        </p:nvSpPr>
        <p:spPr/>
        <p:txBody>
          <a:bodyPr/>
          <a:lstStyle/>
          <a:p>
            <a:fld id="{0795A3B2-6ABB-8342-88E4-B8B364A4E8CF}" type="slidenum">
              <a:rPr lang="en-US" smtClean="0"/>
              <a:t>30</a:t>
            </a:fld>
            <a:endParaRPr lang="en-US"/>
          </a:p>
        </p:txBody>
      </p:sp>
    </p:spTree>
    <p:extLst>
      <p:ext uri="{BB962C8B-B14F-4D97-AF65-F5344CB8AC3E}">
        <p14:creationId xmlns:p14="http://schemas.microsoft.com/office/powerpoint/2010/main" val="41792501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HALT-PKD trial showed that in young patients (15 to 49 years) with preserved kidney function, treatment with inhibitors of the RAAS with a goal blood pressure of &lt;110/75 mmHg resulted in a 14.2% slower increase in TKV over 5 years, reduced urinary albumin excretion, and a greater decline in left ventricular mass index. The overall rate of decline in estimated GFR (eGFR) in the strict and the standard blood pressure group was similar overall but slower in the lower blood pressure group during the chronic phase of the 5-year study. </a:t>
            </a:r>
          </a:p>
          <a:p>
            <a:endParaRPr lang="en-US" dirty="0"/>
          </a:p>
        </p:txBody>
      </p:sp>
      <p:sp>
        <p:nvSpPr>
          <p:cNvPr id="4" name="Slide Number Placeholder 3"/>
          <p:cNvSpPr>
            <a:spLocks noGrp="1"/>
          </p:cNvSpPr>
          <p:nvPr>
            <p:ph type="sldNum" sz="quarter" idx="5"/>
          </p:nvPr>
        </p:nvSpPr>
        <p:spPr/>
        <p:txBody>
          <a:bodyPr/>
          <a:lstStyle/>
          <a:p>
            <a:fld id="{05C25A47-91FF-794F-9753-8F8539F946BE}" type="slidenum">
              <a:rPr lang="en-US" smtClean="0"/>
              <a:t>31</a:t>
            </a:fld>
            <a:endParaRPr lang="en-US"/>
          </a:p>
        </p:txBody>
      </p:sp>
    </p:spTree>
    <p:extLst>
      <p:ext uri="{BB962C8B-B14F-4D97-AF65-F5344CB8AC3E}">
        <p14:creationId xmlns:p14="http://schemas.microsoft.com/office/powerpoint/2010/main" val="14044307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77D328-77F6-8191-D320-7A42F96CEC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862C94-293F-2B53-77EC-2BD047707A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5A11DD-AF6E-36ED-5541-EE01BE7EF905}"/>
              </a:ext>
            </a:extLst>
          </p:cNvPr>
          <p:cNvSpPr>
            <a:spLocks noGrp="1"/>
          </p:cNvSpPr>
          <p:nvPr>
            <p:ph type="body" idx="1"/>
          </p:nvPr>
        </p:nvSpPr>
        <p:spPr/>
        <p:txBody>
          <a:bodyPr/>
          <a:lstStyle/>
          <a:p>
            <a:r>
              <a:rPr lang="en-US" b="1" i="0" dirty="0">
                <a:solidFill>
                  <a:srgbClr val="222222"/>
                </a:solidFill>
                <a:effectLst/>
                <a:latin typeface="Arial" panose="020B0604020202020204" pitchFamily="34" charset="0"/>
              </a:rPr>
              <a:t>Figure 1.</a:t>
            </a:r>
            <a:r>
              <a:rPr lang="en-US" b="0" i="0" dirty="0">
                <a:solidFill>
                  <a:srgbClr val="222222"/>
                </a:solidFill>
                <a:effectLst/>
                <a:latin typeface="Arial" panose="020B0604020202020204" pitchFamily="34" charset="0"/>
              </a:rPr>
              <a:t> Disrupted pathways in polycystic kidney disease (PKD) and potential therapeutic intervention with specific agents. Agents associated with potential therapeutic interventions are represented in red; ant = antagonist; </a:t>
            </a:r>
            <a:r>
              <a:rPr lang="en-US" b="0" i="0" dirty="0" err="1">
                <a:solidFill>
                  <a:srgbClr val="222222"/>
                </a:solidFill>
                <a:effectLst/>
                <a:latin typeface="Arial" panose="020B0604020202020204" pitchFamily="34" charset="0"/>
              </a:rPr>
              <a:t>inh</a:t>
            </a:r>
            <a:r>
              <a:rPr lang="en-US" b="0" i="0" dirty="0">
                <a:solidFill>
                  <a:srgbClr val="222222"/>
                </a:solidFill>
                <a:effectLst/>
                <a:latin typeface="Arial" panose="020B0604020202020204" pitchFamily="34" charset="0"/>
              </a:rPr>
              <a:t> = inhibitor. AC-VI = adenylate cyclase 6; Akt = protein kinase B; AMPK = AMP kinase; B-Raf = v-</a:t>
            </a:r>
            <a:r>
              <a:rPr lang="en-US" b="0" i="0" dirty="0" err="1">
                <a:solidFill>
                  <a:srgbClr val="222222"/>
                </a:solidFill>
                <a:effectLst/>
                <a:latin typeface="Arial" panose="020B0604020202020204" pitchFamily="34" charset="0"/>
              </a:rPr>
              <a:t>raf</a:t>
            </a:r>
            <a:r>
              <a:rPr lang="en-US" b="0" i="0" dirty="0">
                <a:solidFill>
                  <a:srgbClr val="222222"/>
                </a:solidFill>
                <a:effectLst/>
                <a:latin typeface="Arial" panose="020B0604020202020204" pitchFamily="34" charset="0"/>
              </a:rPr>
              <a:t> murine sarcoma viral oncogene homolog B1; CDK = cyclin-de-pendent kinase; CFTR = cystic fibrosis transmembrane conductance regulator; EGF = epidermal growth factor; EP 2 R = E-</a:t>
            </a:r>
            <a:r>
              <a:rPr lang="en-US" b="0" i="0" dirty="0" err="1">
                <a:solidFill>
                  <a:srgbClr val="222222"/>
                </a:solidFill>
                <a:effectLst/>
                <a:latin typeface="Arial" panose="020B0604020202020204" pitchFamily="34" charset="0"/>
              </a:rPr>
              <a:t>prostanoid</a:t>
            </a:r>
            <a:r>
              <a:rPr lang="en-US" b="0" i="0" dirty="0">
                <a:solidFill>
                  <a:srgbClr val="222222"/>
                </a:solidFill>
                <a:effectLst/>
                <a:latin typeface="Arial" panose="020B0604020202020204" pitchFamily="34" charset="0"/>
              </a:rPr>
              <a:t> receptor 2; ERK = extracellular signal-regulated protein kinase; GSK3 = glycogen synthase kinase 3; IGF1 = insulin-like growth factor 1; IP 3 R = inositol 1,4,5-trisphosphate receptor; MAPK = mitogen-activated protein kinase; mTOR = mammalian target for rapamycin; PC1 = polycystin-1; PC2 = polycystin-2; PDE = phosphodiesterase; PGE 2 = prostaglandin E2; PI3K = phosphatidylinositol 3-kinase; PKA = protein kinase A; PLA 2 = phospholipase A2; PLC</a:t>
            </a:r>
            <a:r>
              <a:rPr lang="el-GR" b="0" i="0" dirty="0">
                <a:solidFill>
                  <a:srgbClr val="222222"/>
                </a:solidFill>
                <a:effectLst/>
                <a:latin typeface="Arial" panose="020B0604020202020204" pitchFamily="34" charset="0"/>
              </a:rPr>
              <a:t>γ = </a:t>
            </a:r>
            <a:r>
              <a:rPr lang="en-US" b="0" i="0" dirty="0">
                <a:solidFill>
                  <a:srgbClr val="222222"/>
                </a:solidFill>
                <a:effectLst/>
                <a:latin typeface="Arial" panose="020B0604020202020204" pitchFamily="34" charset="0"/>
              </a:rPr>
              <a:t>phospholipase C-</a:t>
            </a:r>
            <a:r>
              <a:rPr lang="el-GR" b="0" i="0" dirty="0">
                <a:solidFill>
                  <a:srgbClr val="222222"/>
                </a:solidFill>
                <a:effectLst/>
                <a:latin typeface="Arial" panose="020B0604020202020204" pitchFamily="34" charset="0"/>
              </a:rPr>
              <a:t>γ2; </a:t>
            </a:r>
            <a:r>
              <a:rPr lang="en-US" b="0" i="0" dirty="0">
                <a:solidFill>
                  <a:srgbClr val="222222"/>
                </a:solidFill>
                <a:effectLst/>
                <a:latin typeface="Arial" panose="020B0604020202020204" pitchFamily="34" charset="0"/>
              </a:rPr>
              <a:t>R = somatostatin sst2 receptor; </a:t>
            </a:r>
            <a:r>
              <a:rPr lang="en-US" b="0" i="0" dirty="0" err="1">
                <a:solidFill>
                  <a:srgbClr val="222222"/>
                </a:solidFill>
                <a:effectLst/>
                <a:latin typeface="Arial" panose="020B0604020202020204" pitchFamily="34" charset="0"/>
              </a:rPr>
              <a:t>Rheb</a:t>
            </a:r>
            <a:r>
              <a:rPr lang="en-US" b="0" i="0" dirty="0">
                <a:solidFill>
                  <a:srgbClr val="222222"/>
                </a:solidFill>
                <a:effectLst/>
                <a:latin typeface="Arial" panose="020B0604020202020204" pitchFamily="34" charset="0"/>
              </a:rPr>
              <a:t> = </a:t>
            </a:r>
            <a:r>
              <a:rPr lang="en-US" b="0" i="0" dirty="0" err="1">
                <a:solidFill>
                  <a:srgbClr val="222222"/>
                </a:solidFill>
                <a:effectLst/>
                <a:latin typeface="Arial" panose="020B0604020202020204" pitchFamily="34" charset="0"/>
              </a:rPr>
              <a:t>ras</a:t>
            </a:r>
            <a:r>
              <a:rPr lang="en-US" b="0" i="0" dirty="0">
                <a:solidFill>
                  <a:srgbClr val="222222"/>
                </a:solidFill>
                <a:effectLst/>
                <a:latin typeface="Arial" panose="020B0604020202020204" pitchFamily="34" charset="0"/>
              </a:rPr>
              <a:t> homolog enriched in brain; </a:t>
            </a:r>
            <a:r>
              <a:rPr lang="en-US" b="0" i="0" dirty="0" err="1">
                <a:solidFill>
                  <a:srgbClr val="222222"/>
                </a:solidFill>
                <a:effectLst/>
                <a:latin typeface="Arial" panose="020B0604020202020204" pitchFamily="34" charset="0"/>
              </a:rPr>
              <a:t>RyR</a:t>
            </a:r>
            <a:r>
              <a:rPr lang="en-US" b="0" i="0" dirty="0">
                <a:solidFill>
                  <a:srgbClr val="222222"/>
                </a:solidFill>
                <a:effectLst/>
                <a:latin typeface="Arial" panose="020B0604020202020204" pitchFamily="34" charset="0"/>
              </a:rPr>
              <a:t> = ryanodine receptor; sFRP4 = secreted Frizzled-related protein 4; TK = tyrosine kinase; TNF-</a:t>
            </a:r>
            <a:r>
              <a:rPr lang="el-GR" b="0" i="0" dirty="0">
                <a:solidFill>
                  <a:srgbClr val="222222"/>
                </a:solidFill>
                <a:effectLst/>
                <a:latin typeface="Arial" panose="020B0604020202020204" pitchFamily="34" charset="0"/>
              </a:rPr>
              <a:t>α = </a:t>
            </a:r>
            <a:r>
              <a:rPr lang="en-US" b="0" i="0" dirty="0">
                <a:solidFill>
                  <a:srgbClr val="222222"/>
                </a:solidFill>
                <a:effectLst/>
                <a:latin typeface="Arial" panose="020B0604020202020204" pitchFamily="34" charset="0"/>
              </a:rPr>
              <a:t>tumor necro-sis factor-</a:t>
            </a:r>
            <a:r>
              <a:rPr lang="el-GR" b="0" i="0" dirty="0">
                <a:solidFill>
                  <a:srgbClr val="222222"/>
                </a:solidFill>
                <a:effectLst/>
                <a:latin typeface="Arial" panose="020B0604020202020204" pitchFamily="34" charset="0"/>
              </a:rPr>
              <a:t>α; </a:t>
            </a:r>
            <a:r>
              <a:rPr lang="en-US" b="0" i="0" dirty="0">
                <a:solidFill>
                  <a:srgbClr val="222222"/>
                </a:solidFill>
                <a:effectLst/>
                <a:latin typeface="Arial" panose="020B0604020202020204" pitchFamily="34" charset="0"/>
              </a:rPr>
              <a:t>TSC = tuberous sclerosis proteins tuberin (TSC2) and hamartin (TSC1); V2R = vasopressin V2 receptor; VEGF = vascular endothelial growth factor [</a:t>
            </a:r>
            <a:r>
              <a:rPr lang="en-US" b="1" i="0" u="none" strike="noStrike" dirty="0">
                <a:solidFill>
                  <a:srgbClr val="4F5671"/>
                </a:solidFill>
                <a:effectLst/>
                <a:latin typeface="Arial" panose="020B0604020202020204" pitchFamily="34" charset="0"/>
                <a:hlinkClick r:id="rId3"/>
              </a:rPr>
              <a:t>9</a:t>
            </a:r>
            <a:r>
              <a:rPr lang="en-US" b="0" i="0" dirty="0">
                <a:solidFill>
                  <a:srgbClr val="222222"/>
                </a:solidFill>
                <a:effectLst/>
                <a:latin typeface="Arial" panose="020B0604020202020204" pitchFamily="34" charset="0"/>
              </a:rPr>
              <a:t>].</a:t>
            </a:r>
            <a:endParaRPr lang="en-US" dirty="0"/>
          </a:p>
        </p:txBody>
      </p:sp>
      <p:sp>
        <p:nvSpPr>
          <p:cNvPr id="4" name="Slide Number Placeholder 3">
            <a:extLst>
              <a:ext uri="{FF2B5EF4-FFF2-40B4-BE49-F238E27FC236}">
                <a16:creationId xmlns:a16="http://schemas.microsoft.com/office/drawing/2014/main" id="{6FB30BAA-A8BB-6063-D4F2-17C8D2BD2F7F}"/>
              </a:ext>
            </a:extLst>
          </p:cNvPr>
          <p:cNvSpPr>
            <a:spLocks noGrp="1"/>
          </p:cNvSpPr>
          <p:nvPr>
            <p:ph type="sldNum" sz="quarter" idx="5"/>
          </p:nvPr>
        </p:nvSpPr>
        <p:spPr/>
        <p:txBody>
          <a:bodyPr/>
          <a:lstStyle/>
          <a:p>
            <a:fld id="{0795A3B2-6ABB-8342-88E4-B8B364A4E8CF}" type="slidenum">
              <a:rPr lang="en-US" smtClean="0"/>
              <a:t>35</a:t>
            </a:fld>
            <a:endParaRPr lang="en-US"/>
          </a:p>
        </p:txBody>
      </p:sp>
    </p:spTree>
    <p:extLst>
      <p:ext uri="{BB962C8B-B14F-4D97-AF65-F5344CB8AC3E}">
        <p14:creationId xmlns:p14="http://schemas.microsoft.com/office/powerpoint/2010/main" val="11193606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D26C2-3A9C-804D-83E7-45A60D5D018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5109523-74CE-6F4C-9C0C-69F3C51CCF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116C909-65A3-BE45-919C-B459F5AC200E}"/>
              </a:ext>
            </a:extLst>
          </p:cNvPr>
          <p:cNvSpPr>
            <a:spLocks noGrp="1"/>
          </p:cNvSpPr>
          <p:nvPr>
            <p:ph type="dt" sz="half" idx="10"/>
          </p:nvPr>
        </p:nvSpPr>
        <p:spPr/>
        <p:txBody>
          <a:bodyPr/>
          <a:lstStyle/>
          <a:p>
            <a:fld id="{3CC2385E-BAC7-3F42-B91F-3AC00928A3BA}" type="datetimeFigureOut">
              <a:rPr lang="en-US" smtClean="0"/>
              <a:t>5/8/25</a:t>
            </a:fld>
            <a:endParaRPr lang="en-US"/>
          </a:p>
        </p:txBody>
      </p:sp>
      <p:sp>
        <p:nvSpPr>
          <p:cNvPr id="5" name="Footer Placeholder 4">
            <a:extLst>
              <a:ext uri="{FF2B5EF4-FFF2-40B4-BE49-F238E27FC236}">
                <a16:creationId xmlns:a16="http://schemas.microsoft.com/office/drawing/2014/main" id="{9D14C3F9-13BB-7941-B1D8-A7E2D5DD60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CF664D-FAAA-8941-AF02-A1EA2FE80AD8}"/>
              </a:ext>
            </a:extLst>
          </p:cNvPr>
          <p:cNvSpPr>
            <a:spLocks noGrp="1"/>
          </p:cNvSpPr>
          <p:nvPr>
            <p:ph type="sldNum" sz="quarter" idx="12"/>
          </p:nvPr>
        </p:nvSpPr>
        <p:spPr/>
        <p:txBody>
          <a:bodyPr/>
          <a:lstStyle/>
          <a:p>
            <a:fld id="{3333308A-F5A5-2645-A21E-6DE5546963F5}" type="slidenum">
              <a:rPr lang="en-US" smtClean="0"/>
              <a:t>‹#›</a:t>
            </a:fld>
            <a:endParaRPr lang="en-US"/>
          </a:p>
        </p:txBody>
      </p:sp>
    </p:spTree>
    <p:extLst>
      <p:ext uri="{BB962C8B-B14F-4D97-AF65-F5344CB8AC3E}">
        <p14:creationId xmlns:p14="http://schemas.microsoft.com/office/powerpoint/2010/main" val="27281699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242E3-EF99-1643-ADBC-03741363F61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DB1F57-C50E-2E41-A303-65BB9F573E8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1A5FDD-A4C2-ED4D-BB4D-BAC16B77CAA9}"/>
              </a:ext>
            </a:extLst>
          </p:cNvPr>
          <p:cNvSpPr>
            <a:spLocks noGrp="1"/>
          </p:cNvSpPr>
          <p:nvPr>
            <p:ph type="dt" sz="half" idx="10"/>
          </p:nvPr>
        </p:nvSpPr>
        <p:spPr/>
        <p:txBody>
          <a:bodyPr/>
          <a:lstStyle/>
          <a:p>
            <a:fld id="{3CC2385E-BAC7-3F42-B91F-3AC00928A3BA}" type="datetimeFigureOut">
              <a:rPr lang="en-US" smtClean="0"/>
              <a:t>5/8/25</a:t>
            </a:fld>
            <a:endParaRPr lang="en-US"/>
          </a:p>
        </p:txBody>
      </p:sp>
      <p:sp>
        <p:nvSpPr>
          <p:cNvPr id="5" name="Footer Placeholder 4">
            <a:extLst>
              <a:ext uri="{FF2B5EF4-FFF2-40B4-BE49-F238E27FC236}">
                <a16:creationId xmlns:a16="http://schemas.microsoft.com/office/drawing/2014/main" id="{FAAB2E45-FB65-6848-8F0F-48EFB77199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786DB3-7305-2945-B141-0D030B0B95AD}"/>
              </a:ext>
            </a:extLst>
          </p:cNvPr>
          <p:cNvSpPr>
            <a:spLocks noGrp="1"/>
          </p:cNvSpPr>
          <p:nvPr>
            <p:ph type="sldNum" sz="quarter" idx="12"/>
          </p:nvPr>
        </p:nvSpPr>
        <p:spPr/>
        <p:txBody>
          <a:bodyPr/>
          <a:lstStyle/>
          <a:p>
            <a:fld id="{3333308A-F5A5-2645-A21E-6DE5546963F5}" type="slidenum">
              <a:rPr lang="en-US" smtClean="0"/>
              <a:t>‹#›</a:t>
            </a:fld>
            <a:endParaRPr lang="en-US"/>
          </a:p>
        </p:txBody>
      </p:sp>
    </p:spTree>
    <p:extLst>
      <p:ext uri="{BB962C8B-B14F-4D97-AF65-F5344CB8AC3E}">
        <p14:creationId xmlns:p14="http://schemas.microsoft.com/office/powerpoint/2010/main" val="18621674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3ADD47-B50A-5740-9397-CF75BD948D0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CEEAD68-E37C-B341-9AC6-5A2759B278F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975192-3307-404A-B82E-44C019940BD7}"/>
              </a:ext>
            </a:extLst>
          </p:cNvPr>
          <p:cNvSpPr>
            <a:spLocks noGrp="1"/>
          </p:cNvSpPr>
          <p:nvPr>
            <p:ph type="dt" sz="half" idx="10"/>
          </p:nvPr>
        </p:nvSpPr>
        <p:spPr/>
        <p:txBody>
          <a:bodyPr/>
          <a:lstStyle/>
          <a:p>
            <a:fld id="{3CC2385E-BAC7-3F42-B91F-3AC00928A3BA}" type="datetimeFigureOut">
              <a:rPr lang="en-US" smtClean="0"/>
              <a:t>5/8/25</a:t>
            </a:fld>
            <a:endParaRPr lang="en-US"/>
          </a:p>
        </p:txBody>
      </p:sp>
      <p:sp>
        <p:nvSpPr>
          <p:cNvPr id="5" name="Footer Placeholder 4">
            <a:extLst>
              <a:ext uri="{FF2B5EF4-FFF2-40B4-BE49-F238E27FC236}">
                <a16:creationId xmlns:a16="http://schemas.microsoft.com/office/drawing/2014/main" id="{0F7AAE6A-485F-AC42-8E25-CC7D24C5C0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8E8B23-E473-1243-852A-1D152F250603}"/>
              </a:ext>
            </a:extLst>
          </p:cNvPr>
          <p:cNvSpPr>
            <a:spLocks noGrp="1"/>
          </p:cNvSpPr>
          <p:nvPr>
            <p:ph type="sldNum" sz="quarter" idx="12"/>
          </p:nvPr>
        </p:nvSpPr>
        <p:spPr/>
        <p:txBody>
          <a:bodyPr/>
          <a:lstStyle/>
          <a:p>
            <a:fld id="{3333308A-F5A5-2645-A21E-6DE5546963F5}" type="slidenum">
              <a:rPr lang="en-US" smtClean="0"/>
              <a:t>‹#›</a:t>
            </a:fld>
            <a:endParaRPr lang="en-US"/>
          </a:p>
        </p:txBody>
      </p:sp>
    </p:spTree>
    <p:extLst>
      <p:ext uri="{BB962C8B-B14F-4D97-AF65-F5344CB8AC3E}">
        <p14:creationId xmlns:p14="http://schemas.microsoft.com/office/powerpoint/2010/main" val="3876845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783B6-120A-FE45-9905-20C90F3DBA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3FF4D8-2AD3-494E-A40A-9F0FA37F16A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D01207-430B-B14A-BB70-5B25F23C77B9}"/>
              </a:ext>
            </a:extLst>
          </p:cNvPr>
          <p:cNvSpPr>
            <a:spLocks noGrp="1"/>
          </p:cNvSpPr>
          <p:nvPr>
            <p:ph type="dt" sz="half" idx="10"/>
          </p:nvPr>
        </p:nvSpPr>
        <p:spPr/>
        <p:txBody>
          <a:bodyPr/>
          <a:lstStyle/>
          <a:p>
            <a:fld id="{3CC2385E-BAC7-3F42-B91F-3AC00928A3BA}" type="datetimeFigureOut">
              <a:rPr lang="en-US" smtClean="0"/>
              <a:t>5/8/25</a:t>
            </a:fld>
            <a:endParaRPr lang="en-US"/>
          </a:p>
        </p:txBody>
      </p:sp>
      <p:sp>
        <p:nvSpPr>
          <p:cNvPr id="5" name="Footer Placeholder 4">
            <a:extLst>
              <a:ext uri="{FF2B5EF4-FFF2-40B4-BE49-F238E27FC236}">
                <a16:creationId xmlns:a16="http://schemas.microsoft.com/office/drawing/2014/main" id="{54342A27-58E5-2F47-9E80-2550970C8A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9C31A3-D2A5-2A4E-85F3-714158CEBBEC}"/>
              </a:ext>
            </a:extLst>
          </p:cNvPr>
          <p:cNvSpPr>
            <a:spLocks noGrp="1"/>
          </p:cNvSpPr>
          <p:nvPr>
            <p:ph type="sldNum" sz="quarter" idx="12"/>
          </p:nvPr>
        </p:nvSpPr>
        <p:spPr/>
        <p:txBody>
          <a:bodyPr/>
          <a:lstStyle/>
          <a:p>
            <a:fld id="{3333308A-F5A5-2645-A21E-6DE5546963F5}" type="slidenum">
              <a:rPr lang="en-US" smtClean="0"/>
              <a:t>‹#›</a:t>
            </a:fld>
            <a:endParaRPr lang="en-US"/>
          </a:p>
        </p:txBody>
      </p:sp>
    </p:spTree>
    <p:extLst>
      <p:ext uri="{BB962C8B-B14F-4D97-AF65-F5344CB8AC3E}">
        <p14:creationId xmlns:p14="http://schemas.microsoft.com/office/powerpoint/2010/main" val="25020500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A70E2-7395-D04D-B962-583951A2BEE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B192062-41A2-DB43-902E-60B57BCE1A1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8A78011-E7DC-9849-AB2D-8C19F35C1C72}"/>
              </a:ext>
            </a:extLst>
          </p:cNvPr>
          <p:cNvSpPr>
            <a:spLocks noGrp="1"/>
          </p:cNvSpPr>
          <p:nvPr>
            <p:ph type="dt" sz="half" idx="10"/>
          </p:nvPr>
        </p:nvSpPr>
        <p:spPr/>
        <p:txBody>
          <a:bodyPr/>
          <a:lstStyle/>
          <a:p>
            <a:fld id="{3CC2385E-BAC7-3F42-B91F-3AC00928A3BA}" type="datetimeFigureOut">
              <a:rPr lang="en-US" smtClean="0"/>
              <a:t>5/8/25</a:t>
            </a:fld>
            <a:endParaRPr lang="en-US"/>
          </a:p>
        </p:txBody>
      </p:sp>
      <p:sp>
        <p:nvSpPr>
          <p:cNvPr id="5" name="Footer Placeholder 4">
            <a:extLst>
              <a:ext uri="{FF2B5EF4-FFF2-40B4-BE49-F238E27FC236}">
                <a16:creationId xmlns:a16="http://schemas.microsoft.com/office/drawing/2014/main" id="{CFBB5BEC-B024-5649-A0F0-F222D13D7D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334D5E-4ACE-E84D-8D48-28C10BBD1C74}"/>
              </a:ext>
            </a:extLst>
          </p:cNvPr>
          <p:cNvSpPr>
            <a:spLocks noGrp="1"/>
          </p:cNvSpPr>
          <p:nvPr>
            <p:ph type="sldNum" sz="quarter" idx="12"/>
          </p:nvPr>
        </p:nvSpPr>
        <p:spPr/>
        <p:txBody>
          <a:bodyPr/>
          <a:lstStyle/>
          <a:p>
            <a:fld id="{3333308A-F5A5-2645-A21E-6DE5546963F5}" type="slidenum">
              <a:rPr lang="en-US" smtClean="0"/>
              <a:t>‹#›</a:t>
            </a:fld>
            <a:endParaRPr lang="en-US"/>
          </a:p>
        </p:txBody>
      </p:sp>
    </p:spTree>
    <p:extLst>
      <p:ext uri="{BB962C8B-B14F-4D97-AF65-F5344CB8AC3E}">
        <p14:creationId xmlns:p14="http://schemas.microsoft.com/office/powerpoint/2010/main" val="19457628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830E6-C96A-E945-AE78-9434DDF88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51391D-04AB-B547-81DC-76A60501DF9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CC6F124-9AD5-E94B-B33F-5F398E22B2A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B945C5-A261-F440-9A80-311C02D8BFF7}"/>
              </a:ext>
            </a:extLst>
          </p:cNvPr>
          <p:cNvSpPr>
            <a:spLocks noGrp="1"/>
          </p:cNvSpPr>
          <p:nvPr>
            <p:ph type="dt" sz="half" idx="10"/>
          </p:nvPr>
        </p:nvSpPr>
        <p:spPr/>
        <p:txBody>
          <a:bodyPr/>
          <a:lstStyle/>
          <a:p>
            <a:fld id="{3CC2385E-BAC7-3F42-B91F-3AC00928A3BA}" type="datetimeFigureOut">
              <a:rPr lang="en-US" smtClean="0"/>
              <a:t>5/8/25</a:t>
            </a:fld>
            <a:endParaRPr lang="en-US"/>
          </a:p>
        </p:txBody>
      </p:sp>
      <p:sp>
        <p:nvSpPr>
          <p:cNvPr id="6" name="Footer Placeholder 5">
            <a:extLst>
              <a:ext uri="{FF2B5EF4-FFF2-40B4-BE49-F238E27FC236}">
                <a16:creationId xmlns:a16="http://schemas.microsoft.com/office/drawing/2014/main" id="{BDEE7FF4-FF83-9041-9E55-AC5EF3BF21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92E713-4E85-0C4C-BA42-A756789928AB}"/>
              </a:ext>
            </a:extLst>
          </p:cNvPr>
          <p:cNvSpPr>
            <a:spLocks noGrp="1"/>
          </p:cNvSpPr>
          <p:nvPr>
            <p:ph type="sldNum" sz="quarter" idx="12"/>
          </p:nvPr>
        </p:nvSpPr>
        <p:spPr/>
        <p:txBody>
          <a:bodyPr/>
          <a:lstStyle/>
          <a:p>
            <a:fld id="{3333308A-F5A5-2645-A21E-6DE5546963F5}" type="slidenum">
              <a:rPr lang="en-US" smtClean="0"/>
              <a:t>‹#›</a:t>
            </a:fld>
            <a:endParaRPr lang="en-US"/>
          </a:p>
        </p:txBody>
      </p:sp>
    </p:spTree>
    <p:extLst>
      <p:ext uri="{BB962C8B-B14F-4D97-AF65-F5344CB8AC3E}">
        <p14:creationId xmlns:p14="http://schemas.microsoft.com/office/powerpoint/2010/main" val="10598684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93DE7-7F75-FB41-B144-1889EEDDC9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A2AAD04-F623-D94D-889B-B2A55762F6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0459CAD-5B40-654B-BF87-2C362F5BCA5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523DF5-48C4-9F48-8DBC-CCD43A3BBD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E2D75C2-F283-7A49-8643-2969687107B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3100DF5-4F4B-4D4B-8F5D-BEEC426C880E}"/>
              </a:ext>
            </a:extLst>
          </p:cNvPr>
          <p:cNvSpPr>
            <a:spLocks noGrp="1"/>
          </p:cNvSpPr>
          <p:nvPr>
            <p:ph type="dt" sz="half" idx="10"/>
          </p:nvPr>
        </p:nvSpPr>
        <p:spPr/>
        <p:txBody>
          <a:bodyPr/>
          <a:lstStyle/>
          <a:p>
            <a:fld id="{3CC2385E-BAC7-3F42-B91F-3AC00928A3BA}" type="datetimeFigureOut">
              <a:rPr lang="en-US" smtClean="0"/>
              <a:t>5/8/25</a:t>
            </a:fld>
            <a:endParaRPr lang="en-US"/>
          </a:p>
        </p:txBody>
      </p:sp>
      <p:sp>
        <p:nvSpPr>
          <p:cNvPr id="8" name="Footer Placeholder 7">
            <a:extLst>
              <a:ext uri="{FF2B5EF4-FFF2-40B4-BE49-F238E27FC236}">
                <a16:creationId xmlns:a16="http://schemas.microsoft.com/office/drawing/2014/main" id="{93FE846F-3834-894F-8C22-DD909A15E95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0E4CDAF-0C1C-FF40-B488-4C86E7FA1865}"/>
              </a:ext>
            </a:extLst>
          </p:cNvPr>
          <p:cNvSpPr>
            <a:spLocks noGrp="1"/>
          </p:cNvSpPr>
          <p:nvPr>
            <p:ph type="sldNum" sz="quarter" idx="12"/>
          </p:nvPr>
        </p:nvSpPr>
        <p:spPr/>
        <p:txBody>
          <a:bodyPr/>
          <a:lstStyle/>
          <a:p>
            <a:fld id="{3333308A-F5A5-2645-A21E-6DE5546963F5}" type="slidenum">
              <a:rPr lang="en-US" smtClean="0"/>
              <a:t>‹#›</a:t>
            </a:fld>
            <a:endParaRPr lang="en-US"/>
          </a:p>
        </p:txBody>
      </p:sp>
    </p:spTree>
    <p:extLst>
      <p:ext uri="{BB962C8B-B14F-4D97-AF65-F5344CB8AC3E}">
        <p14:creationId xmlns:p14="http://schemas.microsoft.com/office/powerpoint/2010/main" val="110240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7C7EF-1D0F-6B4A-8BEB-2BE61327BBE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E8A3CC5-A518-B142-A454-EA90D94AA5F8}"/>
              </a:ext>
            </a:extLst>
          </p:cNvPr>
          <p:cNvSpPr>
            <a:spLocks noGrp="1"/>
          </p:cNvSpPr>
          <p:nvPr>
            <p:ph type="dt" sz="half" idx="10"/>
          </p:nvPr>
        </p:nvSpPr>
        <p:spPr/>
        <p:txBody>
          <a:bodyPr/>
          <a:lstStyle/>
          <a:p>
            <a:fld id="{3CC2385E-BAC7-3F42-B91F-3AC00928A3BA}" type="datetimeFigureOut">
              <a:rPr lang="en-US" smtClean="0"/>
              <a:t>5/8/25</a:t>
            </a:fld>
            <a:endParaRPr lang="en-US"/>
          </a:p>
        </p:txBody>
      </p:sp>
      <p:sp>
        <p:nvSpPr>
          <p:cNvPr id="4" name="Footer Placeholder 3">
            <a:extLst>
              <a:ext uri="{FF2B5EF4-FFF2-40B4-BE49-F238E27FC236}">
                <a16:creationId xmlns:a16="http://schemas.microsoft.com/office/drawing/2014/main" id="{739F03EA-8B04-1B46-9059-DF5977C2C0B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94E6C8E-144D-114C-B54C-11997C11E681}"/>
              </a:ext>
            </a:extLst>
          </p:cNvPr>
          <p:cNvSpPr>
            <a:spLocks noGrp="1"/>
          </p:cNvSpPr>
          <p:nvPr>
            <p:ph type="sldNum" sz="quarter" idx="12"/>
          </p:nvPr>
        </p:nvSpPr>
        <p:spPr/>
        <p:txBody>
          <a:bodyPr/>
          <a:lstStyle/>
          <a:p>
            <a:fld id="{3333308A-F5A5-2645-A21E-6DE5546963F5}" type="slidenum">
              <a:rPr lang="en-US" smtClean="0"/>
              <a:t>‹#›</a:t>
            </a:fld>
            <a:endParaRPr lang="en-US"/>
          </a:p>
        </p:txBody>
      </p:sp>
    </p:spTree>
    <p:extLst>
      <p:ext uri="{BB962C8B-B14F-4D97-AF65-F5344CB8AC3E}">
        <p14:creationId xmlns:p14="http://schemas.microsoft.com/office/powerpoint/2010/main" val="39174308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8997B1-3171-A44D-997A-E64C52863772}"/>
              </a:ext>
            </a:extLst>
          </p:cNvPr>
          <p:cNvSpPr>
            <a:spLocks noGrp="1"/>
          </p:cNvSpPr>
          <p:nvPr>
            <p:ph type="dt" sz="half" idx="10"/>
          </p:nvPr>
        </p:nvSpPr>
        <p:spPr/>
        <p:txBody>
          <a:bodyPr/>
          <a:lstStyle/>
          <a:p>
            <a:fld id="{3CC2385E-BAC7-3F42-B91F-3AC00928A3BA}" type="datetimeFigureOut">
              <a:rPr lang="en-US" smtClean="0"/>
              <a:t>5/8/25</a:t>
            </a:fld>
            <a:endParaRPr lang="en-US"/>
          </a:p>
        </p:txBody>
      </p:sp>
      <p:sp>
        <p:nvSpPr>
          <p:cNvPr id="3" name="Footer Placeholder 2">
            <a:extLst>
              <a:ext uri="{FF2B5EF4-FFF2-40B4-BE49-F238E27FC236}">
                <a16:creationId xmlns:a16="http://schemas.microsoft.com/office/drawing/2014/main" id="{66C442FC-09D8-2E49-9C84-67A7AA51247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E978C09-144F-384C-985E-61BBAACBC4C3}"/>
              </a:ext>
            </a:extLst>
          </p:cNvPr>
          <p:cNvSpPr>
            <a:spLocks noGrp="1"/>
          </p:cNvSpPr>
          <p:nvPr>
            <p:ph type="sldNum" sz="quarter" idx="12"/>
          </p:nvPr>
        </p:nvSpPr>
        <p:spPr/>
        <p:txBody>
          <a:bodyPr/>
          <a:lstStyle/>
          <a:p>
            <a:fld id="{3333308A-F5A5-2645-A21E-6DE5546963F5}" type="slidenum">
              <a:rPr lang="en-US" smtClean="0"/>
              <a:t>‹#›</a:t>
            </a:fld>
            <a:endParaRPr lang="en-US"/>
          </a:p>
        </p:txBody>
      </p:sp>
    </p:spTree>
    <p:extLst>
      <p:ext uri="{BB962C8B-B14F-4D97-AF65-F5344CB8AC3E}">
        <p14:creationId xmlns:p14="http://schemas.microsoft.com/office/powerpoint/2010/main" val="32216243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98CA0-618E-2B43-BE72-7BBF187C70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94BF215-2684-5B40-A343-8CD779ECC9D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ED8AE0-A638-714F-ADDB-B073C9D7FA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FB71117-4DAF-F84C-BFDC-2C5F51F26CF1}"/>
              </a:ext>
            </a:extLst>
          </p:cNvPr>
          <p:cNvSpPr>
            <a:spLocks noGrp="1"/>
          </p:cNvSpPr>
          <p:nvPr>
            <p:ph type="dt" sz="half" idx="10"/>
          </p:nvPr>
        </p:nvSpPr>
        <p:spPr/>
        <p:txBody>
          <a:bodyPr/>
          <a:lstStyle/>
          <a:p>
            <a:fld id="{3CC2385E-BAC7-3F42-B91F-3AC00928A3BA}" type="datetimeFigureOut">
              <a:rPr lang="en-US" smtClean="0"/>
              <a:t>5/8/25</a:t>
            </a:fld>
            <a:endParaRPr lang="en-US"/>
          </a:p>
        </p:txBody>
      </p:sp>
      <p:sp>
        <p:nvSpPr>
          <p:cNvPr id="6" name="Footer Placeholder 5">
            <a:extLst>
              <a:ext uri="{FF2B5EF4-FFF2-40B4-BE49-F238E27FC236}">
                <a16:creationId xmlns:a16="http://schemas.microsoft.com/office/drawing/2014/main" id="{D8F3A216-EFD5-9744-BFAC-42A3C963F2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CF4B3D-1B3E-6F43-A37B-E6FEE37D938C}"/>
              </a:ext>
            </a:extLst>
          </p:cNvPr>
          <p:cNvSpPr>
            <a:spLocks noGrp="1"/>
          </p:cNvSpPr>
          <p:nvPr>
            <p:ph type="sldNum" sz="quarter" idx="12"/>
          </p:nvPr>
        </p:nvSpPr>
        <p:spPr/>
        <p:txBody>
          <a:bodyPr/>
          <a:lstStyle/>
          <a:p>
            <a:fld id="{3333308A-F5A5-2645-A21E-6DE5546963F5}" type="slidenum">
              <a:rPr lang="en-US" smtClean="0"/>
              <a:t>‹#›</a:t>
            </a:fld>
            <a:endParaRPr lang="en-US"/>
          </a:p>
        </p:txBody>
      </p:sp>
    </p:spTree>
    <p:extLst>
      <p:ext uri="{BB962C8B-B14F-4D97-AF65-F5344CB8AC3E}">
        <p14:creationId xmlns:p14="http://schemas.microsoft.com/office/powerpoint/2010/main" val="1481558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0583F-DF50-A34E-AE06-78A0B3F6FF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F1EF328-92B7-EE43-A0AC-619CB157EB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316E9B3-3B82-DB4E-83D5-5C15BD38FD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A3844E5-6317-2F43-82BB-8C4C84886F2E}"/>
              </a:ext>
            </a:extLst>
          </p:cNvPr>
          <p:cNvSpPr>
            <a:spLocks noGrp="1"/>
          </p:cNvSpPr>
          <p:nvPr>
            <p:ph type="dt" sz="half" idx="10"/>
          </p:nvPr>
        </p:nvSpPr>
        <p:spPr/>
        <p:txBody>
          <a:bodyPr/>
          <a:lstStyle/>
          <a:p>
            <a:fld id="{3CC2385E-BAC7-3F42-B91F-3AC00928A3BA}" type="datetimeFigureOut">
              <a:rPr lang="en-US" smtClean="0"/>
              <a:t>5/8/25</a:t>
            </a:fld>
            <a:endParaRPr lang="en-US"/>
          </a:p>
        </p:txBody>
      </p:sp>
      <p:sp>
        <p:nvSpPr>
          <p:cNvPr id="6" name="Footer Placeholder 5">
            <a:extLst>
              <a:ext uri="{FF2B5EF4-FFF2-40B4-BE49-F238E27FC236}">
                <a16:creationId xmlns:a16="http://schemas.microsoft.com/office/drawing/2014/main" id="{EC8FF3F8-6C18-8647-9FEB-C139611135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A19DC7-B7BE-1947-8BAC-2E5F8A2E3AA4}"/>
              </a:ext>
            </a:extLst>
          </p:cNvPr>
          <p:cNvSpPr>
            <a:spLocks noGrp="1"/>
          </p:cNvSpPr>
          <p:nvPr>
            <p:ph type="sldNum" sz="quarter" idx="12"/>
          </p:nvPr>
        </p:nvSpPr>
        <p:spPr/>
        <p:txBody>
          <a:bodyPr/>
          <a:lstStyle/>
          <a:p>
            <a:fld id="{3333308A-F5A5-2645-A21E-6DE5546963F5}" type="slidenum">
              <a:rPr lang="en-US" smtClean="0"/>
              <a:t>‹#›</a:t>
            </a:fld>
            <a:endParaRPr lang="en-US"/>
          </a:p>
        </p:txBody>
      </p:sp>
    </p:spTree>
    <p:extLst>
      <p:ext uri="{BB962C8B-B14F-4D97-AF65-F5344CB8AC3E}">
        <p14:creationId xmlns:p14="http://schemas.microsoft.com/office/powerpoint/2010/main" val="25601648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8913E9-7E4F-DC45-BE2A-1F1372FC03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2A487D0-CBB4-2E44-9BA6-3C271C8124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F67A58-6F45-F846-90C7-9A9D00C2D2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C2385E-BAC7-3F42-B91F-3AC00928A3BA}" type="datetimeFigureOut">
              <a:rPr lang="en-US" smtClean="0"/>
              <a:t>5/8/25</a:t>
            </a:fld>
            <a:endParaRPr lang="en-US"/>
          </a:p>
        </p:txBody>
      </p:sp>
      <p:sp>
        <p:nvSpPr>
          <p:cNvPr id="5" name="Footer Placeholder 4">
            <a:extLst>
              <a:ext uri="{FF2B5EF4-FFF2-40B4-BE49-F238E27FC236}">
                <a16:creationId xmlns:a16="http://schemas.microsoft.com/office/drawing/2014/main" id="{0DF19659-DA8D-DD47-9BCE-0D183EA143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E5C870C-E866-1E45-87F6-7061964207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33308A-F5A5-2645-A21E-6DE5546963F5}" type="slidenum">
              <a:rPr lang="en-US" smtClean="0"/>
              <a:t>‹#›</a:t>
            </a:fld>
            <a:endParaRPr lang="en-US"/>
          </a:p>
        </p:txBody>
      </p:sp>
    </p:spTree>
    <p:extLst>
      <p:ext uri="{BB962C8B-B14F-4D97-AF65-F5344CB8AC3E}">
        <p14:creationId xmlns:p14="http://schemas.microsoft.com/office/powerpoint/2010/main" val="26389597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3" Type="http://schemas.openxmlformats.org/officeDocument/2006/relationships/tags" Target="../tags/tag13.xml"/><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tags" Target="../tags/tag3.xml"/><Relationship Id="rId21" Type="http://schemas.openxmlformats.org/officeDocument/2006/relationships/image" Target="../media/image10.png"/><Relationship Id="rId34" Type="http://schemas.openxmlformats.org/officeDocument/2006/relationships/image" Target="../media/image23.jpeg"/><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jpeg"/><Relationship Id="rId2" Type="http://schemas.openxmlformats.org/officeDocument/2006/relationships/tags" Target="../tags/tag2.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image" Target="../media/image13.png"/><Relationship Id="rId32" Type="http://schemas.openxmlformats.org/officeDocument/2006/relationships/image" Target="../media/image21.jpeg"/><Relationship Id="rId5" Type="http://schemas.openxmlformats.org/officeDocument/2006/relationships/tags" Target="../tags/tag5.xml"/><Relationship Id="rId15" Type="http://schemas.openxmlformats.org/officeDocument/2006/relationships/image" Target="../media/image3.jpeg"/><Relationship Id="rId23" Type="http://schemas.openxmlformats.org/officeDocument/2006/relationships/image" Target="../media/image12.png"/><Relationship Id="rId28" Type="http://schemas.openxmlformats.org/officeDocument/2006/relationships/image" Target="../media/image17.png"/><Relationship Id="rId10" Type="http://schemas.openxmlformats.org/officeDocument/2006/relationships/tags" Target="../tags/tag10.xml"/><Relationship Id="rId19" Type="http://schemas.openxmlformats.org/officeDocument/2006/relationships/image" Target="../media/image8.png"/><Relationship Id="rId31" Type="http://schemas.openxmlformats.org/officeDocument/2006/relationships/image" Target="../media/image20.jpeg"/><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slideLayout" Target="../slideLayouts/slideLayout2.xml"/><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jpeg"/><Relationship Id="rId8" Type="http://schemas.openxmlformats.org/officeDocument/2006/relationships/tags" Target="../tags/tag8.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25.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25.pn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7.png"/></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25.pn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5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5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5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5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5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5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25.png"/></Relationships>
</file>

<file path=ppt/slides/_rels/slide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AD1FAA-D188-FB45-90B7-CA2445A0E2D0}"/>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912D23C-F289-2D4E-8D92-627DF9D2871A}"/>
              </a:ext>
            </a:extLst>
          </p:cNvPr>
          <p:cNvSpPr>
            <a:spLocks noGrp="1"/>
          </p:cNvSpPr>
          <p:nvPr>
            <p:ph type="ctrTitle"/>
          </p:nvPr>
        </p:nvSpPr>
        <p:spPr/>
        <p:txBody>
          <a:bodyPr/>
          <a:lstStyle/>
          <a:p>
            <a:pPr algn="l"/>
            <a:r>
              <a:rPr lang="en-US" dirty="0">
                <a:solidFill>
                  <a:schemeClr val="bg1"/>
                </a:solidFill>
              </a:rPr>
              <a:t>If You In-Cyst</a:t>
            </a:r>
          </a:p>
        </p:txBody>
      </p:sp>
      <p:sp>
        <p:nvSpPr>
          <p:cNvPr id="3" name="Subtitle 2">
            <a:extLst>
              <a:ext uri="{FF2B5EF4-FFF2-40B4-BE49-F238E27FC236}">
                <a16:creationId xmlns:a16="http://schemas.microsoft.com/office/drawing/2014/main" id="{172EFC4A-EC21-1E4F-B830-79E2536B3F3D}"/>
              </a:ext>
            </a:extLst>
          </p:cNvPr>
          <p:cNvSpPr>
            <a:spLocks noGrp="1"/>
          </p:cNvSpPr>
          <p:nvPr>
            <p:ph type="subTitle" idx="1"/>
          </p:nvPr>
        </p:nvSpPr>
        <p:spPr/>
        <p:txBody>
          <a:bodyPr/>
          <a:lstStyle/>
          <a:p>
            <a:pPr algn="l"/>
            <a:r>
              <a:rPr lang="en-US">
                <a:solidFill>
                  <a:schemeClr val="bg1"/>
                </a:solidFill>
              </a:rPr>
              <a:t>Jacob Nysather D.O.</a:t>
            </a:r>
          </a:p>
          <a:p>
            <a:pPr algn="l"/>
            <a:endParaRPr lang="en-US" dirty="0">
              <a:solidFill>
                <a:schemeClr val="bg1"/>
              </a:solidFill>
            </a:endParaRPr>
          </a:p>
        </p:txBody>
      </p:sp>
    </p:spTree>
    <p:extLst>
      <p:ext uri="{BB962C8B-B14F-4D97-AF65-F5344CB8AC3E}">
        <p14:creationId xmlns:p14="http://schemas.microsoft.com/office/powerpoint/2010/main" val="18954773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0C5A01-C36C-E009-D42F-BBC36391C72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67FB5BC-C529-6DBD-3BD2-07E72F04CF8E}"/>
              </a:ext>
            </a:extLst>
          </p:cNvPr>
          <p:cNvPicPr>
            <a:picLocks noChangeAspect="1"/>
          </p:cNvPicPr>
          <p:nvPr/>
        </p:nvPicPr>
        <p:blipFill>
          <a:blip r:embed="rId15"/>
          <a:stretch>
            <a:fillRect/>
          </a:stretch>
        </p:blipFill>
        <p:spPr>
          <a:xfrm>
            <a:off x="0" y="0"/>
            <a:ext cx="12192000" cy="6858000"/>
          </a:xfrm>
          <a:prstGeom prst="rect">
            <a:avLst/>
          </a:prstGeom>
        </p:spPr>
      </p:pic>
      <p:pic>
        <p:nvPicPr>
          <p:cNvPr id="7" name="Image 0" descr="preencoded.png">
            <a:extLst>
              <a:ext uri="{FF2B5EF4-FFF2-40B4-BE49-F238E27FC236}">
                <a16:creationId xmlns:a16="http://schemas.microsoft.com/office/drawing/2014/main" id="{FFC6E02E-7650-464B-AB9F-DA48D9FFB303}"/>
              </a:ext>
            </a:extLst>
          </p:cNvPr>
          <p:cNvPicPr>
            <a:picLocks noChangeAspect="1"/>
          </p:cNvPicPr>
          <p:nvPr>
            <p:custDataLst>
              <p:tags r:id="rId1"/>
            </p:custDataLst>
          </p:nvPr>
        </p:nvPicPr>
        <p:blipFill>
          <a:blip r:embed="rId16"/>
          <a:stretch>
            <a:fillRect/>
          </a:stretch>
        </p:blipFill>
        <p:spPr>
          <a:xfrm>
            <a:off x="516084" y="4279668"/>
            <a:ext cx="8391144" cy="173736"/>
          </a:xfrm>
          <a:prstGeom prst="rect">
            <a:avLst/>
          </a:prstGeom>
        </p:spPr>
      </p:pic>
      <p:pic>
        <p:nvPicPr>
          <p:cNvPr id="8" name="Image 1" descr="preencoded.png">
            <a:extLst>
              <a:ext uri="{FF2B5EF4-FFF2-40B4-BE49-F238E27FC236}">
                <a16:creationId xmlns:a16="http://schemas.microsoft.com/office/drawing/2014/main" id="{F1BDE3D5-81C9-288C-7F4A-B940406CB58A}"/>
              </a:ext>
            </a:extLst>
          </p:cNvPr>
          <p:cNvPicPr>
            <a:picLocks noChangeAspect="1"/>
          </p:cNvPicPr>
          <p:nvPr>
            <p:custDataLst>
              <p:tags r:id="rId2"/>
            </p:custDataLst>
          </p:nvPr>
        </p:nvPicPr>
        <p:blipFill>
          <a:blip r:embed="rId17"/>
          <a:stretch>
            <a:fillRect/>
          </a:stretch>
        </p:blipFill>
        <p:spPr>
          <a:xfrm>
            <a:off x="697309" y="4238078"/>
            <a:ext cx="256032" cy="256032"/>
          </a:xfrm>
          <a:prstGeom prst="rect">
            <a:avLst/>
          </a:prstGeom>
        </p:spPr>
      </p:pic>
      <p:sp>
        <p:nvSpPr>
          <p:cNvPr id="9" name="Text 0">
            <a:extLst>
              <a:ext uri="{FF2B5EF4-FFF2-40B4-BE49-F238E27FC236}">
                <a16:creationId xmlns:a16="http://schemas.microsoft.com/office/drawing/2014/main" id="{B8E0BAAF-5575-52EC-88E9-49BD85C070A3}"/>
              </a:ext>
            </a:extLst>
          </p:cNvPr>
          <p:cNvSpPr/>
          <p:nvPr/>
        </p:nvSpPr>
        <p:spPr>
          <a:xfrm>
            <a:off x="2133198" y="314958"/>
            <a:ext cx="4877611" cy="1181100"/>
          </a:xfrm>
          <a:prstGeom prst="rect">
            <a:avLst/>
          </a:prstGeom>
          <a:noFill/>
          <a:ln/>
        </p:spPr>
        <p:txBody>
          <a:bodyPr wrap="square" lIns="0" tIns="0" rIns="0" bIns="0" rtlCol="0" anchor="t"/>
          <a:lstStyle/>
          <a:p>
            <a:pPr marL="0" indent="0" algn="ctr">
              <a:lnSpc>
                <a:spcPct val="100000"/>
              </a:lnSpc>
              <a:buNone/>
            </a:pPr>
            <a:r>
              <a:rPr lang="en-US" sz="4000" b="1" dirty="0">
                <a:solidFill>
                  <a:srgbClr val="317EC2"/>
                </a:solidFill>
                <a:latin typeface="Roboto" pitchFamily="34" charset="0"/>
                <a:ea typeface="Roboto" pitchFamily="34" charset="-122"/>
                <a:cs typeface="Roboto" pitchFamily="34" charset="-120"/>
              </a:rPr>
              <a:t>Historical Discovery of ADPKD</a:t>
            </a:r>
            <a:endParaRPr lang="en-US" sz="4000" dirty="0"/>
          </a:p>
        </p:txBody>
      </p:sp>
      <p:sp>
        <p:nvSpPr>
          <p:cNvPr id="10" name="Text 1">
            <a:extLst>
              <a:ext uri="{FF2B5EF4-FFF2-40B4-BE49-F238E27FC236}">
                <a16:creationId xmlns:a16="http://schemas.microsoft.com/office/drawing/2014/main" id="{014A98C4-2580-D90B-BECD-DDF02C34F482}"/>
              </a:ext>
            </a:extLst>
          </p:cNvPr>
          <p:cNvSpPr/>
          <p:nvPr/>
        </p:nvSpPr>
        <p:spPr>
          <a:xfrm>
            <a:off x="390177" y="2662311"/>
            <a:ext cx="1080584" cy="361950"/>
          </a:xfrm>
          <a:prstGeom prst="rect">
            <a:avLst/>
          </a:prstGeom>
          <a:noFill/>
          <a:ln/>
        </p:spPr>
        <p:txBody>
          <a:bodyPr wrap="square" lIns="0" tIns="0" rIns="0" bIns="0" rtlCol="0" anchor="t"/>
          <a:lstStyle/>
          <a:p>
            <a:pPr marL="0" indent="0" algn="ctr">
              <a:lnSpc>
                <a:spcPct val="100000"/>
              </a:lnSpc>
              <a:buNone/>
            </a:pPr>
            <a:r>
              <a:rPr lang="en-US" sz="1200" b="1" dirty="0">
                <a:solidFill>
                  <a:srgbClr val="707071"/>
                </a:solidFill>
                <a:latin typeface="Roboto" pitchFamily="34" charset="0"/>
                <a:ea typeface="Roboto" pitchFamily="34" charset="-122"/>
                <a:cs typeface="Roboto" pitchFamily="34" charset="-120"/>
              </a:rPr>
              <a:t>Stefan Bathory</a:t>
            </a:r>
            <a:endParaRPr lang="en-US" sz="1200" dirty="0"/>
          </a:p>
        </p:txBody>
      </p:sp>
      <p:pic>
        <p:nvPicPr>
          <p:cNvPr id="11" name="Image 2" descr="preencoded.png">
            <a:extLst>
              <a:ext uri="{FF2B5EF4-FFF2-40B4-BE49-F238E27FC236}">
                <a16:creationId xmlns:a16="http://schemas.microsoft.com/office/drawing/2014/main" id="{DD4F9192-D7A5-FC3C-9A76-54A9EF1EB827}"/>
              </a:ext>
            </a:extLst>
          </p:cNvPr>
          <p:cNvPicPr>
            <a:picLocks noChangeAspect="1"/>
          </p:cNvPicPr>
          <p:nvPr>
            <p:custDataLst>
              <p:tags r:id="rId3"/>
            </p:custDataLst>
          </p:nvPr>
        </p:nvPicPr>
        <p:blipFill>
          <a:blip r:embed="rId18"/>
          <a:stretch>
            <a:fillRect/>
          </a:stretch>
        </p:blipFill>
        <p:spPr>
          <a:xfrm>
            <a:off x="690628" y="3830998"/>
            <a:ext cx="277368" cy="225552"/>
          </a:xfrm>
          <a:prstGeom prst="rect">
            <a:avLst/>
          </a:prstGeom>
        </p:spPr>
      </p:pic>
      <p:pic>
        <p:nvPicPr>
          <p:cNvPr id="12" name="Image 3" descr="preencoded.png">
            <a:extLst>
              <a:ext uri="{FF2B5EF4-FFF2-40B4-BE49-F238E27FC236}">
                <a16:creationId xmlns:a16="http://schemas.microsoft.com/office/drawing/2014/main" id="{86613954-044F-187D-7E5D-75E9610614D8}"/>
              </a:ext>
            </a:extLst>
          </p:cNvPr>
          <p:cNvPicPr>
            <a:picLocks noChangeAspect="1"/>
          </p:cNvPicPr>
          <p:nvPr>
            <p:custDataLst>
              <p:tags r:id="rId4"/>
            </p:custDataLst>
          </p:nvPr>
        </p:nvPicPr>
        <p:blipFill>
          <a:blip r:embed="rId19"/>
          <a:stretch>
            <a:fillRect/>
          </a:stretch>
        </p:blipFill>
        <p:spPr>
          <a:xfrm>
            <a:off x="313256" y="3567048"/>
            <a:ext cx="1234440" cy="441960"/>
          </a:xfrm>
          <a:prstGeom prst="rect">
            <a:avLst/>
          </a:prstGeom>
        </p:spPr>
      </p:pic>
      <p:sp>
        <p:nvSpPr>
          <p:cNvPr id="13" name="Text 2">
            <a:extLst>
              <a:ext uri="{FF2B5EF4-FFF2-40B4-BE49-F238E27FC236}">
                <a16:creationId xmlns:a16="http://schemas.microsoft.com/office/drawing/2014/main" id="{45B56F99-3B59-0E62-8629-4A331D776E2B}"/>
              </a:ext>
            </a:extLst>
          </p:cNvPr>
          <p:cNvSpPr/>
          <p:nvPr/>
        </p:nvSpPr>
        <p:spPr>
          <a:xfrm>
            <a:off x="534341" y="3095770"/>
            <a:ext cx="792261" cy="361950"/>
          </a:xfrm>
          <a:prstGeom prst="rect">
            <a:avLst/>
          </a:prstGeom>
          <a:noFill/>
          <a:ln/>
        </p:spPr>
        <p:txBody>
          <a:bodyPr wrap="square" lIns="0" tIns="0" rIns="0" bIns="0" rtlCol="0" anchor="ctr"/>
          <a:lstStyle/>
          <a:p>
            <a:pPr marL="0" indent="0" algn="ctr">
              <a:lnSpc>
                <a:spcPct val="100000"/>
              </a:lnSpc>
              <a:buNone/>
            </a:pPr>
            <a:r>
              <a:rPr lang="en-US" sz="1200" dirty="0">
                <a:solidFill>
                  <a:srgbClr val="707071"/>
                </a:solidFill>
                <a:latin typeface="Roboto" pitchFamily="34" charset="0"/>
                <a:ea typeface="Roboto" pitchFamily="34" charset="-122"/>
                <a:cs typeface="Roboto" pitchFamily="34" charset="-120"/>
              </a:rPr>
              <a:t>1st PKD Case</a:t>
            </a:r>
            <a:endParaRPr lang="en-US" sz="1200" dirty="0"/>
          </a:p>
        </p:txBody>
      </p:sp>
      <p:pic>
        <p:nvPicPr>
          <p:cNvPr id="14" name="Image 4" descr="preencoded.png">
            <a:extLst>
              <a:ext uri="{FF2B5EF4-FFF2-40B4-BE49-F238E27FC236}">
                <a16:creationId xmlns:a16="http://schemas.microsoft.com/office/drawing/2014/main" id="{A29D331F-7FC5-071F-6688-756167A3A0AC}"/>
              </a:ext>
            </a:extLst>
          </p:cNvPr>
          <p:cNvPicPr>
            <a:picLocks noChangeAspect="1"/>
          </p:cNvPicPr>
          <p:nvPr>
            <p:custDataLst>
              <p:tags r:id="rId5"/>
            </p:custDataLst>
          </p:nvPr>
        </p:nvPicPr>
        <p:blipFill>
          <a:blip r:embed="rId20"/>
          <a:stretch>
            <a:fillRect/>
          </a:stretch>
        </p:blipFill>
        <p:spPr>
          <a:xfrm>
            <a:off x="1551522" y="4313169"/>
            <a:ext cx="1060704" cy="1609344"/>
          </a:xfrm>
          <a:prstGeom prst="rect">
            <a:avLst/>
          </a:prstGeom>
        </p:spPr>
      </p:pic>
      <p:pic>
        <p:nvPicPr>
          <p:cNvPr id="15" name="Image 5" descr="preencoded.png">
            <a:extLst>
              <a:ext uri="{FF2B5EF4-FFF2-40B4-BE49-F238E27FC236}">
                <a16:creationId xmlns:a16="http://schemas.microsoft.com/office/drawing/2014/main" id="{04FDF626-B7BA-9877-5EAF-F3945B04FFA6}"/>
              </a:ext>
            </a:extLst>
          </p:cNvPr>
          <p:cNvPicPr>
            <a:picLocks noChangeAspect="1"/>
          </p:cNvPicPr>
          <p:nvPr>
            <p:custDataLst>
              <p:tags r:id="rId6"/>
            </p:custDataLst>
          </p:nvPr>
        </p:nvPicPr>
        <p:blipFill>
          <a:blip r:embed="rId21"/>
          <a:stretch>
            <a:fillRect/>
          </a:stretch>
        </p:blipFill>
        <p:spPr>
          <a:xfrm>
            <a:off x="2079390" y="2663021"/>
            <a:ext cx="1005840" cy="1752600"/>
          </a:xfrm>
          <a:prstGeom prst="rect">
            <a:avLst/>
          </a:prstGeom>
        </p:spPr>
      </p:pic>
      <p:pic>
        <p:nvPicPr>
          <p:cNvPr id="16" name="Image 6" descr="preencoded.png">
            <a:extLst>
              <a:ext uri="{FF2B5EF4-FFF2-40B4-BE49-F238E27FC236}">
                <a16:creationId xmlns:a16="http://schemas.microsoft.com/office/drawing/2014/main" id="{DE4C07BD-2E7C-446C-82F7-94FF14DD5268}"/>
              </a:ext>
            </a:extLst>
          </p:cNvPr>
          <p:cNvPicPr>
            <a:picLocks noChangeAspect="1"/>
          </p:cNvPicPr>
          <p:nvPr>
            <p:custDataLst>
              <p:tags r:id="rId7"/>
            </p:custDataLst>
          </p:nvPr>
        </p:nvPicPr>
        <p:blipFill>
          <a:blip r:embed="rId22"/>
          <a:stretch>
            <a:fillRect/>
          </a:stretch>
        </p:blipFill>
        <p:spPr>
          <a:xfrm>
            <a:off x="2611451" y="4315091"/>
            <a:ext cx="1024128" cy="1603248"/>
          </a:xfrm>
          <a:prstGeom prst="rect">
            <a:avLst/>
          </a:prstGeom>
        </p:spPr>
      </p:pic>
      <p:pic>
        <p:nvPicPr>
          <p:cNvPr id="17" name="Image 7" descr="preencoded.png">
            <a:extLst>
              <a:ext uri="{FF2B5EF4-FFF2-40B4-BE49-F238E27FC236}">
                <a16:creationId xmlns:a16="http://schemas.microsoft.com/office/drawing/2014/main" id="{CF9E170A-FD6D-E886-99EA-C0AC5F7B29ED}"/>
              </a:ext>
            </a:extLst>
          </p:cNvPr>
          <p:cNvPicPr>
            <a:picLocks noChangeAspect="1"/>
          </p:cNvPicPr>
          <p:nvPr>
            <p:custDataLst>
              <p:tags r:id="rId8"/>
            </p:custDataLst>
          </p:nvPr>
        </p:nvPicPr>
        <p:blipFill>
          <a:blip r:embed="rId23"/>
          <a:stretch>
            <a:fillRect/>
          </a:stretch>
        </p:blipFill>
        <p:spPr>
          <a:xfrm>
            <a:off x="3086016" y="2662576"/>
            <a:ext cx="1030224" cy="1755648"/>
          </a:xfrm>
          <a:prstGeom prst="rect">
            <a:avLst/>
          </a:prstGeom>
        </p:spPr>
      </p:pic>
      <p:pic>
        <p:nvPicPr>
          <p:cNvPr id="18" name="Image 8" descr="preencoded.png">
            <a:extLst>
              <a:ext uri="{FF2B5EF4-FFF2-40B4-BE49-F238E27FC236}">
                <a16:creationId xmlns:a16="http://schemas.microsoft.com/office/drawing/2014/main" id="{94C31BEE-6AB6-23B5-84B6-63527C40D57F}"/>
              </a:ext>
            </a:extLst>
          </p:cNvPr>
          <p:cNvPicPr>
            <a:picLocks noChangeAspect="1"/>
          </p:cNvPicPr>
          <p:nvPr>
            <p:custDataLst>
              <p:tags r:id="rId9"/>
            </p:custDataLst>
          </p:nvPr>
        </p:nvPicPr>
        <p:blipFill>
          <a:blip r:embed="rId24"/>
          <a:stretch>
            <a:fillRect/>
          </a:stretch>
        </p:blipFill>
        <p:spPr>
          <a:xfrm>
            <a:off x="3608162" y="4312976"/>
            <a:ext cx="1118616" cy="1520952"/>
          </a:xfrm>
          <a:prstGeom prst="rect">
            <a:avLst/>
          </a:prstGeom>
        </p:spPr>
      </p:pic>
      <p:pic>
        <p:nvPicPr>
          <p:cNvPr id="19" name="Image 9" descr="preencoded.png">
            <a:extLst>
              <a:ext uri="{FF2B5EF4-FFF2-40B4-BE49-F238E27FC236}">
                <a16:creationId xmlns:a16="http://schemas.microsoft.com/office/drawing/2014/main" id="{42FF1296-8C43-EC3C-8849-0190DD412342}"/>
              </a:ext>
            </a:extLst>
          </p:cNvPr>
          <p:cNvPicPr>
            <a:picLocks noChangeAspect="1"/>
          </p:cNvPicPr>
          <p:nvPr>
            <p:custDataLst>
              <p:tags r:id="rId10"/>
            </p:custDataLst>
          </p:nvPr>
        </p:nvPicPr>
        <p:blipFill>
          <a:blip r:embed="rId25"/>
          <a:stretch>
            <a:fillRect/>
          </a:stretch>
        </p:blipFill>
        <p:spPr>
          <a:xfrm>
            <a:off x="4965029" y="2661890"/>
            <a:ext cx="1264920" cy="1758696"/>
          </a:xfrm>
          <a:prstGeom prst="rect">
            <a:avLst/>
          </a:prstGeom>
        </p:spPr>
      </p:pic>
      <p:pic>
        <p:nvPicPr>
          <p:cNvPr id="20" name="Image 10" descr="preencoded.png">
            <a:extLst>
              <a:ext uri="{FF2B5EF4-FFF2-40B4-BE49-F238E27FC236}">
                <a16:creationId xmlns:a16="http://schemas.microsoft.com/office/drawing/2014/main" id="{2F8BF3E2-5700-01AA-B155-50758C21026D}"/>
              </a:ext>
            </a:extLst>
          </p:cNvPr>
          <p:cNvPicPr>
            <a:picLocks noChangeAspect="1"/>
          </p:cNvPicPr>
          <p:nvPr>
            <p:custDataLst>
              <p:tags r:id="rId11"/>
            </p:custDataLst>
          </p:nvPr>
        </p:nvPicPr>
        <p:blipFill>
          <a:blip r:embed="rId26"/>
          <a:stretch>
            <a:fillRect/>
          </a:stretch>
        </p:blipFill>
        <p:spPr>
          <a:xfrm>
            <a:off x="7276114" y="4240188"/>
            <a:ext cx="256032" cy="256032"/>
          </a:xfrm>
          <a:prstGeom prst="rect">
            <a:avLst/>
          </a:prstGeom>
        </p:spPr>
      </p:pic>
      <p:pic>
        <p:nvPicPr>
          <p:cNvPr id="21" name="Image 11" descr="preencoded.png">
            <a:extLst>
              <a:ext uri="{FF2B5EF4-FFF2-40B4-BE49-F238E27FC236}">
                <a16:creationId xmlns:a16="http://schemas.microsoft.com/office/drawing/2014/main" id="{C7E0236B-9939-5B99-AFD1-05CF10FF918E}"/>
              </a:ext>
            </a:extLst>
          </p:cNvPr>
          <p:cNvPicPr>
            <a:picLocks noChangeAspect="1"/>
          </p:cNvPicPr>
          <p:nvPr>
            <p:custDataLst>
              <p:tags r:id="rId12"/>
            </p:custDataLst>
          </p:nvPr>
        </p:nvPicPr>
        <p:blipFill>
          <a:blip r:embed="rId27"/>
          <a:stretch>
            <a:fillRect/>
          </a:stretch>
        </p:blipFill>
        <p:spPr>
          <a:xfrm>
            <a:off x="6827371" y="4492012"/>
            <a:ext cx="1210056" cy="362712"/>
          </a:xfrm>
          <a:prstGeom prst="rect">
            <a:avLst/>
          </a:prstGeom>
        </p:spPr>
      </p:pic>
      <p:sp>
        <p:nvSpPr>
          <p:cNvPr id="22" name="Text 3">
            <a:extLst>
              <a:ext uri="{FF2B5EF4-FFF2-40B4-BE49-F238E27FC236}">
                <a16:creationId xmlns:a16="http://schemas.microsoft.com/office/drawing/2014/main" id="{26E0E66E-2E3E-D6C6-C9C1-3E6CB7D815EC}"/>
              </a:ext>
            </a:extLst>
          </p:cNvPr>
          <p:cNvSpPr/>
          <p:nvPr/>
        </p:nvSpPr>
        <p:spPr>
          <a:xfrm>
            <a:off x="6800584" y="4807700"/>
            <a:ext cx="1209752" cy="542925"/>
          </a:xfrm>
          <a:prstGeom prst="rect">
            <a:avLst/>
          </a:prstGeom>
          <a:noFill/>
          <a:ln/>
        </p:spPr>
        <p:txBody>
          <a:bodyPr wrap="square" lIns="0" tIns="0" rIns="0" bIns="0" rtlCol="0" anchor="ctr"/>
          <a:lstStyle/>
          <a:p>
            <a:pPr marL="0" indent="0" algn="ctr">
              <a:lnSpc>
                <a:spcPct val="100000"/>
              </a:lnSpc>
              <a:buNone/>
            </a:pPr>
            <a:r>
              <a:rPr lang="en-US" sz="1200" b="1" dirty="0">
                <a:solidFill>
                  <a:srgbClr val="707071"/>
                </a:solidFill>
                <a:latin typeface="Roboto" pitchFamily="34" charset="0"/>
                <a:ea typeface="Roboto" pitchFamily="34" charset="-122"/>
                <a:cs typeface="Roboto" pitchFamily="34" charset="-120"/>
              </a:rPr>
              <a:t>Dr. Hughes </a:t>
            </a:r>
            <a:endParaRPr lang="en-US" sz="1200" dirty="0"/>
          </a:p>
          <a:p>
            <a:pPr marL="0" indent="0" algn="ctr">
              <a:lnSpc>
                <a:spcPct val="100000"/>
              </a:lnSpc>
              <a:buNone/>
            </a:pPr>
            <a:r>
              <a:rPr lang="en-US" sz="1200" b="1" dirty="0">
                <a:solidFill>
                  <a:srgbClr val="707071"/>
                </a:solidFill>
                <a:latin typeface="Roboto" pitchFamily="34" charset="0"/>
                <a:ea typeface="Roboto" pitchFamily="34" charset="-122"/>
                <a:cs typeface="Roboto" pitchFamily="34" charset="-120"/>
              </a:rPr>
              <a:t>Dr. Mochizuki</a:t>
            </a:r>
            <a:endParaRPr lang="en-US" sz="1200" dirty="0"/>
          </a:p>
        </p:txBody>
      </p:sp>
      <p:sp>
        <p:nvSpPr>
          <p:cNvPr id="23" name="Text 4">
            <a:extLst>
              <a:ext uri="{FF2B5EF4-FFF2-40B4-BE49-F238E27FC236}">
                <a16:creationId xmlns:a16="http://schemas.microsoft.com/office/drawing/2014/main" id="{1763EA26-B6BE-79D5-0FD8-2B14B3B5BCA2}"/>
              </a:ext>
            </a:extLst>
          </p:cNvPr>
          <p:cNvSpPr/>
          <p:nvPr/>
        </p:nvSpPr>
        <p:spPr>
          <a:xfrm>
            <a:off x="6800581" y="5351277"/>
            <a:ext cx="1209750" cy="361950"/>
          </a:xfrm>
          <a:prstGeom prst="rect">
            <a:avLst/>
          </a:prstGeom>
          <a:noFill/>
          <a:ln/>
        </p:spPr>
        <p:txBody>
          <a:bodyPr wrap="square" lIns="0" tIns="0" rIns="0" bIns="0" rtlCol="0" anchor="ctr"/>
          <a:lstStyle/>
          <a:p>
            <a:pPr marL="0" indent="0" algn="ctr">
              <a:lnSpc>
                <a:spcPct val="100000"/>
              </a:lnSpc>
              <a:buNone/>
            </a:pPr>
            <a:r>
              <a:rPr lang="en-US" sz="1200" dirty="0">
                <a:solidFill>
                  <a:srgbClr val="707071"/>
                </a:solidFill>
                <a:latin typeface="Roboto" pitchFamily="34" charset="0"/>
                <a:ea typeface="Roboto" pitchFamily="34" charset="-122"/>
                <a:cs typeface="Roboto" pitchFamily="34" charset="-120"/>
              </a:rPr>
              <a:t>PKD1/PKD2 genes</a:t>
            </a:r>
            <a:endParaRPr lang="en-US" sz="1200" dirty="0"/>
          </a:p>
        </p:txBody>
      </p:sp>
      <p:pic>
        <p:nvPicPr>
          <p:cNvPr id="24" name="Image 12" descr="preencoded.png">
            <a:extLst>
              <a:ext uri="{FF2B5EF4-FFF2-40B4-BE49-F238E27FC236}">
                <a16:creationId xmlns:a16="http://schemas.microsoft.com/office/drawing/2014/main" id="{6DB06929-C5C5-F489-9ECD-2F265E6653F0}"/>
              </a:ext>
            </a:extLst>
          </p:cNvPr>
          <p:cNvPicPr>
            <a:picLocks noChangeAspect="1"/>
          </p:cNvPicPr>
          <p:nvPr>
            <p:custDataLst>
              <p:tags r:id="rId13"/>
            </p:custDataLst>
          </p:nvPr>
        </p:nvPicPr>
        <p:blipFill>
          <a:blip r:embed="rId28"/>
          <a:stretch>
            <a:fillRect/>
          </a:stretch>
        </p:blipFill>
        <p:spPr>
          <a:xfrm>
            <a:off x="7432399" y="4045480"/>
            <a:ext cx="1380744" cy="582168"/>
          </a:xfrm>
          <a:prstGeom prst="rect">
            <a:avLst/>
          </a:prstGeom>
        </p:spPr>
      </p:pic>
      <p:pic>
        <p:nvPicPr>
          <p:cNvPr id="3074" name="Picture 2" descr="C: Matthew Baillie (October 27, 1761-September 23, 1823), a British physician and pathologist In 1888, Félix Lejars (D) from Paris emphasized that the cysts in this disorder were present on both sides and named the condition &quot;Polycystic kidney&quot; [28].">
            <a:extLst>
              <a:ext uri="{FF2B5EF4-FFF2-40B4-BE49-F238E27FC236}">
                <a16:creationId xmlns:a16="http://schemas.microsoft.com/office/drawing/2014/main" id="{65908E3F-811C-EE4A-8CC3-4D9434EE3E85}"/>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721593" y="5833928"/>
            <a:ext cx="715594" cy="98695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D: Félix Lejars from Paris">
            <a:extLst>
              <a:ext uri="{FF2B5EF4-FFF2-40B4-BE49-F238E27FC236}">
                <a16:creationId xmlns:a16="http://schemas.microsoft.com/office/drawing/2014/main" id="{18C99FFC-DE08-F994-F7F1-9FC01C130EE3}"/>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2781941" y="5833928"/>
            <a:ext cx="715175" cy="99484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Pierre Rayer (1793- 1867) – first to use microscopy to study kidney disease  - Hektoen International">
            <a:extLst>
              <a:ext uri="{FF2B5EF4-FFF2-40B4-BE49-F238E27FC236}">
                <a16:creationId xmlns:a16="http://schemas.microsoft.com/office/drawing/2014/main" id="{1C44D6DE-07B3-1DE2-61D1-77AD55759744}"/>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2107542" y="1461126"/>
            <a:ext cx="977688" cy="11811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undefined">
            <a:extLst>
              <a:ext uri="{FF2B5EF4-FFF2-40B4-BE49-F238E27FC236}">
                <a16:creationId xmlns:a16="http://schemas.microsoft.com/office/drawing/2014/main" id="{E5280D24-3EF8-3A76-4631-530FB2395ACC}"/>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3257519" y="1487448"/>
            <a:ext cx="687218" cy="1134422"/>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William Osler - Wikipedia">
            <a:extLst>
              <a:ext uri="{FF2B5EF4-FFF2-40B4-BE49-F238E27FC236}">
                <a16:creationId xmlns:a16="http://schemas.microsoft.com/office/drawing/2014/main" id="{F9BD8CAD-04F7-08D7-169B-4892C8E21DC9}"/>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3841870" y="5848544"/>
            <a:ext cx="773304" cy="994840"/>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Jim Raymond Hughes">
            <a:extLst>
              <a:ext uri="{FF2B5EF4-FFF2-40B4-BE49-F238E27FC236}">
                <a16:creationId xmlns:a16="http://schemas.microsoft.com/office/drawing/2014/main" id="{B57219F6-2198-1F85-C244-74228ED48708}"/>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8111668" y="5301790"/>
            <a:ext cx="1032301" cy="134831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Stephanens Bathory of Transylvania, King of Poland">
            <a:extLst>
              <a:ext uri="{FF2B5EF4-FFF2-40B4-BE49-F238E27FC236}">
                <a16:creationId xmlns:a16="http://schemas.microsoft.com/office/drawing/2014/main" id="{85982E4E-1224-E825-F1A4-5D219B1177F5}"/>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459081" y="1149367"/>
            <a:ext cx="1107526" cy="1449641"/>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C3FFC3EB-31EB-2BAB-2AA9-438571430BE7}"/>
              </a:ext>
            </a:extLst>
          </p:cNvPr>
          <p:cNvSpPr txBox="1"/>
          <p:nvPr/>
        </p:nvSpPr>
        <p:spPr>
          <a:xfrm>
            <a:off x="7392180" y="1376042"/>
            <a:ext cx="3030095" cy="1200329"/>
          </a:xfrm>
          <a:prstGeom prst="rect">
            <a:avLst/>
          </a:prstGeom>
          <a:noFill/>
        </p:spPr>
        <p:txBody>
          <a:bodyPr wrap="square" rtlCol="0">
            <a:spAutoFit/>
          </a:bodyPr>
          <a:lstStyle/>
          <a:p>
            <a:pPr algn="ctr"/>
            <a:r>
              <a:rPr lang="en-US" dirty="0"/>
              <a:t>Concepts of disease: obstruction, neoplasia, or developmental abnormality </a:t>
            </a:r>
          </a:p>
          <a:p>
            <a:endParaRPr lang="en-US" dirty="0"/>
          </a:p>
        </p:txBody>
      </p:sp>
    </p:spTree>
    <p:extLst>
      <p:ext uri="{BB962C8B-B14F-4D97-AF65-F5344CB8AC3E}">
        <p14:creationId xmlns:p14="http://schemas.microsoft.com/office/powerpoint/2010/main" val="304999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dissolve">
                                      <p:cBhvr>
                                        <p:cTn id="12" dur="500"/>
                                        <p:tgtEl>
                                          <p:spTgt spid="307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dissolv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080"/>
                                        </p:tgtEl>
                                        <p:attrNameLst>
                                          <p:attrName>style.visibility</p:attrName>
                                        </p:attrNameLst>
                                      </p:cBhvr>
                                      <p:to>
                                        <p:strVal val="visible"/>
                                      </p:to>
                                    </p:set>
                                    <p:animEffect transition="in" filter="dissolve">
                                      <p:cBhvr>
                                        <p:cTn id="22" dur="500"/>
                                        <p:tgtEl>
                                          <p:spTgt spid="3080"/>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dissolv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3076"/>
                                        </p:tgtEl>
                                        <p:attrNameLst>
                                          <p:attrName>style.visibility</p:attrName>
                                        </p:attrNameLst>
                                      </p:cBhvr>
                                      <p:to>
                                        <p:strVal val="visible"/>
                                      </p:to>
                                    </p:set>
                                    <p:animEffect transition="in" filter="dissolve">
                                      <p:cBhvr>
                                        <p:cTn id="32" dur="500"/>
                                        <p:tgtEl>
                                          <p:spTgt spid="3076"/>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dissolve">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3082"/>
                                        </p:tgtEl>
                                        <p:attrNameLst>
                                          <p:attrName>style.visibility</p:attrName>
                                        </p:attrNameLst>
                                      </p:cBhvr>
                                      <p:to>
                                        <p:strVal val="visible"/>
                                      </p:to>
                                    </p:set>
                                    <p:animEffect transition="in" filter="dissolve">
                                      <p:cBhvr>
                                        <p:cTn id="42" dur="500"/>
                                        <p:tgtEl>
                                          <p:spTgt spid="3082"/>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dissolve">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nodeType="clickEffect">
                                  <p:stCondLst>
                                    <p:cond delay="0"/>
                                  </p:stCondLst>
                                  <p:childTnLst>
                                    <p:set>
                                      <p:cBhvr>
                                        <p:cTn id="51" dur="1" fill="hold">
                                          <p:stCondLst>
                                            <p:cond delay="0"/>
                                          </p:stCondLst>
                                        </p:cTn>
                                        <p:tgtEl>
                                          <p:spTgt spid="3084"/>
                                        </p:tgtEl>
                                        <p:attrNameLst>
                                          <p:attrName>style.visibility</p:attrName>
                                        </p:attrNameLst>
                                      </p:cBhvr>
                                      <p:to>
                                        <p:strVal val="visible"/>
                                      </p:to>
                                    </p:set>
                                    <p:animEffect transition="in" filter="dissolve">
                                      <p:cBhvr>
                                        <p:cTn id="52" dur="500"/>
                                        <p:tgtEl>
                                          <p:spTgt spid="3084"/>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dissolve">
                                      <p:cBhvr>
                                        <p:cTn id="57" dur="500"/>
                                        <p:tgtEl>
                                          <p:spTgt spid="27"/>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nodeType="click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dissolve">
                                      <p:cBhvr>
                                        <p:cTn id="62" dur="500"/>
                                        <p:tgtEl>
                                          <p:spTgt spid="19"/>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nodeType="click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dissolve">
                                      <p:cBhvr>
                                        <p:cTn id="67" dur="500"/>
                                        <p:tgtEl>
                                          <p:spTgt spid="20"/>
                                        </p:tgtEl>
                                      </p:cBhvr>
                                    </p:animEffect>
                                  </p:childTnLst>
                                </p:cTn>
                              </p:par>
                              <p:par>
                                <p:cTn id="68" presetID="9" presetClass="entr" presetSubtype="0" fill="hold" nodeType="withEffect">
                                  <p:stCondLst>
                                    <p:cond delay="0"/>
                                  </p:stCondLst>
                                  <p:childTnLst>
                                    <p:set>
                                      <p:cBhvr>
                                        <p:cTn id="69" dur="1" fill="hold">
                                          <p:stCondLst>
                                            <p:cond delay="0"/>
                                          </p:stCondLst>
                                        </p:cTn>
                                        <p:tgtEl>
                                          <p:spTgt spid="21"/>
                                        </p:tgtEl>
                                        <p:attrNameLst>
                                          <p:attrName>style.visibility</p:attrName>
                                        </p:attrNameLst>
                                      </p:cBhvr>
                                      <p:to>
                                        <p:strVal val="visible"/>
                                      </p:to>
                                    </p:set>
                                    <p:animEffect transition="in" filter="dissolve">
                                      <p:cBhvr>
                                        <p:cTn id="70" dur="500"/>
                                        <p:tgtEl>
                                          <p:spTgt spid="21"/>
                                        </p:tgtEl>
                                      </p:cBhvr>
                                    </p:animEffect>
                                  </p:childTnLst>
                                </p:cTn>
                              </p:par>
                              <p:par>
                                <p:cTn id="71" presetID="9" presetClass="entr" presetSubtype="0" fill="hold" grpId="0" nodeType="withEffect">
                                  <p:stCondLst>
                                    <p:cond delay="0"/>
                                  </p:stCondLst>
                                  <p:childTnLst>
                                    <p:set>
                                      <p:cBhvr>
                                        <p:cTn id="72" dur="1" fill="hold">
                                          <p:stCondLst>
                                            <p:cond delay="0"/>
                                          </p:stCondLst>
                                        </p:cTn>
                                        <p:tgtEl>
                                          <p:spTgt spid="22"/>
                                        </p:tgtEl>
                                        <p:attrNameLst>
                                          <p:attrName>style.visibility</p:attrName>
                                        </p:attrNameLst>
                                      </p:cBhvr>
                                      <p:to>
                                        <p:strVal val="visible"/>
                                      </p:to>
                                    </p:set>
                                    <p:animEffect transition="in" filter="dissolve">
                                      <p:cBhvr>
                                        <p:cTn id="73" dur="500"/>
                                        <p:tgtEl>
                                          <p:spTgt spid="22"/>
                                        </p:tgtEl>
                                      </p:cBhvr>
                                    </p:animEffect>
                                  </p:childTnLst>
                                </p:cTn>
                              </p:par>
                              <p:par>
                                <p:cTn id="74" presetID="9" presetClass="entr" presetSubtype="0" fill="hold" grpId="0" nodeType="withEffect">
                                  <p:stCondLst>
                                    <p:cond delay="0"/>
                                  </p:stCondLst>
                                  <p:childTnLst>
                                    <p:set>
                                      <p:cBhvr>
                                        <p:cTn id="75" dur="1" fill="hold">
                                          <p:stCondLst>
                                            <p:cond delay="0"/>
                                          </p:stCondLst>
                                        </p:cTn>
                                        <p:tgtEl>
                                          <p:spTgt spid="23"/>
                                        </p:tgtEl>
                                        <p:attrNameLst>
                                          <p:attrName>style.visibility</p:attrName>
                                        </p:attrNameLst>
                                      </p:cBhvr>
                                      <p:to>
                                        <p:strVal val="visible"/>
                                      </p:to>
                                    </p:set>
                                    <p:animEffect transition="in" filter="dissolve">
                                      <p:cBhvr>
                                        <p:cTn id="76" dur="500"/>
                                        <p:tgtEl>
                                          <p:spTgt spid="23"/>
                                        </p:tgtEl>
                                      </p:cBhvr>
                                    </p:animEffect>
                                  </p:childTnLst>
                                </p:cTn>
                              </p:par>
                            </p:childTnLst>
                          </p:cTn>
                        </p:par>
                      </p:childTnLst>
                    </p:cTn>
                  </p:par>
                  <p:par>
                    <p:cTn id="77" fill="hold">
                      <p:stCondLst>
                        <p:cond delay="indefinite"/>
                      </p:stCondLst>
                      <p:childTnLst>
                        <p:par>
                          <p:cTn id="78" fill="hold">
                            <p:stCondLst>
                              <p:cond delay="0"/>
                            </p:stCondLst>
                            <p:childTnLst>
                              <p:par>
                                <p:cTn id="79" presetID="9" presetClass="entr" presetSubtype="0" fill="hold" nodeType="clickEffect">
                                  <p:stCondLst>
                                    <p:cond delay="0"/>
                                  </p:stCondLst>
                                  <p:childTnLst>
                                    <p:set>
                                      <p:cBhvr>
                                        <p:cTn id="80" dur="1" fill="hold">
                                          <p:stCondLst>
                                            <p:cond delay="0"/>
                                          </p:stCondLst>
                                        </p:cTn>
                                        <p:tgtEl>
                                          <p:spTgt spid="3086"/>
                                        </p:tgtEl>
                                        <p:attrNameLst>
                                          <p:attrName>style.visibility</p:attrName>
                                        </p:attrNameLst>
                                      </p:cBhvr>
                                      <p:to>
                                        <p:strVal val="visible"/>
                                      </p:to>
                                    </p:set>
                                    <p:animEffect transition="in" filter="dissolve">
                                      <p:cBhvr>
                                        <p:cTn id="81" dur="500"/>
                                        <p:tgtEl>
                                          <p:spTgt spid="3086"/>
                                        </p:tgtEl>
                                      </p:cBhvr>
                                    </p:animEffect>
                                  </p:childTnLst>
                                </p:cTn>
                              </p:par>
                            </p:childTnLst>
                          </p:cTn>
                        </p:par>
                      </p:childTnLst>
                    </p:cTn>
                  </p:par>
                  <p:par>
                    <p:cTn id="82" fill="hold">
                      <p:stCondLst>
                        <p:cond delay="indefinite"/>
                      </p:stCondLst>
                      <p:childTnLst>
                        <p:par>
                          <p:cTn id="83" fill="hold">
                            <p:stCondLst>
                              <p:cond delay="0"/>
                            </p:stCondLst>
                            <p:childTnLst>
                              <p:par>
                                <p:cTn id="84" presetID="53" presetClass="entr" presetSubtype="16" fill="hold" nodeType="clickEffect">
                                  <p:stCondLst>
                                    <p:cond delay="0"/>
                                  </p:stCondLst>
                                  <p:childTnLst>
                                    <p:set>
                                      <p:cBhvr>
                                        <p:cTn id="85" dur="1" fill="hold">
                                          <p:stCondLst>
                                            <p:cond delay="0"/>
                                          </p:stCondLst>
                                        </p:cTn>
                                        <p:tgtEl>
                                          <p:spTgt spid="24"/>
                                        </p:tgtEl>
                                        <p:attrNameLst>
                                          <p:attrName>style.visibility</p:attrName>
                                        </p:attrNameLst>
                                      </p:cBhvr>
                                      <p:to>
                                        <p:strVal val="visible"/>
                                      </p:to>
                                    </p:set>
                                    <p:anim calcmode="lin" valueType="num">
                                      <p:cBhvr>
                                        <p:cTn id="86" dur="500" fill="hold"/>
                                        <p:tgtEl>
                                          <p:spTgt spid="24"/>
                                        </p:tgtEl>
                                        <p:attrNameLst>
                                          <p:attrName>ppt_w</p:attrName>
                                        </p:attrNameLst>
                                      </p:cBhvr>
                                      <p:tavLst>
                                        <p:tav tm="0">
                                          <p:val>
                                            <p:fltVal val="0"/>
                                          </p:val>
                                        </p:tav>
                                        <p:tav tm="100000">
                                          <p:val>
                                            <p:strVal val="#ppt_w"/>
                                          </p:val>
                                        </p:tav>
                                      </p:tavLst>
                                    </p:anim>
                                    <p:anim calcmode="lin" valueType="num">
                                      <p:cBhvr>
                                        <p:cTn id="87" dur="500" fill="hold"/>
                                        <p:tgtEl>
                                          <p:spTgt spid="24"/>
                                        </p:tgtEl>
                                        <p:attrNameLst>
                                          <p:attrName>ppt_h</p:attrName>
                                        </p:attrNameLst>
                                      </p:cBhvr>
                                      <p:tavLst>
                                        <p:tav tm="0">
                                          <p:val>
                                            <p:fltVal val="0"/>
                                          </p:val>
                                        </p:tav>
                                        <p:tav tm="100000">
                                          <p:val>
                                            <p:strVal val="#ppt_h"/>
                                          </p:val>
                                        </p:tav>
                                      </p:tavLst>
                                    </p:anim>
                                    <p:animEffect transition="in" filter="fade">
                                      <p:cBhvr>
                                        <p:cTn id="8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1FC28A1-A9CC-045E-87A6-830D9A1A260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035E8C2-6301-D8E4-3DF8-8334C75D1CFF}"/>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02686DD2-42FD-5634-67D8-A9D6C8FDC8C1}"/>
              </a:ext>
            </a:extLst>
          </p:cNvPr>
          <p:cNvSpPr>
            <a:spLocks noGrp="1"/>
          </p:cNvSpPr>
          <p:nvPr>
            <p:ph type="title"/>
          </p:nvPr>
        </p:nvSpPr>
        <p:spPr/>
        <p:txBody>
          <a:bodyPr/>
          <a:lstStyle/>
          <a:p>
            <a:r>
              <a:rPr lang="en-US" dirty="0"/>
              <a:t>18</a:t>
            </a:r>
            <a:r>
              <a:rPr lang="en-US" baseline="30000" dirty="0"/>
              <a:t>th</a:t>
            </a:r>
            <a:r>
              <a:rPr lang="en-US" dirty="0"/>
              <a:t> Century</a:t>
            </a:r>
          </a:p>
        </p:txBody>
      </p:sp>
      <p:sp>
        <p:nvSpPr>
          <p:cNvPr id="5" name="Content Placeholder 4">
            <a:extLst>
              <a:ext uri="{FF2B5EF4-FFF2-40B4-BE49-F238E27FC236}">
                <a16:creationId xmlns:a16="http://schemas.microsoft.com/office/drawing/2014/main" id="{6ACDAFA4-054E-EA7E-7CF0-64CDED639ED3}"/>
              </a:ext>
            </a:extLst>
          </p:cNvPr>
          <p:cNvSpPr>
            <a:spLocks noGrp="1"/>
          </p:cNvSpPr>
          <p:nvPr>
            <p:ph idx="1"/>
          </p:nvPr>
        </p:nvSpPr>
        <p:spPr/>
        <p:txBody>
          <a:bodyPr/>
          <a:lstStyle/>
          <a:p>
            <a:r>
              <a:rPr lang="en-US" dirty="0"/>
              <a:t>1793 - Dr. Matthew Baillie</a:t>
            </a:r>
          </a:p>
          <a:p>
            <a:pPr lvl="1"/>
            <a:r>
              <a:rPr lang="en-US" dirty="0"/>
              <a:t>Distinction between Vesicular cysts in the kidney different from hydatid cysts and described as “false hydatids of the kidney:</a:t>
            </a:r>
          </a:p>
        </p:txBody>
      </p:sp>
    </p:spTree>
    <p:extLst>
      <p:ext uri="{BB962C8B-B14F-4D97-AF65-F5344CB8AC3E}">
        <p14:creationId xmlns:p14="http://schemas.microsoft.com/office/powerpoint/2010/main" val="37146831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FEF3571-43FA-43BA-0379-2DEAE0031FA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26865AA-5124-C3DA-B218-1CBB70B3C6F5}"/>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0201B614-6CB4-A31A-73C0-AA57320D82C9}"/>
              </a:ext>
            </a:extLst>
          </p:cNvPr>
          <p:cNvSpPr>
            <a:spLocks noGrp="1"/>
          </p:cNvSpPr>
          <p:nvPr>
            <p:ph type="title"/>
          </p:nvPr>
        </p:nvSpPr>
        <p:spPr/>
        <p:txBody>
          <a:bodyPr/>
          <a:lstStyle/>
          <a:p>
            <a:r>
              <a:rPr lang="en-US" dirty="0"/>
              <a:t>19</a:t>
            </a:r>
            <a:r>
              <a:rPr lang="en-US" baseline="30000" dirty="0"/>
              <a:t>th</a:t>
            </a:r>
            <a:r>
              <a:rPr lang="en-US" dirty="0"/>
              <a:t> Century</a:t>
            </a:r>
          </a:p>
        </p:txBody>
      </p:sp>
      <p:sp>
        <p:nvSpPr>
          <p:cNvPr id="5" name="Content Placeholder 4">
            <a:extLst>
              <a:ext uri="{FF2B5EF4-FFF2-40B4-BE49-F238E27FC236}">
                <a16:creationId xmlns:a16="http://schemas.microsoft.com/office/drawing/2014/main" id="{19CCD35C-475C-B620-29BE-80D44A90D600}"/>
              </a:ext>
            </a:extLst>
          </p:cNvPr>
          <p:cNvSpPr>
            <a:spLocks noGrp="1"/>
          </p:cNvSpPr>
          <p:nvPr>
            <p:ph idx="1"/>
          </p:nvPr>
        </p:nvSpPr>
        <p:spPr/>
        <p:txBody>
          <a:bodyPr>
            <a:normAutofit fontScale="92500" lnSpcReduction="10000"/>
          </a:bodyPr>
          <a:lstStyle/>
          <a:p>
            <a:r>
              <a:rPr lang="en-US" dirty="0"/>
              <a:t>1841 - Pierre Rayer</a:t>
            </a:r>
          </a:p>
          <a:p>
            <a:pPr lvl="1"/>
            <a:r>
              <a:rPr lang="en-US" dirty="0"/>
              <a:t>Teardrops of the kidney, cystic degeneration of the kidneys as a </a:t>
            </a:r>
            <a:r>
              <a:rPr lang="en-US" dirty="0" err="1"/>
              <a:t>cuase</a:t>
            </a:r>
            <a:r>
              <a:rPr lang="en-US" dirty="0"/>
              <a:t> of renal failure </a:t>
            </a:r>
          </a:p>
          <a:p>
            <a:pPr lvl="1"/>
            <a:r>
              <a:rPr lang="en-US" dirty="0"/>
              <a:t>“there are cases where both kidneys are affected by a true generalized cyst degeneration of the cortical substance, which in some cases may be of such a degree that only trances of renal substances are left”</a:t>
            </a:r>
          </a:p>
          <a:p>
            <a:r>
              <a:rPr lang="en-US" dirty="0"/>
              <a:t>1888 – Felix </a:t>
            </a:r>
            <a:r>
              <a:rPr lang="en-US" dirty="0" err="1"/>
              <a:t>Lejars</a:t>
            </a:r>
            <a:endParaRPr lang="en-US" dirty="0"/>
          </a:p>
          <a:p>
            <a:pPr lvl="1"/>
            <a:r>
              <a:rPr lang="en-US" dirty="0"/>
              <a:t>Doctoral thesis who formally coined the term polycystic kidneys with stress on these cysts were bilateral in nature</a:t>
            </a:r>
          </a:p>
          <a:p>
            <a:pPr lvl="1"/>
            <a:r>
              <a:rPr lang="en-US" dirty="0"/>
              <a:t>Not just an </a:t>
            </a:r>
            <a:r>
              <a:rPr lang="en-US" dirty="0" err="1"/>
              <a:t>anatomo</a:t>
            </a:r>
            <a:r>
              <a:rPr lang="en-US" dirty="0"/>
              <a:t>-pathological condition but clinical identifiable symptoms and suspected to be clinically diagnosed</a:t>
            </a:r>
          </a:p>
          <a:p>
            <a:r>
              <a:rPr lang="en-US" dirty="0"/>
              <a:t>1899 – Dr. Rudolf Steiner</a:t>
            </a:r>
          </a:p>
          <a:p>
            <a:pPr lvl="1"/>
            <a:r>
              <a:rPr lang="en-US" dirty="0"/>
              <a:t>Concept that cystic kidney disease can be inherited </a:t>
            </a:r>
          </a:p>
          <a:p>
            <a:endParaRPr lang="en-US" dirty="0"/>
          </a:p>
        </p:txBody>
      </p:sp>
    </p:spTree>
    <p:extLst>
      <p:ext uri="{BB962C8B-B14F-4D97-AF65-F5344CB8AC3E}">
        <p14:creationId xmlns:p14="http://schemas.microsoft.com/office/powerpoint/2010/main" val="22009137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CF35D5F-8FA9-03C0-2705-0740D0FF52A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A152359-6817-E8AB-B459-C77A99632973}"/>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CE4EF901-61E7-84DC-C201-12FF252A68EF}"/>
              </a:ext>
            </a:extLst>
          </p:cNvPr>
          <p:cNvSpPr>
            <a:spLocks noGrp="1"/>
          </p:cNvSpPr>
          <p:nvPr>
            <p:ph type="title"/>
          </p:nvPr>
        </p:nvSpPr>
        <p:spPr/>
        <p:txBody>
          <a:bodyPr/>
          <a:lstStyle/>
          <a:p>
            <a:r>
              <a:rPr lang="en-US" dirty="0"/>
              <a:t>20</a:t>
            </a:r>
            <a:r>
              <a:rPr lang="en-US" baseline="30000" dirty="0"/>
              <a:t>th</a:t>
            </a:r>
            <a:r>
              <a:rPr lang="en-US" dirty="0"/>
              <a:t> Century</a:t>
            </a:r>
          </a:p>
        </p:txBody>
      </p:sp>
      <p:sp>
        <p:nvSpPr>
          <p:cNvPr id="5" name="Content Placeholder 4">
            <a:extLst>
              <a:ext uri="{FF2B5EF4-FFF2-40B4-BE49-F238E27FC236}">
                <a16:creationId xmlns:a16="http://schemas.microsoft.com/office/drawing/2014/main" id="{1127999A-C84A-9C56-A61E-2B557378EB6B}"/>
              </a:ext>
            </a:extLst>
          </p:cNvPr>
          <p:cNvSpPr>
            <a:spLocks noGrp="1"/>
          </p:cNvSpPr>
          <p:nvPr>
            <p:ph idx="1"/>
          </p:nvPr>
        </p:nvSpPr>
        <p:spPr/>
        <p:txBody>
          <a:bodyPr>
            <a:normAutofit/>
          </a:bodyPr>
          <a:lstStyle/>
          <a:p>
            <a:r>
              <a:rPr lang="en-US" dirty="0"/>
              <a:t>1902 - William Osler</a:t>
            </a:r>
          </a:p>
          <a:p>
            <a:pPr lvl="1"/>
            <a:r>
              <a:rPr lang="en-US" dirty="0"/>
              <a:t>Bilateral </a:t>
            </a:r>
            <a:r>
              <a:rPr lang="en-US" dirty="0" err="1"/>
              <a:t>tumours</a:t>
            </a:r>
            <a:r>
              <a:rPr lang="en-US" dirty="0"/>
              <a:t> in the flanks, cardiovascular changes of interstitial nephritis, condition of the urine, and </a:t>
            </a:r>
            <a:r>
              <a:rPr lang="en-US" dirty="0" err="1"/>
              <a:t>haematuria</a:t>
            </a:r>
            <a:endParaRPr lang="en-US" dirty="0"/>
          </a:p>
          <a:p>
            <a:endParaRPr lang="en-US" dirty="0"/>
          </a:p>
          <a:p>
            <a:r>
              <a:rPr lang="en-US" dirty="0"/>
              <a:t>1957 – Dr. Dalgaard</a:t>
            </a:r>
          </a:p>
          <a:p>
            <a:pPr lvl="1"/>
            <a:r>
              <a:rPr lang="en-US" dirty="0"/>
              <a:t>AD inheritance pattern</a:t>
            </a:r>
          </a:p>
          <a:p>
            <a:pPr lvl="1"/>
            <a:r>
              <a:rPr lang="en-US" dirty="0"/>
              <a:t>Epidemiology of disease </a:t>
            </a:r>
          </a:p>
          <a:p>
            <a:r>
              <a:rPr lang="en-US" dirty="0"/>
              <a:t>1994-96 – Dr. Hughes and Dr. Mochizuki </a:t>
            </a:r>
          </a:p>
          <a:p>
            <a:pPr lvl="1"/>
            <a:r>
              <a:rPr lang="en-US" dirty="0"/>
              <a:t>PKD1/PKD2 genes </a:t>
            </a:r>
          </a:p>
        </p:txBody>
      </p:sp>
    </p:spTree>
    <p:extLst>
      <p:ext uri="{BB962C8B-B14F-4D97-AF65-F5344CB8AC3E}">
        <p14:creationId xmlns:p14="http://schemas.microsoft.com/office/powerpoint/2010/main" val="13326467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57BA39-6AC4-341E-B0B0-E96B48C133F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8690A88-9E9B-591E-FB71-D1B7A548D48E}"/>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BCCBDE98-B63C-A3D8-D1E8-411CAB1405EF}"/>
              </a:ext>
            </a:extLst>
          </p:cNvPr>
          <p:cNvSpPr>
            <a:spLocks noGrp="1"/>
          </p:cNvSpPr>
          <p:nvPr>
            <p:ph type="title"/>
          </p:nvPr>
        </p:nvSpPr>
        <p:spPr/>
        <p:txBody>
          <a:bodyPr/>
          <a:lstStyle/>
          <a:p>
            <a:endParaRPr lang="en-US" dirty="0"/>
          </a:p>
        </p:txBody>
      </p:sp>
      <p:sp>
        <p:nvSpPr>
          <p:cNvPr id="5" name="Content Placeholder 4">
            <a:extLst>
              <a:ext uri="{FF2B5EF4-FFF2-40B4-BE49-F238E27FC236}">
                <a16:creationId xmlns:a16="http://schemas.microsoft.com/office/drawing/2014/main" id="{A5473697-8E50-4C43-F70A-C00D05DD04DF}"/>
              </a:ext>
            </a:extLst>
          </p:cNvPr>
          <p:cNvSpPr>
            <a:spLocks noGrp="1"/>
          </p:cNvSpPr>
          <p:nvPr>
            <p:ph idx="1"/>
          </p:nvPr>
        </p:nvSpPr>
        <p:spPr/>
        <p:txBody>
          <a:bodyPr/>
          <a:lstStyle/>
          <a:p>
            <a:endParaRPr lang="en-US" dirty="0"/>
          </a:p>
        </p:txBody>
      </p:sp>
      <p:pic>
        <p:nvPicPr>
          <p:cNvPr id="2" name="Image 0" descr="preencoded.png">
            <a:extLst>
              <a:ext uri="{FF2B5EF4-FFF2-40B4-BE49-F238E27FC236}">
                <a16:creationId xmlns:a16="http://schemas.microsoft.com/office/drawing/2014/main" id="{2D2AD5E1-424B-1D72-84B3-5BE8EA5A2889}"/>
              </a:ext>
            </a:extLst>
          </p:cNvPr>
          <p:cNvPicPr>
            <a:picLocks noChangeAspect="1"/>
          </p:cNvPicPr>
          <p:nvPr>
            <p:custDataLst>
              <p:tags r:id="rId1"/>
            </p:custDataLst>
          </p:nvPr>
        </p:nvPicPr>
        <p:blipFill>
          <a:blip r:embed="rId4"/>
          <a:stretch>
            <a:fillRect/>
          </a:stretch>
        </p:blipFill>
        <p:spPr>
          <a:xfrm>
            <a:off x="0" y="365125"/>
            <a:ext cx="9956818" cy="6538278"/>
          </a:xfrm>
          <a:prstGeom prst="rect">
            <a:avLst/>
          </a:prstGeom>
        </p:spPr>
      </p:pic>
    </p:spTree>
    <p:extLst>
      <p:ext uri="{BB962C8B-B14F-4D97-AF65-F5344CB8AC3E}">
        <p14:creationId xmlns:p14="http://schemas.microsoft.com/office/powerpoint/2010/main" val="34690472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AC51E3-E7E0-9E69-227C-2884C0D6893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3D2F19B-03D2-18A7-E32F-E41A5C1673CC}"/>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973597D2-DBFD-0661-ADAC-775603DF9FF0}"/>
              </a:ext>
            </a:extLst>
          </p:cNvPr>
          <p:cNvSpPr>
            <a:spLocks noGrp="1"/>
          </p:cNvSpPr>
          <p:nvPr>
            <p:ph type="title"/>
          </p:nvPr>
        </p:nvSpPr>
        <p:spPr/>
        <p:txBody>
          <a:bodyPr/>
          <a:lstStyle/>
          <a:p>
            <a:r>
              <a:rPr lang="en-US" b="1" dirty="0"/>
              <a:t>CRISP</a:t>
            </a:r>
          </a:p>
        </p:txBody>
      </p:sp>
      <p:pic>
        <p:nvPicPr>
          <p:cNvPr id="6" name="Content Placeholder 5">
            <a:extLst>
              <a:ext uri="{FF2B5EF4-FFF2-40B4-BE49-F238E27FC236}">
                <a16:creationId xmlns:a16="http://schemas.microsoft.com/office/drawing/2014/main" id="{19C388FE-72B0-D9F8-E1F1-B3C3231B4397}"/>
              </a:ext>
            </a:extLst>
          </p:cNvPr>
          <p:cNvPicPr>
            <a:picLocks noGrp="1" noChangeAspect="1"/>
          </p:cNvPicPr>
          <p:nvPr>
            <p:ph idx="1"/>
          </p:nvPr>
        </p:nvPicPr>
        <p:blipFill>
          <a:blip r:embed="rId4"/>
          <a:stretch>
            <a:fillRect/>
          </a:stretch>
        </p:blipFill>
        <p:spPr>
          <a:xfrm>
            <a:off x="5588000" y="0"/>
            <a:ext cx="6604000" cy="3924300"/>
          </a:xfrm>
        </p:spPr>
      </p:pic>
      <p:sp>
        <p:nvSpPr>
          <p:cNvPr id="8" name="TextBox 7">
            <a:extLst>
              <a:ext uri="{FF2B5EF4-FFF2-40B4-BE49-F238E27FC236}">
                <a16:creationId xmlns:a16="http://schemas.microsoft.com/office/drawing/2014/main" id="{F3F6CA73-3513-5879-0E2D-20B0659735E3}"/>
              </a:ext>
            </a:extLst>
          </p:cNvPr>
          <p:cNvSpPr txBox="1"/>
          <p:nvPr/>
        </p:nvSpPr>
        <p:spPr>
          <a:xfrm>
            <a:off x="426075" y="3200370"/>
            <a:ext cx="9606566" cy="3139321"/>
          </a:xfrm>
          <a:prstGeom prst="rect">
            <a:avLst/>
          </a:prstGeom>
          <a:noFill/>
        </p:spPr>
        <p:txBody>
          <a:bodyPr wrap="square">
            <a:spAutoFit/>
          </a:bodyPr>
          <a:lstStyle/>
          <a:p>
            <a:pPr>
              <a:buNone/>
            </a:pPr>
            <a:br>
              <a:rPr lang="en-US" dirty="0">
                <a:effectLst/>
                <a:latin typeface="Arial" panose="020B0604020202020204" pitchFamily="34" charset="0"/>
              </a:rPr>
            </a:br>
            <a:endParaRPr lang="en-US" dirty="0">
              <a:effectLst/>
              <a:latin typeface="Arial" panose="020B0604020202020204" pitchFamily="34" charset="0"/>
            </a:endParaRPr>
          </a:p>
          <a:p>
            <a:pPr>
              <a:buNone/>
            </a:pPr>
            <a:br>
              <a:rPr lang="en-US" dirty="0">
                <a:effectLst/>
                <a:latin typeface="Arial" panose="020B0604020202020204" pitchFamily="34" charset="0"/>
              </a:rPr>
            </a:br>
            <a:endParaRPr lang="en-US" dirty="0">
              <a:effectLst/>
              <a:latin typeface="Arial" panose="020B0604020202020204" pitchFamily="34" charset="0"/>
            </a:endParaRPr>
          </a:p>
          <a:p>
            <a:pPr marL="285750" indent="-285750">
              <a:spcBef>
                <a:spcPts val="22"/>
              </a:spcBef>
              <a:buFont typeface="Arial" panose="020B0604020202020204" pitchFamily="34" charset="0"/>
              <a:buChar char="•"/>
            </a:pPr>
            <a:r>
              <a:rPr lang="en-US" dirty="0">
                <a:effectLst/>
              </a:rPr>
              <a:t>15-45 y/o old (145 women, 96 men)</a:t>
            </a:r>
          </a:p>
          <a:p>
            <a:pPr marL="285750" indent="-285750">
              <a:spcBef>
                <a:spcPts val="22"/>
              </a:spcBef>
              <a:buFont typeface="Arial" panose="020B0604020202020204" pitchFamily="34" charset="0"/>
              <a:buChar char="•"/>
            </a:pPr>
            <a:r>
              <a:rPr lang="en-US" dirty="0">
                <a:effectLst/>
              </a:rPr>
              <a:t>Creatinine clearance &gt;70 ml/min </a:t>
            </a:r>
          </a:p>
          <a:p>
            <a:pPr marL="285750" indent="-285750">
              <a:spcBef>
                <a:spcPts val="22"/>
              </a:spcBef>
              <a:buFont typeface="Arial" panose="020B0604020202020204" pitchFamily="34" charset="0"/>
              <a:buChar char="•"/>
            </a:pPr>
            <a:r>
              <a:rPr lang="en-US" dirty="0">
                <a:effectLst/>
              </a:rPr>
              <a:t>Creatinine &lt;1.6 men, or &lt;1.4 women</a:t>
            </a:r>
          </a:p>
          <a:p>
            <a:pPr marL="285750" indent="-285750">
              <a:spcBef>
                <a:spcPts val="22"/>
              </a:spcBef>
              <a:buFont typeface="Arial" panose="020B0604020202020204" pitchFamily="34" charset="0"/>
              <a:buChar char="•"/>
            </a:pPr>
            <a:r>
              <a:rPr lang="en-US" dirty="0">
                <a:effectLst/>
              </a:rPr>
              <a:t>2/3 of patients were considered high risk for progression: HTN before age 35, ADPKD dx &lt;1yr old, proteinuria &gt;300 mg/day, gross hematuria in man &lt;30 y/o</a:t>
            </a:r>
          </a:p>
          <a:p>
            <a:pPr marL="285750" indent="-285750">
              <a:spcBef>
                <a:spcPts val="22"/>
              </a:spcBef>
              <a:buFont typeface="Arial" panose="020B0604020202020204" pitchFamily="34" charset="0"/>
              <a:buChar char="•"/>
            </a:pPr>
            <a:r>
              <a:rPr lang="en-US" dirty="0">
                <a:effectLst/>
              </a:rPr>
              <a:t>Low risk: &gt;35 yr, no risk factors</a:t>
            </a:r>
          </a:p>
          <a:p>
            <a:pPr marL="285750" indent="-285750">
              <a:spcBef>
                <a:spcPts val="22"/>
              </a:spcBef>
              <a:buFont typeface="Arial" panose="020B0604020202020204" pitchFamily="34" charset="0"/>
              <a:buChar char="•"/>
            </a:pPr>
            <a:r>
              <a:rPr lang="en-US" dirty="0">
                <a:effectLst/>
              </a:rPr>
              <a:t>135 patients with </a:t>
            </a:r>
            <a:r>
              <a:rPr lang="en-US" i="1" dirty="0">
                <a:effectLst/>
              </a:rPr>
              <a:t>PKD1</a:t>
            </a:r>
            <a:r>
              <a:rPr lang="en-US" dirty="0">
                <a:effectLst/>
              </a:rPr>
              <a:t>, 28 patients with </a:t>
            </a:r>
            <a:r>
              <a:rPr lang="en-US" i="1" dirty="0">
                <a:effectLst/>
              </a:rPr>
              <a:t>PKD2 </a:t>
            </a:r>
            <a:r>
              <a:rPr lang="en-US" dirty="0">
                <a:effectLst/>
              </a:rPr>
              <a:t>variants</a:t>
            </a:r>
          </a:p>
        </p:txBody>
      </p:sp>
    </p:spTree>
    <p:extLst>
      <p:ext uri="{BB962C8B-B14F-4D97-AF65-F5344CB8AC3E}">
        <p14:creationId xmlns:p14="http://schemas.microsoft.com/office/powerpoint/2010/main" val="36736414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3143AD-23DC-1BDA-76C2-91AB20A610E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D315888-AF3B-627B-1748-881B83DF79B8}"/>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2772B01F-6B5D-3B26-E469-D28295236CB8}"/>
              </a:ext>
            </a:extLst>
          </p:cNvPr>
          <p:cNvSpPr>
            <a:spLocks noGrp="1"/>
          </p:cNvSpPr>
          <p:nvPr>
            <p:ph type="title"/>
          </p:nvPr>
        </p:nvSpPr>
        <p:spPr/>
        <p:txBody>
          <a:bodyPr/>
          <a:lstStyle/>
          <a:p>
            <a:r>
              <a:rPr lang="en-US" b="1" dirty="0"/>
              <a:t>CRISP</a:t>
            </a:r>
          </a:p>
        </p:txBody>
      </p:sp>
      <p:pic>
        <p:nvPicPr>
          <p:cNvPr id="6" name="Content Placeholder 5">
            <a:extLst>
              <a:ext uri="{FF2B5EF4-FFF2-40B4-BE49-F238E27FC236}">
                <a16:creationId xmlns:a16="http://schemas.microsoft.com/office/drawing/2014/main" id="{D3D2B56C-3203-7079-5B7A-9CA28A2A064F}"/>
              </a:ext>
            </a:extLst>
          </p:cNvPr>
          <p:cNvPicPr>
            <a:picLocks noGrp="1" noChangeAspect="1"/>
          </p:cNvPicPr>
          <p:nvPr>
            <p:ph idx="1"/>
          </p:nvPr>
        </p:nvPicPr>
        <p:blipFill>
          <a:blip r:embed="rId4"/>
          <a:stretch>
            <a:fillRect/>
          </a:stretch>
        </p:blipFill>
        <p:spPr>
          <a:xfrm>
            <a:off x="5588000" y="0"/>
            <a:ext cx="6604000" cy="3924300"/>
          </a:xfrm>
        </p:spPr>
      </p:pic>
      <p:sp>
        <p:nvSpPr>
          <p:cNvPr id="8" name="TextBox 7">
            <a:extLst>
              <a:ext uri="{FF2B5EF4-FFF2-40B4-BE49-F238E27FC236}">
                <a16:creationId xmlns:a16="http://schemas.microsoft.com/office/drawing/2014/main" id="{BF5026F0-68DA-A529-1814-29D719FE224B}"/>
              </a:ext>
            </a:extLst>
          </p:cNvPr>
          <p:cNvSpPr txBox="1"/>
          <p:nvPr/>
        </p:nvSpPr>
        <p:spPr>
          <a:xfrm>
            <a:off x="426075" y="3200370"/>
            <a:ext cx="9606566" cy="3139321"/>
          </a:xfrm>
          <a:prstGeom prst="rect">
            <a:avLst/>
          </a:prstGeom>
          <a:noFill/>
        </p:spPr>
        <p:txBody>
          <a:bodyPr wrap="square">
            <a:spAutoFit/>
          </a:bodyPr>
          <a:lstStyle/>
          <a:p>
            <a:pPr marL="285750" indent="-285750">
              <a:buFont typeface="Arial" panose="020B0604020202020204" pitchFamily="34" charset="0"/>
              <a:buChar char="•"/>
            </a:pPr>
            <a:r>
              <a:rPr lang="en-US" dirty="0"/>
              <a:t>Kidney Volumes correlate with disease progression</a:t>
            </a:r>
          </a:p>
          <a:p>
            <a:pPr marL="457200" indent="-457200">
              <a:buFont typeface="Arial" panose="020B0604020202020204" pitchFamily="34" charset="0"/>
              <a:buChar char="•"/>
            </a:pPr>
            <a:endParaRPr lang="en-US" dirty="0"/>
          </a:p>
          <a:p>
            <a:pPr marL="285750" indent="-285750">
              <a:buFont typeface="Arial" panose="020B0604020202020204" pitchFamily="34" charset="0"/>
              <a:buChar char="•"/>
            </a:pPr>
            <a:r>
              <a:rPr lang="en-US" dirty="0"/>
              <a:t>In the Consortium for Radiologic Imaging in the Study of Polycystic Kidney Disease (CRISP), a large multicenter study of 241 ADPKD patients with intact kidney function, patients were followed prospectively with serial MRIs and demonstrated a 5.2%/year increase in TKV.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More recently, data from the CRISP study showed that height-adjusted total kidney volume (</a:t>
            </a:r>
            <a:r>
              <a:rPr lang="en-US" dirty="0" err="1"/>
              <a:t>HtTKV</a:t>
            </a:r>
            <a:r>
              <a:rPr lang="en-US" dirty="0"/>
              <a:t>) of greater than 600 mL/m accurately predicts progression to CKD stage 3 within 8 years. For each 100 mL/m change in </a:t>
            </a:r>
            <a:r>
              <a:rPr lang="en-US" dirty="0" err="1"/>
              <a:t>HtTKV</a:t>
            </a:r>
            <a:r>
              <a:rPr lang="en-US" dirty="0"/>
              <a:t>, there was a 48% relative risk of reaching CKD stage 3. Therefore, TKV is a good predictive biomarker for the development of future GFR loss, with potential application for risk stratification in clinical practice.</a:t>
            </a:r>
          </a:p>
        </p:txBody>
      </p:sp>
    </p:spTree>
    <p:extLst>
      <p:ext uri="{BB962C8B-B14F-4D97-AF65-F5344CB8AC3E}">
        <p14:creationId xmlns:p14="http://schemas.microsoft.com/office/powerpoint/2010/main" val="3941617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dissolv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dissolv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dissolve">
                                      <p:cBhvr>
                                        <p:cTn id="1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31CF93-E316-C7DD-6173-3A436EE1B00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0BD11F7-191E-74FA-4FF6-0F555A6E0C0C}"/>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31D6977B-F4E9-F2BC-1387-BF9289CB25DC}"/>
              </a:ext>
            </a:extLst>
          </p:cNvPr>
          <p:cNvSpPr>
            <a:spLocks noGrp="1"/>
          </p:cNvSpPr>
          <p:nvPr>
            <p:ph type="title"/>
          </p:nvPr>
        </p:nvSpPr>
        <p:spPr/>
        <p:txBody>
          <a:bodyPr/>
          <a:lstStyle/>
          <a:p>
            <a:r>
              <a:rPr lang="en-US" b="1" dirty="0"/>
              <a:t>CRISP</a:t>
            </a:r>
          </a:p>
        </p:txBody>
      </p:sp>
      <p:pic>
        <p:nvPicPr>
          <p:cNvPr id="9" name="Content Placeholder 8" descr="A screenshot of a graph&#10;&#10;AI-generated content may be incorrect.">
            <a:extLst>
              <a:ext uri="{FF2B5EF4-FFF2-40B4-BE49-F238E27FC236}">
                <a16:creationId xmlns:a16="http://schemas.microsoft.com/office/drawing/2014/main" id="{6C8F69A9-B555-7E57-A1B0-778956A3D79F}"/>
              </a:ext>
            </a:extLst>
          </p:cNvPr>
          <p:cNvPicPr>
            <a:picLocks noGrp="1" noChangeAspect="1"/>
          </p:cNvPicPr>
          <p:nvPr>
            <p:ph idx="1"/>
          </p:nvPr>
        </p:nvPicPr>
        <p:blipFill>
          <a:blip r:embed="rId4"/>
          <a:stretch>
            <a:fillRect/>
          </a:stretch>
        </p:blipFill>
        <p:spPr>
          <a:xfrm>
            <a:off x="1733071" y="1290585"/>
            <a:ext cx="8725858" cy="5249588"/>
          </a:xfrm>
        </p:spPr>
      </p:pic>
      <p:sp>
        <p:nvSpPr>
          <p:cNvPr id="12" name="TextBox 11">
            <a:extLst>
              <a:ext uri="{FF2B5EF4-FFF2-40B4-BE49-F238E27FC236}">
                <a16:creationId xmlns:a16="http://schemas.microsoft.com/office/drawing/2014/main" id="{A0BCDA12-187F-28DC-B6A6-63DABA914DD8}"/>
              </a:ext>
            </a:extLst>
          </p:cNvPr>
          <p:cNvSpPr txBox="1"/>
          <p:nvPr/>
        </p:nvSpPr>
        <p:spPr>
          <a:xfrm>
            <a:off x="-39756" y="6620757"/>
            <a:ext cx="2170081" cy="276999"/>
          </a:xfrm>
          <a:prstGeom prst="rect">
            <a:avLst/>
          </a:prstGeom>
          <a:noFill/>
        </p:spPr>
        <p:txBody>
          <a:bodyPr wrap="none" rtlCol="0">
            <a:spAutoFit/>
          </a:bodyPr>
          <a:lstStyle/>
          <a:p>
            <a:r>
              <a:rPr lang="en-US" sz="1200" dirty="0"/>
              <a:t>Grantham, </a:t>
            </a:r>
            <a:r>
              <a:rPr lang="en-US" sz="1200" dirty="0" err="1"/>
              <a:t>Jj</a:t>
            </a:r>
            <a:r>
              <a:rPr lang="en-US" sz="1200" dirty="0"/>
              <a:t>. et al., CJASN 2006</a:t>
            </a:r>
          </a:p>
        </p:txBody>
      </p:sp>
    </p:spTree>
    <p:extLst>
      <p:ext uri="{BB962C8B-B14F-4D97-AF65-F5344CB8AC3E}">
        <p14:creationId xmlns:p14="http://schemas.microsoft.com/office/powerpoint/2010/main" val="8869418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E91618-4FE6-0DC0-6922-1BE5EE9D919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B528D27-5C62-E977-EFE4-FCB604E3D277}"/>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318A8149-AB32-FDC5-2B0F-F3BF388F1736}"/>
              </a:ext>
            </a:extLst>
          </p:cNvPr>
          <p:cNvSpPr>
            <a:spLocks noGrp="1"/>
          </p:cNvSpPr>
          <p:nvPr>
            <p:ph type="title"/>
          </p:nvPr>
        </p:nvSpPr>
        <p:spPr/>
        <p:txBody>
          <a:bodyPr/>
          <a:lstStyle/>
          <a:p>
            <a:r>
              <a:rPr lang="en-US" dirty="0"/>
              <a:t>CRISP</a:t>
            </a:r>
          </a:p>
        </p:txBody>
      </p:sp>
      <p:sp>
        <p:nvSpPr>
          <p:cNvPr id="5" name="Content Placeholder 4">
            <a:extLst>
              <a:ext uri="{FF2B5EF4-FFF2-40B4-BE49-F238E27FC236}">
                <a16:creationId xmlns:a16="http://schemas.microsoft.com/office/drawing/2014/main" id="{EC713A6E-E80D-1BFE-EDD5-50F7A0298E01}"/>
              </a:ext>
            </a:extLst>
          </p:cNvPr>
          <p:cNvSpPr>
            <a:spLocks noGrp="1"/>
          </p:cNvSpPr>
          <p:nvPr>
            <p:ph idx="1"/>
          </p:nvPr>
        </p:nvSpPr>
        <p:spPr/>
        <p:txBody>
          <a:bodyPr/>
          <a:lstStyle/>
          <a:p>
            <a:endParaRPr lang="en-US" dirty="0"/>
          </a:p>
        </p:txBody>
      </p:sp>
      <p:pic>
        <p:nvPicPr>
          <p:cNvPr id="2" name="Picture 3">
            <a:extLst>
              <a:ext uri="{FF2B5EF4-FFF2-40B4-BE49-F238E27FC236}">
                <a16:creationId xmlns:a16="http://schemas.microsoft.com/office/drawing/2014/main" id="{B407CEA4-3FCD-0F18-FA73-E01EF1E5E94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95" t="16826" b="10573"/>
          <a:stretch/>
        </p:blipFill>
        <p:spPr bwMode="auto">
          <a:xfrm>
            <a:off x="3202182" y="4112250"/>
            <a:ext cx="6449399" cy="1137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24.png">
            <a:extLst>
              <a:ext uri="{FF2B5EF4-FFF2-40B4-BE49-F238E27FC236}">
                <a16:creationId xmlns:a16="http://schemas.microsoft.com/office/drawing/2014/main" id="{470BAD92-9E59-F995-897B-7CA98DDA18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0231" y="1558345"/>
            <a:ext cx="7317857" cy="2619202"/>
          </a:xfrm>
          <a:prstGeom prst="rect">
            <a:avLst/>
          </a:prstGeom>
        </p:spPr>
      </p:pic>
      <p:sp>
        <p:nvSpPr>
          <p:cNvPr id="7" name="TextBox 6">
            <a:extLst>
              <a:ext uri="{FF2B5EF4-FFF2-40B4-BE49-F238E27FC236}">
                <a16:creationId xmlns:a16="http://schemas.microsoft.com/office/drawing/2014/main" id="{2C0967A5-138B-AA94-A966-6ED85F4AE885}"/>
              </a:ext>
            </a:extLst>
          </p:cNvPr>
          <p:cNvSpPr txBox="1">
            <a:spLocks noChangeArrowheads="1"/>
          </p:cNvSpPr>
          <p:nvPr/>
        </p:nvSpPr>
        <p:spPr bwMode="auto">
          <a:xfrm>
            <a:off x="8278371" y="4415687"/>
            <a:ext cx="184007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595959"/>
                </a:solidFill>
                <a:effectLst/>
                <a:uLnTx/>
                <a:uFillTx/>
                <a:latin typeface="Arial" pitchFamily="34" charset="0"/>
                <a:ea typeface="+mn-ea"/>
                <a:cs typeface="Arial" pitchFamily="34" charset="0"/>
              </a:rPr>
              <a:t>Hypertension</a:t>
            </a:r>
          </a:p>
        </p:txBody>
      </p:sp>
      <p:sp>
        <p:nvSpPr>
          <p:cNvPr id="8" name="TextBox 7">
            <a:extLst>
              <a:ext uri="{FF2B5EF4-FFF2-40B4-BE49-F238E27FC236}">
                <a16:creationId xmlns:a16="http://schemas.microsoft.com/office/drawing/2014/main" id="{1EB86C4F-06B9-ABEC-9D01-AEF9B2283FDB}"/>
              </a:ext>
            </a:extLst>
          </p:cNvPr>
          <p:cNvSpPr txBox="1">
            <a:spLocks noChangeArrowheads="1"/>
          </p:cNvSpPr>
          <p:nvPr/>
        </p:nvSpPr>
        <p:spPr bwMode="auto">
          <a:xfrm>
            <a:off x="8278370" y="4848145"/>
            <a:ext cx="87577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595959"/>
                </a:solidFill>
                <a:effectLst/>
                <a:uLnTx/>
                <a:uFillTx/>
                <a:latin typeface="Arial" pitchFamily="34" charset="0"/>
                <a:ea typeface="+mn-ea"/>
                <a:cs typeface="Arial" pitchFamily="34" charset="0"/>
              </a:rPr>
              <a:t>Proteinuria</a:t>
            </a:r>
          </a:p>
        </p:txBody>
      </p:sp>
      <p:cxnSp>
        <p:nvCxnSpPr>
          <p:cNvPr id="9" name="Straight Connector 8">
            <a:extLst>
              <a:ext uri="{FF2B5EF4-FFF2-40B4-BE49-F238E27FC236}">
                <a16:creationId xmlns:a16="http://schemas.microsoft.com/office/drawing/2014/main" id="{CB23B091-37E1-8635-3850-3C068568E03D}"/>
              </a:ext>
            </a:extLst>
          </p:cNvPr>
          <p:cNvCxnSpPr/>
          <p:nvPr/>
        </p:nvCxnSpPr>
        <p:spPr>
          <a:xfrm flipV="1">
            <a:off x="8104061" y="4336357"/>
            <a:ext cx="186928" cy="92869"/>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9A29DB1-D8F9-9017-8CF8-78B52B741B06}"/>
              </a:ext>
            </a:extLst>
          </p:cNvPr>
          <p:cNvCxnSpPr/>
          <p:nvPr/>
        </p:nvCxnSpPr>
        <p:spPr>
          <a:xfrm flipV="1">
            <a:off x="8118921" y="4507807"/>
            <a:ext cx="188119" cy="35719"/>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CE365D7-DB78-C521-43C8-DF654A5D708B}"/>
              </a:ext>
            </a:extLst>
          </p:cNvPr>
          <p:cNvCxnSpPr/>
          <p:nvPr/>
        </p:nvCxnSpPr>
        <p:spPr>
          <a:xfrm>
            <a:off x="8121872" y="4780459"/>
            <a:ext cx="194072" cy="127397"/>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1839C2B-897C-DA43-5E3D-92074C38CD7B}"/>
              </a:ext>
            </a:extLst>
          </p:cNvPr>
          <p:cNvCxnSpPr/>
          <p:nvPr/>
        </p:nvCxnSpPr>
        <p:spPr>
          <a:xfrm>
            <a:off x="8125444" y="4681589"/>
            <a:ext cx="190500" cy="33338"/>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A3F7B8E-3E80-7CA8-EEE1-465A7F9F77C2}"/>
              </a:ext>
            </a:extLst>
          </p:cNvPr>
          <p:cNvSpPr txBox="1">
            <a:spLocks noChangeArrowheads="1"/>
          </p:cNvSpPr>
          <p:nvPr/>
        </p:nvSpPr>
        <p:spPr bwMode="auto">
          <a:xfrm>
            <a:off x="8278371" y="4636107"/>
            <a:ext cx="184007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595959"/>
                </a:solidFill>
                <a:effectLst/>
                <a:uLnTx/>
                <a:uFillTx/>
                <a:latin typeface="Arial" pitchFamily="34" charset="0"/>
                <a:ea typeface="+mn-ea"/>
                <a:cs typeface="Arial" pitchFamily="34" charset="0"/>
              </a:rPr>
              <a:t>Dull Pain &amp; Discomfort</a:t>
            </a:r>
          </a:p>
        </p:txBody>
      </p:sp>
      <p:sp>
        <p:nvSpPr>
          <p:cNvPr id="14" name="TextBox 13">
            <a:extLst>
              <a:ext uri="{FF2B5EF4-FFF2-40B4-BE49-F238E27FC236}">
                <a16:creationId xmlns:a16="http://schemas.microsoft.com/office/drawing/2014/main" id="{56438A97-BB46-A9BC-3A0B-A634F74A6AB4}"/>
              </a:ext>
            </a:extLst>
          </p:cNvPr>
          <p:cNvSpPr txBox="1">
            <a:spLocks noChangeArrowheads="1"/>
          </p:cNvSpPr>
          <p:nvPr/>
        </p:nvSpPr>
        <p:spPr bwMode="auto">
          <a:xfrm>
            <a:off x="8283882" y="4175860"/>
            <a:ext cx="2024696"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595959"/>
                </a:solidFill>
                <a:effectLst/>
                <a:uLnTx/>
                <a:uFillTx/>
                <a:latin typeface="Arial" pitchFamily="34" charset="0"/>
                <a:ea typeface="+mn-ea"/>
                <a:cs typeface="Arial" pitchFamily="34" charset="0"/>
              </a:rPr>
              <a:t>Concentrating Defects</a:t>
            </a:r>
          </a:p>
        </p:txBody>
      </p:sp>
      <p:sp>
        <p:nvSpPr>
          <p:cNvPr id="19" name="Text Box 4">
            <a:extLst>
              <a:ext uri="{FF2B5EF4-FFF2-40B4-BE49-F238E27FC236}">
                <a16:creationId xmlns:a16="http://schemas.microsoft.com/office/drawing/2014/main" id="{3F9681A8-4CEE-90CE-1D80-080EDF2D97D4}"/>
              </a:ext>
            </a:extLst>
          </p:cNvPr>
          <p:cNvSpPr txBox="1">
            <a:spLocks noChangeArrowheads="1"/>
          </p:cNvSpPr>
          <p:nvPr/>
        </p:nvSpPr>
        <p:spPr bwMode="auto">
          <a:xfrm>
            <a:off x="6355707" y="6350170"/>
            <a:ext cx="6332141" cy="507830"/>
          </a:xfrm>
          <a:prstGeom prst="rect">
            <a:avLst/>
          </a:prstGeom>
          <a:noFill/>
          <a:ln w="9525">
            <a:noFill/>
            <a:miter lim="800000"/>
            <a:headEnd/>
            <a:tailEnd/>
          </a:ln>
        </p:spPr>
        <p:txBody>
          <a:bodyPr lIns="68572" tIns="34286" rIns="68572" bIns="34286" anchor="b">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itchFamily="34" charset="0"/>
              </a:rPr>
              <a:t>Adapted from Grantham JJ, et al. </a:t>
            </a:r>
            <a:r>
              <a:rPr kumimoji="0" lang="en-US" sz="11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itchFamily="34" charset="0"/>
              </a:rPr>
              <a:t>N Eng J Med</a:t>
            </a: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itchFamily="34" charset="0"/>
              </a:rPr>
              <a:t> 2006; 354(20):2122-30</a:t>
            </a: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itchFamily="34" charset="0"/>
              </a:rPr>
              <a:t>.</a:t>
            </a:r>
          </a:p>
        </p:txBody>
      </p:sp>
    </p:spTree>
    <p:extLst>
      <p:ext uri="{BB962C8B-B14F-4D97-AF65-F5344CB8AC3E}">
        <p14:creationId xmlns:p14="http://schemas.microsoft.com/office/powerpoint/2010/main" val="3191426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3"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D25428-01E1-87CB-9F73-37CBFA3F3C4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DE8B1F5-1A9C-7AE7-B424-9EC3FB8AF40E}"/>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7D5ED82C-1982-0076-5280-59891038293D}"/>
              </a:ext>
            </a:extLst>
          </p:cNvPr>
          <p:cNvSpPr>
            <a:spLocks noGrp="1"/>
          </p:cNvSpPr>
          <p:nvPr>
            <p:ph type="title"/>
          </p:nvPr>
        </p:nvSpPr>
        <p:spPr/>
        <p:txBody>
          <a:bodyPr/>
          <a:lstStyle/>
          <a:p>
            <a:endParaRPr lang="en-US" dirty="0"/>
          </a:p>
        </p:txBody>
      </p:sp>
      <p:sp>
        <p:nvSpPr>
          <p:cNvPr id="5" name="Content Placeholder 4">
            <a:extLst>
              <a:ext uri="{FF2B5EF4-FFF2-40B4-BE49-F238E27FC236}">
                <a16:creationId xmlns:a16="http://schemas.microsoft.com/office/drawing/2014/main" id="{97664BD9-C4C6-057C-260C-06BC12A3FB16}"/>
              </a:ext>
            </a:extLst>
          </p:cNvPr>
          <p:cNvSpPr>
            <a:spLocks noGrp="1"/>
          </p:cNvSpPr>
          <p:nvPr>
            <p:ph idx="1"/>
          </p:nvPr>
        </p:nvSpPr>
        <p:spPr/>
        <p:txBody>
          <a:bodyPr/>
          <a:lstStyle/>
          <a:p>
            <a:endParaRPr lang="en-US" dirty="0"/>
          </a:p>
        </p:txBody>
      </p:sp>
      <p:pic>
        <p:nvPicPr>
          <p:cNvPr id="2" name="Image 0" descr="preencoded.png">
            <a:extLst>
              <a:ext uri="{FF2B5EF4-FFF2-40B4-BE49-F238E27FC236}">
                <a16:creationId xmlns:a16="http://schemas.microsoft.com/office/drawing/2014/main" id="{D45A969B-DEAF-5BC2-17FF-26ADF474FA0C}"/>
              </a:ext>
            </a:extLst>
          </p:cNvPr>
          <p:cNvPicPr>
            <a:picLocks noChangeAspect="1"/>
          </p:cNvPicPr>
          <p:nvPr>
            <p:custDataLst>
              <p:tags r:id="rId1"/>
            </p:custDataLst>
          </p:nvPr>
        </p:nvPicPr>
        <p:blipFill>
          <a:blip r:embed="rId4"/>
          <a:stretch>
            <a:fillRect/>
          </a:stretch>
        </p:blipFill>
        <p:spPr>
          <a:xfrm>
            <a:off x="0" y="365125"/>
            <a:ext cx="9956818" cy="6538278"/>
          </a:xfrm>
          <a:prstGeom prst="rect">
            <a:avLst/>
          </a:prstGeom>
        </p:spPr>
      </p:pic>
      <p:sp>
        <p:nvSpPr>
          <p:cNvPr id="6" name="Rectangle 5">
            <a:extLst>
              <a:ext uri="{FF2B5EF4-FFF2-40B4-BE49-F238E27FC236}">
                <a16:creationId xmlns:a16="http://schemas.microsoft.com/office/drawing/2014/main" id="{16B795B1-D530-BCA8-BC85-2B42F23D93CD}"/>
              </a:ext>
            </a:extLst>
          </p:cNvPr>
          <p:cNvSpPr/>
          <p:nvPr/>
        </p:nvSpPr>
        <p:spPr>
          <a:xfrm>
            <a:off x="441434" y="4288219"/>
            <a:ext cx="10168759" cy="25067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22848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2EE06F-7105-DCEB-2F68-77069D77E53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36358A6-C65C-C234-1CD7-9B1160E85EAD}"/>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9DF37314-119A-CE74-81C6-2EFBD252D703}"/>
              </a:ext>
            </a:extLst>
          </p:cNvPr>
          <p:cNvSpPr>
            <a:spLocks noGrp="1"/>
          </p:cNvSpPr>
          <p:nvPr>
            <p:ph type="title"/>
          </p:nvPr>
        </p:nvSpPr>
        <p:spPr/>
        <p:txBody>
          <a:bodyPr/>
          <a:lstStyle/>
          <a:p>
            <a:r>
              <a:rPr lang="en-US" dirty="0"/>
              <a:t>Disclosures</a:t>
            </a:r>
          </a:p>
        </p:txBody>
      </p:sp>
      <p:sp>
        <p:nvSpPr>
          <p:cNvPr id="5" name="Content Placeholder 4">
            <a:extLst>
              <a:ext uri="{FF2B5EF4-FFF2-40B4-BE49-F238E27FC236}">
                <a16:creationId xmlns:a16="http://schemas.microsoft.com/office/drawing/2014/main" id="{0FF3FE97-B75E-C76B-A96E-0F19D11FEB26}"/>
              </a:ext>
            </a:extLst>
          </p:cNvPr>
          <p:cNvSpPr>
            <a:spLocks noGrp="1"/>
          </p:cNvSpPr>
          <p:nvPr>
            <p:ph idx="1"/>
          </p:nvPr>
        </p:nvSpPr>
        <p:spPr/>
        <p:txBody>
          <a:bodyPr/>
          <a:lstStyle/>
          <a:p>
            <a:r>
              <a:rPr lang="en-US" dirty="0"/>
              <a:t>No disclosures</a:t>
            </a:r>
          </a:p>
        </p:txBody>
      </p:sp>
    </p:spTree>
    <p:extLst>
      <p:ext uri="{BB962C8B-B14F-4D97-AF65-F5344CB8AC3E}">
        <p14:creationId xmlns:p14="http://schemas.microsoft.com/office/powerpoint/2010/main" val="41857075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A02585-2574-D62B-7D06-531684C04D6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8F3B497-4C92-9F2E-F195-C6AD8E799AF3}"/>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1CA1BBD0-1051-54EA-F1B7-5EB25085C149}"/>
              </a:ext>
            </a:extLst>
          </p:cNvPr>
          <p:cNvSpPr>
            <a:spLocks noGrp="1"/>
          </p:cNvSpPr>
          <p:nvPr>
            <p:ph type="title"/>
          </p:nvPr>
        </p:nvSpPr>
        <p:spPr/>
        <p:txBody>
          <a:bodyPr/>
          <a:lstStyle/>
          <a:p>
            <a:pPr algn="ctr"/>
            <a:r>
              <a:rPr lang="en-US" b="1" dirty="0"/>
              <a:t>Diagnosis: US Criteria</a:t>
            </a:r>
          </a:p>
        </p:txBody>
      </p:sp>
      <p:pic>
        <p:nvPicPr>
          <p:cNvPr id="6" name="Content Placeholder 5">
            <a:extLst>
              <a:ext uri="{FF2B5EF4-FFF2-40B4-BE49-F238E27FC236}">
                <a16:creationId xmlns:a16="http://schemas.microsoft.com/office/drawing/2014/main" id="{AA135324-1516-0DD0-1130-D60F62C6CD24}"/>
              </a:ext>
            </a:extLst>
          </p:cNvPr>
          <p:cNvPicPr>
            <a:picLocks noGrp="1" noChangeAspect="1"/>
          </p:cNvPicPr>
          <p:nvPr>
            <p:ph idx="1"/>
          </p:nvPr>
        </p:nvPicPr>
        <p:blipFill>
          <a:blip r:embed="rId3"/>
          <a:stretch>
            <a:fillRect/>
          </a:stretch>
        </p:blipFill>
        <p:spPr>
          <a:xfrm>
            <a:off x="1911350" y="1458868"/>
            <a:ext cx="8369300" cy="2578100"/>
          </a:xfrm>
        </p:spPr>
      </p:pic>
      <p:pic>
        <p:nvPicPr>
          <p:cNvPr id="8" name="Picture 7" descr="A table with numbers and symbols&#10;&#10;AI-generated content may be incorrect.">
            <a:extLst>
              <a:ext uri="{FF2B5EF4-FFF2-40B4-BE49-F238E27FC236}">
                <a16:creationId xmlns:a16="http://schemas.microsoft.com/office/drawing/2014/main" id="{F2AE2B55-7042-3429-E8C1-26C4DAE37AFF}"/>
              </a:ext>
            </a:extLst>
          </p:cNvPr>
          <p:cNvPicPr>
            <a:picLocks noChangeAspect="1"/>
          </p:cNvPicPr>
          <p:nvPr/>
        </p:nvPicPr>
        <p:blipFill>
          <a:blip r:embed="rId4"/>
          <a:stretch>
            <a:fillRect/>
          </a:stretch>
        </p:blipFill>
        <p:spPr>
          <a:xfrm>
            <a:off x="1911350" y="4337915"/>
            <a:ext cx="8382000" cy="2219137"/>
          </a:xfrm>
          <a:prstGeom prst="rect">
            <a:avLst/>
          </a:prstGeom>
        </p:spPr>
      </p:pic>
      <p:sp>
        <p:nvSpPr>
          <p:cNvPr id="2" name="TextBox 1">
            <a:extLst>
              <a:ext uri="{FF2B5EF4-FFF2-40B4-BE49-F238E27FC236}">
                <a16:creationId xmlns:a16="http://schemas.microsoft.com/office/drawing/2014/main" id="{C5F99F3E-743C-AAAD-2AFA-2C49A7A25CFC}"/>
              </a:ext>
            </a:extLst>
          </p:cNvPr>
          <p:cNvSpPr txBox="1"/>
          <p:nvPr/>
        </p:nvSpPr>
        <p:spPr>
          <a:xfrm>
            <a:off x="0" y="6592975"/>
            <a:ext cx="2489784" cy="276999"/>
          </a:xfrm>
          <a:prstGeom prst="rect">
            <a:avLst/>
          </a:prstGeom>
          <a:noFill/>
        </p:spPr>
        <p:txBody>
          <a:bodyPr wrap="none" rtlCol="0">
            <a:spAutoFit/>
          </a:bodyPr>
          <a:lstStyle/>
          <a:p>
            <a:r>
              <a:rPr lang="en-US" sz="1200" dirty="0"/>
              <a:t>ADPKD Guidelines. KDIGO. 2025</a:t>
            </a:r>
          </a:p>
        </p:txBody>
      </p:sp>
    </p:spTree>
    <p:extLst>
      <p:ext uri="{BB962C8B-B14F-4D97-AF65-F5344CB8AC3E}">
        <p14:creationId xmlns:p14="http://schemas.microsoft.com/office/powerpoint/2010/main" val="4407549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8A2E0D-E38E-A05D-40D2-E31A8047518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95892D6-253F-56B9-B259-A85C95686B4D}"/>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EE461D8D-C7AB-6249-12E8-33E0F6A75B72}"/>
              </a:ext>
            </a:extLst>
          </p:cNvPr>
          <p:cNvSpPr>
            <a:spLocks noGrp="1"/>
          </p:cNvSpPr>
          <p:nvPr>
            <p:ph type="title"/>
          </p:nvPr>
        </p:nvSpPr>
        <p:spPr/>
        <p:txBody>
          <a:bodyPr/>
          <a:lstStyle/>
          <a:p>
            <a:endParaRPr lang="en-US" dirty="0"/>
          </a:p>
        </p:txBody>
      </p:sp>
      <p:sp>
        <p:nvSpPr>
          <p:cNvPr id="5" name="Content Placeholder 4">
            <a:extLst>
              <a:ext uri="{FF2B5EF4-FFF2-40B4-BE49-F238E27FC236}">
                <a16:creationId xmlns:a16="http://schemas.microsoft.com/office/drawing/2014/main" id="{96DC4C72-AD74-9A72-B13C-612A19F8FCAC}"/>
              </a:ext>
            </a:extLst>
          </p:cNvPr>
          <p:cNvSpPr>
            <a:spLocks noGrp="1"/>
          </p:cNvSpPr>
          <p:nvPr>
            <p:ph idx="1"/>
          </p:nvPr>
        </p:nvSpPr>
        <p:spPr/>
        <p:txBody>
          <a:bodyPr/>
          <a:lstStyle/>
          <a:p>
            <a:endParaRPr lang="en-US" dirty="0"/>
          </a:p>
        </p:txBody>
      </p:sp>
      <p:pic>
        <p:nvPicPr>
          <p:cNvPr id="2" name="Image 0" descr="preencoded.png">
            <a:extLst>
              <a:ext uri="{FF2B5EF4-FFF2-40B4-BE49-F238E27FC236}">
                <a16:creationId xmlns:a16="http://schemas.microsoft.com/office/drawing/2014/main" id="{8976CBC9-D51D-1458-835C-C9234A67F760}"/>
              </a:ext>
            </a:extLst>
          </p:cNvPr>
          <p:cNvPicPr>
            <a:picLocks noChangeAspect="1"/>
          </p:cNvPicPr>
          <p:nvPr>
            <p:custDataLst>
              <p:tags r:id="rId1"/>
            </p:custDataLst>
          </p:nvPr>
        </p:nvPicPr>
        <p:blipFill>
          <a:blip r:embed="rId4"/>
          <a:stretch>
            <a:fillRect/>
          </a:stretch>
        </p:blipFill>
        <p:spPr>
          <a:xfrm>
            <a:off x="0" y="365125"/>
            <a:ext cx="9956818" cy="6538278"/>
          </a:xfrm>
          <a:prstGeom prst="rect">
            <a:avLst/>
          </a:prstGeom>
        </p:spPr>
      </p:pic>
    </p:spTree>
    <p:extLst>
      <p:ext uri="{BB962C8B-B14F-4D97-AF65-F5344CB8AC3E}">
        <p14:creationId xmlns:p14="http://schemas.microsoft.com/office/powerpoint/2010/main" val="40762887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8F6379-5892-D4F4-A43E-DD419762029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356137D-7B78-AA04-18A1-EFBC1F42C839}"/>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3817B23-3968-6E21-68FE-151BE471E7D1}"/>
              </a:ext>
            </a:extLst>
          </p:cNvPr>
          <p:cNvSpPr>
            <a:spLocks noGrp="1"/>
          </p:cNvSpPr>
          <p:nvPr>
            <p:ph type="title"/>
          </p:nvPr>
        </p:nvSpPr>
        <p:spPr>
          <a:xfrm>
            <a:off x="838200" y="-139515"/>
            <a:ext cx="10515600" cy="1325563"/>
          </a:xfrm>
        </p:spPr>
        <p:txBody>
          <a:bodyPr/>
          <a:lstStyle/>
          <a:p>
            <a:r>
              <a:rPr lang="en-US" dirty="0"/>
              <a:t>Typical vs. Atypical</a:t>
            </a:r>
          </a:p>
        </p:txBody>
      </p:sp>
      <p:pic>
        <p:nvPicPr>
          <p:cNvPr id="9" name="Content Placeholder 8" descr="A screenshot of a medical document&#10;&#10;AI-generated content may be incorrect.">
            <a:extLst>
              <a:ext uri="{FF2B5EF4-FFF2-40B4-BE49-F238E27FC236}">
                <a16:creationId xmlns:a16="http://schemas.microsoft.com/office/drawing/2014/main" id="{78752D1D-FEFA-4D6D-14FA-ECC98AB03704}"/>
              </a:ext>
            </a:extLst>
          </p:cNvPr>
          <p:cNvPicPr>
            <a:picLocks noGrp="1" noChangeAspect="1"/>
          </p:cNvPicPr>
          <p:nvPr>
            <p:ph idx="1"/>
          </p:nvPr>
        </p:nvPicPr>
        <p:blipFill>
          <a:blip r:embed="rId4"/>
          <a:stretch>
            <a:fillRect/>
          </a:stretch>
        </p:blipFill>
        <p:spPr>
          <a:xfrm>
            <a:off x="738636" y="895670"/>
            <a:ext cx="4618729" cy="5888276"/>
          </a:xfrm>
        </p:spPr>
      </p:pic>
      <p:pic>
        <p:nvPicPr>
          <p:cNvPr id="11" name="Picture 10" descr="A collage of x-ray images of a person's body&#10;&#10;AI-generated content may be incorrect.">
            <a:extLst>
              <a:ext uri="{FF2B5EF4-FFF2-40B4-BE49-F238E27FC236}">
                <a16:creationId xmlns:a16="http://schemas.microsoft.com/office/drawing/2014/main" id="{B223BC13-D95A-C284-FC66-78383DFCF86A}"/>
              </a:ext>
            </a:extLst>
          </p:cNvPr>
          <p:cNvPicPr>
            <a:picLocks noChangeAspect="1"/>
          </p:cNvPicPr>
          <p:nvPr/>
        </p:nvPicPr>
        <p:blipFill>
          <a:blip r:embed="rId5"/>
          <a:stretch>
            <a:fillRect/>
          </a:stretch>
        </p:blipFill>
        <p:spPr>
          <a:xfrm>
            <a:off x="6096000" y="523267"/>
            <a:ext cx="3900778" cy="6260679"/>
          </a:xfrm>
          <a:prstGeom prst="rect">
            <a:avLst/>
          </a:prstGeom>
        </p:spPr>
      </p:pic>
      <p:sp>
        <p:nvSpPr>
          <p:cNvPr id="2" name="TextBox 1">
            <a:extLst>
              <a:ext uri="{FF2B5EF4-FFF2-40B4-BE49-F238E27FC236}">
                <a16:creationId xmlns:a16="http://schemas.microsoft.com/office/drawing/2014/main" id="{55D79644-F247-2EF0-0863-93519E726E9C}"/>
              </a:ext>
            </a:extLst>
          </p:cNvPr>
          <p:cNvSpPr txBox="1"/>
          <p:nvPr/>
        </p:nvSpPr>
        <p:spPr>
          <a:xfrm>
            <a:off x="0" y="6645446"/>
            <a:ext cx="2489784" cy="276999"/>
          </a:xfrm>
          <a:prstGeom prst="rect">
            <a:avLst/>
          </a:prstGeom>
          <a:noFill/>
        </p:spPr>
        <p:txBody>
          <a:bodyPr wrap="none" rtlCol="0">
            <a:spAutoFit/>
          </a:bodyPr>
          <a:lstStyle/>
          <a:p>
            <a:r>
              <a:rPr lang="en-US" sz="1200" dirty="0"/>
              <a:t>ADPKD Guidelines. KDIGO. 2025</a:t>
            </a:r>
          </a:p>
        </p:txBody>
      </p:sp>
    </p:spTree>
    <p:extLst>
      <p:ext uri="{BB962C8B-B14F-4D97-AF65-F5344CB8AC3E}">
        <p14:creationId xmlns:p14="http://schemas.microsoft.com/office/powerpoint/2010/main" val="253685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D5D2CD-94AE-3227-6938-F43CDD2A422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1C6A4DF-F04E-C1FA-6E4A-140B8A340B7C}"/>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C0F130-D93A-30F1-74EA-25084AE14B1E}"/>
              </a:ext>
            </a:extLst>
          </p:cNvPr>
          <p:cNvSpPr>
            <a:spLocks noGrp="1"/>
          </p:cNvSpPr>
          <p:nvPr>
            <p:ph type="title"/>
          </p:nvPr>
        </p:nvSpPr>
        <p:spPr>
          <a:xfrm>
            <a:off x="689024" y="365125"/>
            <a:ext cx="10664775" cy="1325563"/>
          </a:xfrm>
        </p:spPr>
        <p:txBody>
          <a:bodyPr/>
          <a:lstStyle/>
          <a:p>
            <a:pPr algn="ctr"/>
            <a:r>
              <a:rPr lang="en-US" b="1" dirty="0"/>
              <a:t>Mayo Imaging Classification (MIC)</a:t>
            </a:r>
          </a:p>
        </p:txBody>
      </p:sp>
      <p:sp>
        <p:nvSpPr>
          <p:cNvPr id="8" name="TextBox 7">
            <a:extLst>
              <a:ext uri="{FF2B5EF4-FFF2-40B4-BE49-F238E27FC236}">
                <a16:creationId xmlns:a16="http://schemas.microsoft.com/office/drawing/2014/main" id="{CFD2FFE8-ECBF-0F78-8902-16E64B364919}"/>
              </a:ext>
            </a:extLst>
          </p:cNvPr>
          <p:cNvSpPr txBox="1"/>
          <p:nvPr/>
        </p:nvSpPr>
        <p:spPr>
          <a:xfrm>
            <a:off x="8723956" y="6354375"/>
            <a:ext cx="2074286" cy="461665"/>
          </a:xfrm>
          <a:prstGeom prst="rect">
            <a:avLst/>
          </a:prstGeom>
          <a:noFill/>
        </p:spPr>
        <p:txBody>
          <a:bodyPr wrap="none" rtlCol="0">
            <a:spAutoFit/>
          </a:bodyPr>
          <a:lstStyle/>
          <a:p>
            <a:r>
              <a:rPr lang="en-US" sz="1200" dirty="0" err="1"/>
              <a:t>Irazabal</a:t>
            </a:r>
            <a:r>
              <a:rPr lang="en-US" sz="1200" dirty="0"/>
              <a:t> ,MV, et. Al, JASN 2014</a:t>
            </a:r>
          </a:p>
          <a:p>
            <a:r>
              <a:rPr lang="en-US" sz="1200" dirty="0" err="1"/>
              <a:t>Chebib</a:t>
            </a:r>
            <a:r>
              <a:rPr lang="en-US" sz="1200" dirty="0"/>
              <a:t>, FT., et. Al., AJKD. 2016</a:t>
            </a:r>
          </a:p>
        </p:txBody>
      </p:sp>
      <p:pic>
        <p:nvPicPr>
          <p:cNvPr id="9218" name="Picture 2">
            <a:extLst>
              <a:ext uri="{FF2B5EF4-FFF2-40B4-BE49-F238E27FC236}">
                <a16:creationId xmlns:a16="http://schemas.microsoft.com/office/drawing/2014/main" id="{B738C10D-CE94-8042-9696-D62A523F03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888" y="1690688"/>
            <a:ext cx="11662224" cy="426906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44238268-4AF1-CD5E-6A40-B2083631358A}"/>
              </a:ext>
            </a:extLst>
          </p:cNvPr>
          <p:cNvSpPr txBox="1"/>
          <p:nvPr/>
        </p:nvSpPr>
        <p:spPr>
          <a:xfrm>
            <a:off x="3042745" y="1989449"/>
            <a:ext cx="611065" cy="338554"/>
          </a:xfrm>
          <a:prstGeom prst="rect">
            <a:avLst/>
          </a:prstGeom>
          <a:noFill/>
        </p:spPr>
        <p:txBody>
          <a:bodyPr wrap="none" rtlCol="0">
            <a:spAutoFit/>
          </a:bodyPr>
          <a:lstStyle/>
          <a:p>
            <a:r>
              <a:rPr lang="en-US" sz="1600" b="1" dirty="0"/>
              <a:t>-4.78</a:t>
            </a:r>
          </a:p>
        </p:txBody>
      </p:sp>
      <p:sp>
        <p:nvSpPr>
          <p:cNvPr id="12" name="TextBox 11">
            <a:extLst>
              <a:ext uri="{FF2B5EF4-FFF2-40B4-BE49-F238E27FC236}">
                <a16:creationId xmlns:a16="http://schemas.microsoft.com/office/drawing/2014/main" id="{57E9E1CE-9572-19C6-3C2C-2F5D702783AF}"/>
              </a:ext>
            </a:extLst>
          </p:cNvPr>
          <p:cNvSpPr txBox="1"/>
          <p:nvPr/>
        </p:nvSpPr>
        <p:spPr>
          <a:xfrm>
            <a:off x="3825765" y="2677697"/>
            <a:ext cx="614271" cy="338554"/>
          </a:xfrm>
          <a:prstGeom prst="rect">
            <a:avLst/>
          </a:prstGeom>
          <a:noFill/>
        </p:spPr>
        <p:txBody>
          <a:bodyPr wrap="none" rtlCol="0">
            <a:spAutoFit/>
          </a:bodyPr>
          <a:lstStyle/>
          <a:p>
            <a:r>
              <a:rPr lang="en-US" sz="1600" b="1" dirty="0"/>
              <a:t>-3.48</a:t>
            </a:r>
          </a:p>
        </p:txBody>
      </p:sp>
      <p:sp>
        <p:nvSpPr>
          <p:cNvPr id="13" name="TextBox 12">
            <a:extLst>
              <a:ext uri="{FF2B5EF4-FFF2-40B4-BE49-F238E27FC236}">
                <a16:creationId xmlns:a16="http://schemas.microsoft.com/office/drawing/2014/main" id="{C9A47D51-F323-15F2-D125-F591D7E41379}"/>
              </a:ext>
            </a:extLst>
          </p:cNvPr>
          <p:cNvSpPr txBox="1"/>
          <p:nvPr/>
        </p:nvSpPr>
        <p:spPr>
          <a:xfrm>
            <a:off x="3825765" y="3259723"/>
            <a:ext cx="614271" cy="338554"/>
          </a:xfrm>
          <a:prstGeom prst="rect">
            <a:avLst/>
          </a:prstGeom>
          <a:noFill/>
        </p:spPr>
        <p:txBody>
          <a:bodyPr wrap="none" rtlCol="0">
            <a:spAutoFit/>
          </a:bodyPr>
          <a:lstStyle/>
          <a:p>
            <a:r>
              <a:rPr lang="en-US" sz="1600" b="1" dirty="0"/>
              <a:t>-2.63</a:t>
            </a:r>
          </a:p>
        </p:txBody>
      </p:sp>
      <p:sp>
        <p:nvSpPr>
          <p:cNvPr id="14" name="TextBox 13">
            <a:extLst>
              <a:ext uri="{FF2B5EF4-FFF2-40B4-BE49-F238E27FC236}">
                <a16:creationId xmlns:a16="http://schemas.microsoft.com/office/drawing/2014/main" id="{A7B8EF64-5504-6586-3F70-D2A99745B41E}"/>
              </a:ext>
            </a:extLst>
          </p:cNvPr>
          <p:cNvSpPr txBox="1"/>
          <p:nvPr/>
        </p:nvSpPr>
        <p:spPr>
          <a:xfrm>
            <a:off x="3843865" y="3858433"/>
            <a:ext cx="614271" cy="338554"/>
          </a:xfrm>
          <a:prstGeom prst="rect">
            <a:avLst/>
          </a:prstGeom>
          <a:noFill/>
        </p:spPr>
        <p:txBody>
          <a:bodyPr wrap="none" rtlCol="0">
            <a:spAutoFit/>
          </a:bodyPr>
          <a:lstStyle/>
          <a:p>
            <a:r>
              <a:rPr lang="en-US" sz="1600" b="1" dirty="0"/>
              <a:t>-1.33</a:t>
            </a:r>
          </a:p>
        </p:txBody>
      </p:sp>
      <p:sp>
        <p:nvSpPr>
          <p:cNvPr id="15" name="TextBox 14">
            <a:extLst>
              <a:ext uri="{FF2B5EF4-FFF2-40B4-BE49-F238E27FC236}">
                <a16:creationId xmlns:a16="http://schemas.microsoft.com/office/drawing/2014/main" id="{3F45CDB8-2346-940D-9E92-EFC9CE2E6126}"/>
              </a:ext>
            </a:extLst>
          </p:cNvPr>
          <p:cNvSpPr txBox="1"/>
          <p:nvPr/>
        </p:nvSpPr>
        <p:spPr>
          <a:xfrm>
            <a:off x="3825764" y="4573896"/>
            <a:ext cx="614271" cy="338554"/>
          </a:xfrm>
          <a:prstGeom prst="rect">
            <a:avLst/>
          </a:prstGeom>
          <a:noFill/>
        </p:spPr>
        <p:txBody>
          <a:bodyPr wrap="none" rtlCol="0">
            <a:spAutoFit/>
          </a:bodyPr>
          <a:lstStyle/>
          <a:p>
            <a:r>
              <a:rPr lang="en-US" sz="1600" b="1" dirty="0"/>
              <a:t>-0.23</a:t>
            </a:r>
          </a:p>
        </p:txBody>
      </p:sp>
    </p:spTree>
    <p:extLst>
      <p:ext uri="{BB962C8B-B14F-4D97-AF65-F5344CB8AC3E}">
        <p14:creationId xmlns:p14="http://schemas.microsoft.com/office/powerpoint/2010/main" val="14598831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8C5B79-9CCE-6B39-B7BD-C0D8A0AC6DB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7AEA234-E33B-FA13-D22A-B1DF520D022C}"/>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4F334815-D278-0589-ACBB-7BC72133E8FE}"/>
              </a:ext>
            </a:extLst>
          </p:cNvPr>
          <p:cNvSpPr>
            <a:spLocks noGrp="1"/>
          </p:cNvSpPr>
          <p:nvPr>
            <p:ph type="title"/>
          </p:nvPr>
        </p:nvSpPr>
        <p:spPr/>
        <p:txBody>
          <a:bodyPr/>
          <a:lstStyle/>
          <a:p>
            <a:endParaRPr lang="en-US" dirty="0"/>
          </a:p>
        </p:txBody>
      </p:sp>
      <p:sp>
        <p:nvSpPr>
          <p:cNvPr id="5" name="Content Placeholder 4">
            <a:extLst>
              <a:ext uri="{FF2B5EF4-FFF2-40B4-BE49-F238E27FC236}">
                <a16:creationId xmlns:a16="http://schemas.microsoft.com/office/drawing/2014/main" id="{ACFEED96-7719-95B3-4D88-37CA18642FCC}"/>
              </a:ext>
            </a:extLst>
          </p:cNvPr>
          <p:cNvSpPr>
            <a:spLocks noGrp="1"/>
          </p:cNvSpPr>
          <p:nvPr>
            <p:ph idx="1"/>
          </p:nvPr>
        </p:nvSpPr>
        <p:spPr/>
        <p:txBody>
          <a:bodyPr/>
          <a:lstStyle/>
          <a:p>
            <a:endParaRPr lang="en-US" dirty="0"/>
          </a:p>
        </p:txBody>
      </p:sp>
      <p:pic>
        <p:nvPicPr>
          <p:cNvPr id="2" name="Image 0" descr="preencoded.png">
            <a:extLst>
              <a:ext uri="{FF2B5EF4-FFF2-40B4-BE49-F238E27FC236}">
                <a16:creationId xmlns:a16="http://schemas.microsoft.com/office/drawing/2014/main" id="{8883FBA8-4E71-7441-A7C2-A44D851D556B}"/>
              </a:ext>
            </a:extLst>
          </p:cNvPr>
          <p:cNvPicPr>
            <a:picLocks noChangeAspect="1"/>
          </p:cNvPicPr>
          <p:nvPr>
            <p:custDataLst>
              <p:tags r:id="rId1"/>
            </p:custDataLst>
          </p:nvPr>
        </p:nvPicPr>
        <p:blipFill>
          <a:blip r:embed="rId4"/>
          <a:stretch>
            <a:fillRect/>
          </a:stretch>
        </p:blipFill>
        <p:spPr>
          <a:xfrm>
            <a:off x="0" y="365125"/>
            <a:ext cx="9956818" cy="6538278"/>
          </a:xfrm>
          <a:prstGeom prst="rect">
            <a:avLst/>
          </a:prstGeom>
        </p:spPr>
      </p:pic>
    </p:spTree>
    <p:extLst>
      <p:ext uri="{BB962C8B-B14F-4D97-AF65-F5344CB8AC3E}">
        <p14:creationId xmlns:p14="http://schemas.microsoft.com/office/powerpoint/2010/main" val="8987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923D4B-CCAC-8D95-3219-0854ADA4838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D4B61C3-FC0C-F33F-F76C-95DC9644E0ED}"/>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06B9ADEA-A006-BCB8-18E7-2BA3D16EB871}"/>
              </a:ext>
            </a:extLst>
          </p:cNvPr>
          <p:cNvSpPr>
            <a:spLocks noGrp="1"/>
          </p:cNvSpPr>
          <p:nvPr>
            <p:ph type="title"/>
          </p:nvPr>
        </p:nvSpPr>
        <p:spPr/>
        <p:txBody>
          <a:bodyPr/>
          <a:lstStyle/>
          <a:p>
            <a:r>
              <a:rPr lang="en-US" b="1" dirty="0"/>
              <a:t>PRO-PKD Score</a:t>
            </a:r>
          </a:p>
        </p:txBody>
      </p:sp>
      <p:sp>
        <p:nvSpPr>
          <p:cNvPr id="5" name="Content Placeholder 4">
            <a:extLst>
              <a:ext uri="{FF2B5EF4-FFF2-40B4-BE49-F238E27FC236}">
                <a16:creationId xmlns:a16="http://schemas.microsoft.com/office/drawing/2014/main" id="{B0785038-0E75-6112-D6B4-EE8CFCA2D682}"/>
              </a:ext>
            </a:extLst>
          </p:cNvPr>
          <p:cNvSpPr>
            <a:spLocks noGrp="1"/>
          </p:cNvSpPr>
          <p:nvPr>
            <p:ph idx="1"/>
          </p:nvPr>
        </p:nvSpPr>
        <p:spPr/>
        <p:txBody>
          <a:bodyPr/>
          <a:lstStyle/>
          <a:p>
            <a:endParaRPr lang="en-US" dirty="0"/>
          </a:p>
        </p:txBody>
      </p:sp>
      <p:sp>
        <p:nvSpPr>
          <p:cNvPr id="6" name="TextBox 5">
            <a:extLst>
              <a:ext uri="{FF2B5EF4-FFF2-40B4-BE49-F238E27FC236}">
                <a16:creationId xmlns:a16="http://schemas.microsoft.com/office/drawing/2014/main" id="{B119BB63-B0E8-B968-47B8-48E170B249EF}"/>
              </a:ext>
            </a:extLst>
          </p:cNvPr>
          <p:cNvSpPr txBox="1"/>
          <p:nvPr/>
        </p:nvSpPr>
        <p:spPr>
          <a:xfrm>
            <a:off x="-1" y="6492875"/>
            <a:ext cx="2497800" cy="276999"/>
          </a:xfrm>
          <a:prstGeom prst="rect">
            <a:avLst/>
          </a:prstGeom>
          <a:noFill/>
        </p:spPr>
        <p:txBody>
          <a:bodyPr wrap="none" rtlCol="0">
            <a:spAutoFit/>
          </a:bodyPr>
          <a:lstStyle/>
          <a:p>
            <a:r>
              <a:rPr lang="en-US" sz="1200" dirty="0" err="1"/>
              <a:t>Cornec</a:t>
            </a:r>
            <a:r>
              <a:rPr lang="en-US" sz="1200" dirty="0"/>
              <a:t>-Le Gall, et al. JASN. 2016</a:t>
            </a:r>
          </a:p>
        </p:txBody>
      </p:sp>
      <p:pic>
        <p:nvPicPr>
          <p:cNvPr id="7" name="Content Placeholder 5">
            <a:extLst>
              <a:ext uri="{FF2B5EF4-FFF2-40B4-BE49-F238E27FC236}">
                <a16:creationId xmlns:a16="http://schemas.microsoft.com/office/drawing/2014/main" id="{FC554D47-CF22-F7D1-BC4C-320FDE32C38A}"/>
              </a:ext>
            </a:extLst>
          </p:cNvPr>
          <p:cNvPicPr>
            <a:picLocks noChangeAspect="1"/>
          </p:cNvPicPr>
          <p:nvPr/>
        </p:nvPicPr>
        <p:blipFill rotWithShape="1">
          <a:blip r:embed="rId4">
            <a:extLst>
              <a:ext uri="{28A0092B-C50C-407E-A947-70E740481C1C}">
                <a14:useLocalDpi xmlns:a14="http://schemas.microsoft.com/office/drawing/2010/main" val="0"/>
              </a:ext>
            </a:extLst>
          </a:blip>
          <a:srcRect l="3056" r="3353" b="16743"/>
          <a:stretch/>
        </p:blipFill>
        <p:spPr bwMode="auto">
          <a:xfrm>
            <a:off x="7740869" y="392112"/>
            <a:ext cx="4443403" cy="6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Content Placeholder 5">
            <a:extLst>
              <a:ext uri="{FF2B5EF4-FFF2-40B4-BE49-F238E27FC236}">
                <a16:creationId xmlns:a16="http://schemas.microsoft.com/office/drawing/2014/main" id="{8816EDEA-1686-5AD6-030F-CA08CE777E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9931" y="1737499"/>
            <a:ext cx="8184189" cy="3196761"/>
          </a:xfrm>
          <a:prstGeom prst="rect">
            <a:avLst/>
          </a:prstGeom>
        </p:spPr>
      </p:pic>
    </p:spTree>
    <p:extLst>
      <p:ext uri="{BB962C8B-B14F-4D97-AF65-F5344CB8AC3E}">
        <p14:creationId xmlns:p14="http://schemas.microsoft.com/office/powerpoint/2010/main" val="16775712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763BC2-59C5-2EB4-507D-7C004DE9D26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83F4A58-05C6-B9A5-FA29-ACFBA4FE5C50}"/>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B21501C1-4D4C-2D5F-4387-EFB8C05D987C}"/>
              </a:ext>
            </a:extLst>
          </p:cNvPr>
          <p:cNvSpPr>
            <a:spLocks noGrp="1"/>
          </p:cNvSpPr>
          <p:nvPr>
            <p:ph type="title"/>
          </p:nvPr>
        </p:nvSpPr>
        <p:spPr>
          <a:xfrm>
            <a:off x="3329119" y="170594"/>
            <a:ext cx="8429363" cy="1325563"/>
          </a:xfrm>
        </p:spPr>
        <p:txBody>
          <a:bodyPr/>
          <a:lstStyle/>
          <a:p>
            <a:r>
              <a:rPr lang="en-US" b="1" dirty="0"/>
              <a:t>Genotyping and Imaging in ADPKD</a:t>
            </a:r>
          </a:p>
        </p:txBody>
      </p:sp>
      <p:sp>
        <p:nvSpPr>
          <p:cNvPr id="5" name="Content Placeholder 4">
            <a:extLst>
              <a:ext uri="{FF2B5EF4-FFF2-40B4-BE49-F238E27FC236}">
                <a16:creationId xmlns:a16="http://schemas.microsoft.com/office/drawing/2014/main" id="{2893D696-FB7A-B5BB-9E2A-21D568A34C99}"/>
              </a:ext>
            </a:extLst>
          </p:cNvPr>
          <p:cNvSpPr>
            <a:spLocks noGrp="1"/>
          </p:cNvSpPr>
          <p:nvPr>
            <p:ph idx="1"/>
          </p:nvPr>
        </p:nvSpPr>
        <p:spPr/>
        <p:txBody>
          <a:bodyPr/>
          <a:lstStyle/>
          <a:p>
            <a:endParaRPr lang="en-US" dirty="0"/>
          </a:p>
        </p:txBody>
      </p:sp>
      <p:pic>
        <p:nvPicPr>
          <p:cNvPr id="2" name="Content Placeholder 12">
            <a:extLst>
              <a:ext uri="{FF2B5EF4-FFF2-40B4-BE49-F238E27FC236}">
                <a16:creationId xmlns:a16="http://schemas.microsoft.com/office/drawing/2014/main" id="{49776937-3885-B347-6291-0F5651435E8F}"/>
              </a:ext>
            </a:extLst>
          </p:cNvPr>
          <p:cNvPicPr>
            <a:picLocks noChangeAspect="1"/>
          </p:cNvPicPr>
          <p:nvPr/>
        </p:nvPicPr>
        <p:blipFill>
          <a:blip r:embed="rId3"/>
          <a:stretch>
            <a:fillRect/>
          </a:stretch>
        </p:blipFill>
        <p:spPr bwMode="auto">
          <a:xfrm>
            <a:off x="47293" y="198725"/>
            <a:ext cx="3155698" cy="648868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DEC75E6F-F22D-897C-0376-5E7CFD4B1502}"/>
              </a:ext>
            </a:extLst>
          </p:cNvPr>
          <p:cNvPicPr>
            <a:picLocks noChangeAspect="1"/>
          </p:cNvPicPr>
          <p:nvPr/>
        </p:nvPicPr>
        <p:blipFill>
          <a:blip r:embed="rId4"/>
          <a:stretch>
            <a:fillRect/>
          </a:stretch>
        </p:blipFill>
        <p:spPr>
          <a:xfrm>
            <a:off x="4589103" y="1330238"/>
            <a:ext cx="6016486" cy="5030900"/>
          </a:xfrm>
          <a:prstGeom prst="rect">
            <a:avLst/>
          </a:prstGeom>
          <a:noFill/>
          <a:ln>
            <a:solidFill>
              <a:schemeClr val="tx1"/>
            </a:solidFill>
          </a:ln>
        </p:spPr>
      </p:pic>
      <p:sp>
        <p:nvSpPr>
          <p:cNvPr id="7" name="TextBox 6">
            <a:extLst>
              <a:ext uri="{FF2B5EF4-FFF2-40B4-BE49-F238E27FC236}">
                <a16:creationId xmlns:a16="http://schemas.microsoft.com/office/drawing/2014/main" id="{32B14E0F-99C8-604C-A75C-1CD0EC22BA6B}"/>
              </a:ext>
            </a:extLst>
          </p:cNvPr>
          <p:cNvSpPr txBox="1"/>
          <p:nvPr/>
        </p:nvSpPr>
        <p:spPr>
          <a:xfrm>
            <a:off x="539579" y="6587025"/>
            <a:ext cx="2104769" cy="30777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Lavu, JCI insight, 2020</a:t>
            </a:r>
          </a:p>
        </p:txBody>
      </p:sp>
    </p:spTree>
    <p:extLst>
      <p:ext uri="{BB962C8B-B14F-4D97-AF65-F5344CB8AC3E}">
        <p14:creationId xmlns:p14="http://schemas.microsoft.com/office/powerpoint/2010/main" val="3477188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C9179C-C67C-03B4-3700-7F20E82BE26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86A0EBF-F95E-5E8E-C7E7-5DBBE8DEE968}"/>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6320A7E1-450E-7F31-DDFB-D043606B2125}"/>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7A053669-20AB-5E23-0A6A-F4E1094FC368}"/>
              </a:ext>
            </a:extLst>
          </p:cNvPr>
          <p:cNvSpPr>
            <a:spLocks noGrp="1"/>
          </p:cNvSpPr>
          <p:nvPr>
            <p:ph idx="1"/>
          </p:nvPr>
        </p:nvSpPr>
        <p:spPr/>
        <p:txBody>
          <a:bodyPr>
            <a:normAutofit/>
          </a:bodyPr>
          <a:lstStyle/>
          <a:p>
            <a:endParaRPr lang="en-US" dirty="0"/>
          </a:p>
        </p:txBody>
      </p:sp>
      <p:pic>
        <p:nvPicPr>
          <p:cNvPr id="2" name="Content Placeholder 5">
            <a:extLst>
              <a:ext uri="{FF2B5EF4-FFF2-40B4-BE49-F238E27FC236}">
                <a16:creationId xmlns:a16="http://schemas.microsoft.com/office/drawing/2014/main" id="{8AFE3768-21A4-8AF3-7688-8A848A7EA9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591748"/>
            <a:ext cx="10515600" cy="5836853"/>
          </a:xfrm>
          <a:prstGeom prst="rect">
            <a:avLst/>
          </a:prstGeom>
        </p:spPr>
      </p:pic>
      <p:sp>
        <p:nvSpPr>
          <p:cNvPr id="6" name="TextBox 5">
            <a:extLst>
              <a:ext uri="{FF2B5EF4-FFF2-40B4-BE49-F238E27FC236}">
                <a16:creationId xmlns:a16="http://schemas.microsoft.com/office/drawing/2014/main" id="{F1CEA4A2-C2D1-EA10-19E7-186216A0A37C}"/>
              </a:ext>
            </a:extLst>
          </p:cNvPr>
          <p:cNvSpPr txBox="1"/>
          <p:nvPr/>
        </p:nvSpPr>
        <p:spPr>
          <a:xfrm>
            <a:off x="4851108" y="6504801"/>
            <a:ext cx="2489784" cy="276999"/>
          </a:xfrm>
          <a:prstGeom prst="rect">
            <a:avLst/>
          </a:prstGeom>
          <a:noFill/>
        </p:spPr>
        <p:txBody>
          <a:bodyPr wrap="none" rtlCol="0">
            <a:spAutoFit/>
          </a:bodyPr>
          <a:lstStyle/>
          <a:p>
            <a:r>
              <a:rPr lang="en-US" sz="1200" dirty="0"/>
              <a:t>ADPKD Guidelines. KDIGO. 2025</a:t>
            </a:r>
          </a:p>
        </p:txBody>
      </p:sp>
    </p:spTree>
    <p:extLst>
      <p:ext uri="{BB962C8B-B14F-4D97-AF65-F5344CB8AC3E}">
        <p14:creationId xmlns:p14="http://schemas.microsoft.com/office/powerpoint/2010/main" val="22924838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748EB8-CEF9-4415-E42F-74E52F64F68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1EDC1F5-39D6-CE7D-7C1E-D8F5344A5F13}"/>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FA8414B0-3AEA-541B-3892-D82D31B19EF8}"/>
              </a:ext>
            </a:extLst>
          </p:cNvPr>
          <p:cNvSpPr>
            <a:spLocks noGrp="1"/>
          </p:cNvSpPr>
          <p:nvPr>
            <p:ph type="title"/>
          </p:nvPr>
        </p:nvSpPr>
        <p:spPr/>
        <p:txBody>
          <a:bodyPr/>
          <a:lstStyle/>
          <a:p>
            <a:endParaRPr lang="en-US" dirty="0"/>
          </a:p>
        </p:txBody>
      </p:sp>
      <p:sp>
        <p:nvSpPr>
          <p:cNvPr id="5" name="Content Placeholder 4">
            <a:extLst>
              <a:ext uri="{FF2B5EF4-FFF2-40B4-BE49-F238E27FC236}">
                <a16:creationId xmlns:a16="http://schemas.microsoft.com/office/drawing/2014/main" id="{AEA60C7F-7B58-2773-979F-32EFABB48E91}"/>
              </a:ext>
            </a:extLst>
          </p:cNvPr>
          <p:cNvSpPr>
            <a:spLocks noGrp="1"/>
          </p:cNvSpPr>
          <p:nvPr>
            <p:ph idx="1"/>
          </p:nvPr>
        </p:nvSpPr>
        <p:spPr/>
        <p:txBody>
          <a:bodyPr/>
          <a:lstStyle/>
          <a:p>
            <a:endParaRPr lang="en-US" dirty="0"/>
          </a:p>
        </p:txBody>
      </p:sp>
      <p:pic>
        <p:nvPicPr>
          <p:cNvPr id="2" name="Image 0" descr="preencoded.png">
            <a:extLst>
              <a:ext uri="{FF2B5EF4-FFF2-40B4-BE49-F238E27FC236}">
                <a16:creationId xmlns:a16="http://schemas.microsoft.com/office/drawing/2014/main" id="{912C0F3A-1BCF-7DC7-FBB3-0E3D3067751C}"/>
              </a:ext>
            </a:extLst>
          </p:cNvPr>
          <p:cNvPicPr>
            <a:picLocks noChangeAspect="1"/>
          </p:cNvPicPr>
          <p:nvPr>
            <p:custDataLst>
              <p:tags r:id="rId1"/>
            </p:custDataLst>
          </p:nvPr>
        </p:nvPicPr>
        <p:blipFill>
          <a:blip r:embed="rId4"/>
          <a:stretch>
            <a:fillRect/>
          </a:stretch>
        </p:blipFill>
        <p:spPr>
          <a:xfrm>
            <a:off x="0" y="365125"/>
            <a:ext cx="9956818" cy="6538278"/>
          </a:xfrm>
          <a:prstGeom prst="rect">
            <a:avLst/>
          </a:prstGeom>
        </p:spPr>
      </p:pic>
      <p:sp>
        <p:nvSpPr>
          <p:cNvPr id="6" name="Rectangle 5">
            <a:extLst>
              <a:ext uri="{FF2B5EF4-FFF2-40B4-BE49-F238E27FC236}">
                <a16:creationId xmlns:a16="http://schemas.microsoft.com/office/drawing/2014/main" id="{4E297A16-2D70-88F8-5F76-F7D38C4E77B1}"/>
              </a:ext>
            </a:extLst>
          </p:cNvPr>
          <p:cNvSpPr/>
          <p:nvPr/>
        </p:nvSpPr>
        <p:spPr>
          <a:xfrm>
            <a:off x="207160" y="2711669"/>
            <a:ext cx="5888840" cy="14857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FAF53BA-C31F-A50E-19F9-EF2FA30B2BA2}"/>
              </a:ext>
            </a:extLst>
          </p:cNvPr>
          <p:cNvSpPr/>
          <p:nvPr/>
        </p:nvSpPr>
        <p:spPr>
          <a:xfrm>
            <a:off x="1163601" y="5644055"/>
            <a:ext cx="8611020" cy="13488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624E2A5-0D52-A4E2-0702-8084BEB2DCDA}"/>
              </a:ext>
            </a:extLst>
          </p:cNvPr>
          <p:cNvSpPr/>
          <p:nvPr/>
        </p:nvSpPr>
        <p:spPr>
          <a:xfrm>
            <a:off x="5235913" y="4262416"/>
            <a:ext cx="3612931" cy="13488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830B8C6-26DF-07E9-4459-BFBF6453B4DF}"/>
              </a:ext>
            </a:extLst>
          </p:cNvPr>
          <p:cNvSpPr/>
          <p:nvPr/>
        </p:nvSpPr>
        <p:spPr>
          <a:xfrm>
            <a:off x="226000" y="4246289"/>
            <a:ext cx="3612931" cy="13488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6022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72BCF3-0C62-6B19-3FD0-5F8ABA596BA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68A70E1-151E-B95D-5C67-49EDB6DE3C0C}"/>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972EF550-F60D-E6C6-CDE7-209AF6124EB3}"/>
              </a:ext>
            </a:extLst>
          </p:cNvPr>
          <p:cNvSpPr>
            <a:spLocks noGrp="1"/>
          </p:cNvSpPr>
          <p:nvPr>
            <p:ph type="title"/>
          </p:nvPr>
        </p:nvSpPr>
        <p:spPr/>
        <p:txBody>
          <a:bodyPr/>
          <a:lstStyle/>
          <a:p>
            <a:endParaRPr lang="en-US" dirty="0"/>
          </a:p>
        </p:txBody>
      </p:sp>
      <p:sp>
        <p:nvSpPr>
          <p:cNvPr id="8" name="Content Placeholder 7">
            <a:extLst>
              <a:ext uri="{FF2B5EF4-FFF2-40B4-BE49-F238E27FC236}">
                <a16:creationId xmlns:a16="http://schemas.microsoft.com/office/drawing/2014/main" id="{BA13C6A6-7AAD-32E2-9337-9DC700880F0B}"/>
              </a:ext>
            </a:extLst>
          </p:cNvPr>
          <p:cNvSpPr>
            <a:spLocks noGrp="1"/>
          </p:cNvSpPr>
          <p:nvPr>
            <p:ph idx="1"/>
          </p:nvPr>
        </p:nvSpPr>
        <p:spPr/>
        <p:txBody>
          <a:bodyPr/>
          <a:lstStyle/>
          <a:p>
            <a:endParaRPr lang="en-US"/>
          </a:p>
        </p:txBody>
      </p:sp>
      <p:pic>
        <p:nvPicPr>
          <p:cNvPr id="9" name="Picture 4" descr="Autosomal Dominant Polycystic Kidney Disease | Abdominal Key">
            <a:extLst>
              <a:ext uri="{FF2B5EF4-FFF2-40B4-BE49-F238E27FC236}">
                <a16:creationId xmlns:a16="http://schemas.microsoft.com/office/drawing/2014/main" id="{930ABB96-5EB9-67C2-2842-22A0713A7C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0402" y="439020"/>
            <a:ext cx="8391195" cy="6053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23499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F7521C-A6F7-DE47-AA0B-27256A86B939}"/>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5913DD57-7913-414A-BDD0-FDA2BD046786}"/>
              </a:ext>
            </a:extLst>
          </p:cNvPr>
          <p:cNvSpPr>
            <a:spLocks noGrp="1"/>
          </p:cNvSpPr>
          <p:nvPr>
            <p:ph type="title"/>
          </p:nvPr>
        </p:nvSpPr>
        <p:spPr/>
        <p:txBody>
          <a:bodyPr/>
          <a:lstStyle/>
          <a:p>
            <a:r>
              <a:rPr lang="en-US" dirty="0"/>
              <a:t>Objectives</a:t>
            </a:r>
          </a:p>
        </p:txBody>
      </p:sp>
      <p:sp>
        <p:nvSpPr>
          <p:cNvPr id="5" name="Content Placeholder 4">
            <a:extLst>
              <a:ext uri="{FF2B5EF4-FFF2-40B4-BE49-F238E27FC236}">
                <a16:creationId xmlns:a16="http://schemas.microsoft.com/office/drawing/2014/main" id="{9F51B0C7-F756-D540-A678-BA9C24045D5F}"/>
              </a:ext>
            </a:extLst>
          </p:cNvPr>
          <p:cNvSpPr>
            <a:spLocks noGrp="1"/>
          </p:cNvSpPr>
          <p:nvPr>
            <p:ph idx="1"/>
          </p:nvPr>
        </p:nvSpPr>
        <p:spPr/>
        <p:txBody>
          <a:bodyPr>
            <a:normAutofit/>
          </a:bodyPr>
          <a:lstStyle/>
          <a:p>
            <a:r>
              <a:rPr lang="en-US" b="0" i="0" u="none" strike="noStrike" dirty="0">
                <a:solidFill>
                  <a:srgbClr val="000000"/>
                </a:solidFill>
                <a:effectLst/>
              </a:rPr>
              <a:t>Review historical progression of ADPKD </a:t>
            </a:r>
          </a:p>
          <a:p>
            <a:r>
              <a:rPr lang="en-US" b="0" i="0" u="none" strike="noStrike" dirty="0">
                <a:solidFill>
                  <a:srgbClr val="000000"/>
                </a:solidFill>
                <a:effectLst/>
              </a:rPr>
              <a:t>Examine current therapeutic options and their impact on disease progression</a:t>
            </a:r>
          </a:p>
          <a:p>
            <a:r>
              <a:rPr lang="en-US" b="0" i="0" u="none" strike="noStrike" dirty="0">
                <a:solidFill>
                  <a:srgbClr val="000000"/>
                </a:solidFill>
                <a:effectLst/>
              </a:rPr>
              <a:t>Analyze active trials and future direction of ADPKD management.</a:t>
            </a:r>
            <a:endParaRPr lang="en-US" dirty="0"/>
          </a:p>
        </p:txBody>
      </p:sp>
    </p:spTree>
    <p:extLst>
      <p:ext uri="{BB962C8B-B14F-4D97-AF65-F5344CB8AC3E}">
        <p14:creationId xmlns:p14="http://schemas.microsoft.com/office/powerpoint/2010/main" val="33387848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744846-AE31-9442-4943-8DB062D4B19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9FD18F8-099A-9BBF-3AD9-46601DC21438}"/>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3141031A-43B3-DB87-2B9F-C354AEB0C5C5}"/>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558B547E-4FAD-D804-6DD3-FC21D8FF424D}"/>
              </a:ext>
            </a:extLst>
          </p:cNvPr>
          <p:cNvSpPr>
            <a:spLocks noGrp="1"/>
          </p:cNvSpPr>
          <p:nvPr>
            <p:ph idx="1"/>
          </p:nvPr>
        </p:nvSpPr>
        <p:spPr/>
        <p:txBody>
          <a:bodyPr/>
          <a:lstStyle/>
          <a:p>
            <a:endParaRPr lang="en-US" dirty="0"/>
          </a:p>
        </p:txBody>
      </p:sp>
      <p:pic>
        <p:nvPicPr>
          <p:cNvPr id="7170" name="Picture 2" descr="Ijms 23 03317 g001">
            <a:extLst>
              <a:ext uri="{FF2B5EF4-FFF2-40B4-BE49-F238E27FC236}">
                <a16:creationId xmlns:a16="http://schemas.microsoft.com/office/drawing/2014/main" id="{0BC42B9D-D1A1-6084-F0C0-D0596BA930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2938" y="0"/>
            <a:ext cx="836453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D72CA32-5B2C-9815-024F-B186EDA233D5}"/>
              </a:ext>
            </a:extLst>
          </p:cNvPr>
          <p:cNvSpPr txBox="1"/>
          <p:nvPr/>
        </p:nvSpPr>
        <p:spPr>
          <a:xfrm>
            <a:off x="0" y="6581001"/>
            <a:ext cx="1995290" cy="276999"/>
          </a:xfrm>
          <a:prstGeom prst="rect">
            <a:avLst/>
          </a:prstGeom>
          <a:noFill/>
        </p:spPr>
        <p:txBody>
          <a:bodyPr wrap="none" rtlCol="0">
            <a:spAutoFit/>
          </a:bodyPr>
          <a:lstStyle/>
          <a:p>
            <a:r>
              <a:rPr lang="en-US" sz="1200" dirty="0" err="1"/>
              <a:t>Reiterova</a:t>
            </a:r>
            <a:r>
              <a:rPr lang="en-US" sz="1200" dirty="0"/>
              <a:t>, J. et al., IJMS 2022</a:t>
            </a:r>
          </a:p>
        </p:txBody>
      </p:sp>
    </p:spTree>
    <p:extLst>
      <p:ext uri="{BB962C8B-B14F-4D97-AF65-F5344CB8AC3E}">
        <p14:creationId xmlns:p14="http://schemas.microsoft.com/office/powerpoint/2010/main" val="5600898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09BDA4-9186-4041-0A22-746044473F0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233F2EA-D1DE-63B5-2BB3-9AFE4B85CEA1}"/>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AA931FD-0A4A-7A7A-55D6-4A276C560B5B}"/>
              </a:ext>
            </a:extLst>
          </p:cNvPr>
          <p:cNvSpPr>
            <a:spLocks noGrp="1"/>
          </p:cNvSpPr>
          <p:nvPr>
            <p:ph type="title"/>
          </p:nvPr>
        </p:nvSpPr>
        <p:spPr/>
        <p:txBody>
          <a:bodyPr/>
          <a:lstStyle/>
          <a:p>
            <a:r>
              <a:rPr lang="en-US" dirty="0"/>
              <a:t>HALT-PKD A</a:t>
            </a:r>
          </a:p>
        </p:txBody>
      </p:sp>
      <p:pic>
        <p:nvPicPr>
          <p:cNvPr id="6" name="Content Placeholder 5">
            <a:extLst>
              <a:ext uri="{FF2B5EF4-FFF2-40B4-BE49-F238E27FC236}">
                <a16:creationId xmlns:a16="http://schemas.microsoft.com/office/drawing/2014/main" id="{B3E03AA9-CF1C-2259-A42A-11BFEA2D94D6}"/>
              </a:ext>
            </a:extLst>
          </p:cNvPr>
          <p:cNvPicPr>
            <a:picLocks noGrp="1" noChangeAspect="1"/>
          </p:cNvPicPr>
          <p:nvPr>
            <p:ph idx="1"/>
          </p:nvPr>
        </p:nvPicPr>
        <p:blipFill>
          <a:blip r:embed="rId4"/>
          <a:stretch>
            <a:fillRect/>
          </a:stretch>
        </p:blipFill>
        <p:spPr>
          <a:xfrm>
            <a:off x="4091858" y="132008"/>
            <a:ext cx="8100142" cy="2752860"/>
          </a:xfrm>
        </p:spPr>
      </p:pic>
      <p:sp>
        <p:nvSpPr>
          <p:cNvPr id="8" name="TextBox 7">
            <a:extLst>
              <a:ext uri="{FF2B5EF4-FFF2-40B4-BE49-F238E27FC236}">
                <a16:creationId xmlns:a16="http://schemas.microsoft.com/office/drawing/2014/main" id="{3F4662A8-408B-B650-C31B-48A24BDFE4E6}"/>
              </a:ext>
            </a:extLst>
          </p:cNvPr>
          <p:cNvSpPr txBox="1"/>
          <p:nvPr/>
        </p:nvSpPr>
        <p:spPr>
          <a:xfrm>
            <a:off x="838200" y="3130864"/>
            <a:ext cx="10830059" cy="2677656"/>
          </a:xfrm>
          <a:prstGeom prst="rect">
            <a:avLst/>
          </a:prstGeom>
          <a:noFill/>
        </p:spPr>
        <p:txBody>
          <a:bodyPr wrap="square">
            <a:spAutoFit/>
          </a:bodyPr>
          <a:lstStyle/>
          <a:p>
            <a:pPr marL="457200" indent="-457200">
              <a:buFont typeface="Arial" panose="020B0604020202020204" pitchFamily="34" charset="0"/>
              <a:buChar char="•"/>
            </a:pPr>
            <a:r>
              <a:rPr lang="en-US" sz="2400" dirty="0"/>
              <a:t>Young patients (15 to 49 years) with preserved kidney function (eGFR &gt;60)</a:t>
            </a:r>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r>
              <a:rPr lang="en-US" sz="2400" dirty="0"/>
              <a:t>BP target of standard (120-130) vs Low BP (95-110)</a:t>
            </a:r>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r>
              <a:rPr lang="en-US" sz="2400" dirty="0"/>
              <a:t>ACE vs ACE/ARB combo</a:t>
            </a:r>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r>
              <a:rPr lang="en-US" sz="2400" dirty="0"/>
              <a:t>Follow for 5 years</a:t>
            </a:r>
          </a:p>
        </p:txBody>
      </p:sp>
    </p:spTree>
    <p:extLst>
      <p:ext uri="{BB962C8B-B14F-4D97-AF65-F5344CB8AC3E}">
        <p14:creationId xmlns:p14="http://schemas.microsoft.com/office/powerpoint/2010/main" val="13036857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6EC574-B927-74DA-6B7B-1BE45567BB8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C563AF5-FE4D-3600-FE61-A5ED1FB27C84}"/>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92A6404B-EFA4-959C-2CF1-AF00AD4F67B5}"/>
              </a:ext>
            </a:extLst>
          </p:cNvPr>
          <p:cNvSpPr>
            <a:spLocks noGrp="1"/>
          </p:cNvSpPr>
          <p:nvPr>
            <p:ph type="title"/>
          </p:nvPr>
        </p:nvSpPr>
        <p:spPr/>
        <p:txBody>
          <a:bodyPr/>
          <a:lstStyle/>
          <a:p>
            <a:r>
              <a:rPr lang="en-US" dirty="0"/>
              <a:t>HALT-PKD B</a:t>
            </a:r>
          </a:p>
        </p:txBody>
      </p:sp>
      <p:pic>
        <p:nvPicPr>
          <p:cNvPr id="6" name="Content Placeholder 5">
            <a:extLst>
              <a:ext uri="{FF2B5EF4-FFF2-40B4-BE49-F238E27FC236}">
                <a16:creationId xmlns:a16="http://schemas.microsoft.com/office/drawing/2014/main" id="{5FA4CCD5-8B8D-2503-08DC-B8E2562D05FA}"/>
              </a:ext>
            </a:extLst>
          </p:cNvPr>
          <p:cNvPicPr>
            <a:picLocks noGrp="1" noChangeAspect="1"/>
          </p:cNvPicPr>
          <p:nvPr>
            <p:ph idx="1"/>
          </p:nvPr>
        </p:nvPicPr>
        <p:blipFill>
          <a:blip r:embed="rId3"/>
          <a:stretch>
            <a:fillRect/>
          </a:stretch>
        </p:blipFill>
        <p:spPr>
          <a:xfrm>
            <a:off x="3772895" y="218941"/>
            <a:ext cx="8419105" cy="2678806"/>
          </a:xfrm>
        </p:spPr>
      </p:pic>
      <p:sp>
        <p:nvSpPr>
          <p:cNvPr id="8" name="TextBox 7">
            <a:extLst>
              <a:ext uri="{FF2B5EF4-FFF2-40B4-BE49-F238E27FC236}">
                <a16:creationId xmlns:a16="http://schemas.microsoft.com/office/drawing/2014/main" id="{760D39B0-3F49-A741-64FB-8D999430FDCA}"/>
              </a:ext>
            </a:extLst>
          </p:cNvPr>
          <p:cNvSpPr txBox="1"/>
          <p:nvPr/>
        </p:nvSpPr>
        <p:spPr>
          <a:xfrm>
            <a:off x="838200" y="3043931"/>
            <a:ext cx="10515600" cy="2954655"/>
          </a:xfrm>
          <a:prstGeom prst="rect">
            <a:avLst/>
          </a:prstGeom>
          <a:noFill/>
        </p:spPr>
        <p:txBody>
          <a:bodyPr wrap="square">
            <a:spAutoFit/>
          </a:bodyPr>
          <a:lstStyle/>
          <a:p>
            <a:pPr marL="285750" indent="-285750">
              <a:buFont typeface="Arial" panose="020B0604020202020204" pitchFamily="34" charset="0"/>
              <a:buChar char="•"/>
            </a:pPr>
            <a:r>
              <a:rPr lang="en-US" sz="2400" dirty="0"/>
              <a:t>18-64 year old</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eGFR 25-60</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err="1"/>
              <a:t>ACE+Placebo</a:t>
            </a:r>
            <a:r>
              <a:rPr lang="en-US" sz="2400" dirty="0"/>
              <a:t> vs ACE+ARB</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BP goal 110-130mmHg systolic </a:t>
            </a:r>
          </a:p>
          <a:p>
            <a:endParaRPr lang="en-US" dirty="0"/>
          </a:p>
        </p:txBody>
      </p:sp>
    </p:spTree>
    <p:extLst>
      <p:ext uri="{BB962C8B-B14F-4D97-AF65-F5344CB8AC3E}">
        <p14:creationId xmlns:p14="http://schemas.microsoft.com/office/powerpoint/2010/main" val="37797043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82131E-9EC5-F824-948C-EFC16DAF698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824A872-99AD-A310-5170-6971AA8E56F9}"/>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6F794FC7-B1E0-0603-3C25-0D9591165B27}"/>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CAE1D80F-14CE-845B-A4BC-3770FA0C5630}"/>
              </a:ext>
            </a:extLst>
          </p:cNvPr>
          <p:cNvSpPr>
            <a:spLocks noGrp="1"/>
          </p:cNvSpPr>
          <p:nvPr>
            <p:ph idx="1"/>
          </p:nvPr>
        </p:nvSpPr>
        <p:spPr/>
        <p:txBody>
          <a:bodyPr/>
          <a:lstStyle/>
          <a:p>
            <a:endParaRPr lang="en-US" dirty="0"/>
          </a:p>
        </p:txBody>
      </p:sp>
      <p:pic>
        <p:nvPicPr>
          <p:cNvPr id="10242" name="Picture 2">
            <a:extLst>
              <a:ext uri="{FF2B5EF4-FFF2-40B4-BE49-F238E27FC236}">
                <a16:creationId xmlns:a16="http://schemas.microsoft.com/office/drawing/2014/main" id="{2B9542FE-4874-ED30-1AD0-1E5CA714AC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B8D2F3A-73D9-A5C4-B18A-FAB9FD4EABE3}"/>
              </a:ext>
            </a:extLst>
          </p:cNvPr>
          <p:cNvSpPr txBox="1"/>
          <p:nvPr/>
        </p:nvSpPr>
        <p:spPr>
          <a:xfrm>
            <a:off x="1650886" y="5665569"/>
            <a:ext cx="1397114" cy="646331"/>
          </a:xfrm>
          <a:prstGeom prst="rect">
            <a:avLst/>
          </a:prstGeom>
          <a:noFill/>
        </p:spPr>
        <p:txBody>
          <a:bodyPr wrap="none" rtlCol="0">
            <a:spAutoFit/>
          </a:bodyPr>
          <a:lstStyle/>
          <a:p>
            <a:r>
              <a:rPr lang="en-US" dirty="0"/>
              <a:t>5.5% vs 6.5%</a:t>
            </a:r>
          </a:p>
          <a:p>
            <a:pPr algn="ctr"/>
            <a:r>
              <a:rPr lang="en-US" dirty="0"/>
              <a:t>p=0.006</a:t>
            </a:r>
          </a:p>
        </p:txBody>
      </p:sp>
      <p:sp>
        <p:nvSpPr>
          <p:cNvPr id="6" name="TextBox 5">
            <a:extLst>
              <a:ext uri="{FF2B5EF4-FFF2-40B4-BE49-F238E27FC236}">
                <a16:creationId xmlns:a16="http://schemas.microsoft.com/office/drawing/2014/main" id="{74138C36-421E-B8F0-EA18-4407D27DAE85}"/>
              </a:ext>
            </a:extLst>
          </p:cNvPr>
          <p:cNvSpPr txBox="1"/>
          <p:nvPr/>
        </p:nvSpPr>
        <p:spPr>
          <a:xfrm>
            <a:off x="0" y="6396335"/>
            <a:ext cx="1992469" cy="461665"/>
          </a:xfrm>
          <a:prstGeom prst="rect">
            <a:avLst/>
          </a:prstGeom>
          <a:noFill/>
        </p:spPr>
        <p:txBody>
          <a:bodyPr wrap="none" rtlCol="0">
            <a:spAutoFit/>
          </a:bodyPr>
          <a:lstStyle/>
          <a:p>
            <a:r>
              <a:rPr lang="en-US" sz="1200" dirty="0" err="1"/>
              <a:t>Scheir</a:t>
            </a:r>
            <a:r>
              <a:rPr lang="en-US" sz="1200" dirty="0"/>
              <a:t>, RW. et al., NEJM 2014</a:t>
            </a:r>
          </a:p>
          <a:p>
            <a:r>
              <a:rPr lang="en-US" sz="1200" dirty="0"/>
              <a:t>Torres, VE. Et al., NEJM 2014</a:t>
            </a:r>
          </a:p>
        </p:txBody>
      </p:sp>
    </p:spTree>
    <p:extLst>
      <p:ext uri="{BB962C8B-B14F-4D97-AF65-F5344CB8AC3E}">
        <p14:creationId xmlns:p14="http://schemas.microsoft.com/office/powerpoint/2010/main" val="31897718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2401F1-BE61-CAA8-9F2E-71A36562E7A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129547A-7289-CCA0-5121-B251E5F20B23}"/>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BAD116B3-71F1-6309-BD04-4F339C7A4FF6}"/>
              </a:ext>
            </a:extLst>
          </p:cNvPr>
          <p:cNvSpPr>
            <a:spLocks noGrp="1"/>
          </p:cNvSpPr>
          <p:nvPr>
            <p:ph type="title"/>
          </p:nvPr>
        </p:nvSpPr>
        <p:spPr/>
        <p:txBody>
          <a:bodyPr/>
          <a:lstStyle/>
          <a:p>
            <a:endParaRPr lang="en-US" dirty="0"/>
          </a:p>
        </p:txBody>
      </p:sp>
      <p:sp>
        <p:nvSpPr>
          <p:cNvPr id="5" name="Content Placeholder 4">
            <a:extLst>
              <a:ext uri="{FF2B5EF4-FFF2-40B4-BE49-F238E27FC236}">
                <a16:creationId xmlns:a16="http://schemas.microsoft.com/office/drawing/2014/main" id="{E36E31C8-692E-2DE2-E694-983A7703CB0E}"/>
              </a:ext>
            </a:extLst>
          </p:cNvPr>
          <p:cNvSpPr>
            <a:spLocks noGrp="1"/>
          </p:cNvSpPr>
          <p:nvPr>
            <p:ph idx="1"/>
          </p:nvPr>
        </p:nvSpPr>
        <p:spPr/>
        <p:txBody>
          <a:bodyPr/>
          <a:lstStyle/>
          <a:p>
            <a:endParaRPr lang="en-US" dirty="0"/>
          </a:p>
        </p:txBody>
      </p:sp>
      <p:pic>
        <p:nvPicPr>
          <p:cNvPr id="2" name="Image 0" descr="preencoded.png">
            <a:extLst>
              <a:ext uri="{FF2B5EF4-FFF2-40B4-BE49-F238E27FC236}">
                <a16:creationId xmlns:a16="http://schemas.microsoft.com/office/drawing/2014/main" id="{443B0E29-3BB4-C014-68D0-EED5FD40C350}"/>
              </a:ext>
            </a:extLst>
          </p:cNvPr>
          <p:cNvPicPr>
            <a:picLocks noChangeAspect="1"/>
          </p:cNvPicPr>
          <p:nvPr>
            <p:custDataLst>
              <p:tags r:id="rId1"/>
            </p:custDataLst>
          </p:nvPr>
        </p:nvPicPr>
        <p:blipFill>
          <a:blip r:embed="rId4"/>
          <a:stretch>
            <a:fillRect/>
          </a:stretch>
        </p:blipFill>
        <p:spPr>
          <a:xfrm>
            <a:off x="0" y="365125"/>
            <a:ext cx="9956818" cy="6538278"/>
          </a:xfrm>
          <a:prstGeom prst="rect">
            <a:avLst/>
          </a:prstGeom>
        </p:spPr>
      </p:pic>
      <p:sp>
        <p:nvSpPr>
          <p:cNvPr id="6" name="Rectangle 5">
            <a:extLst>
              <a:ext uri="{FF2B5EF4-FFF2-40B4-BE49-F238E27FC236}">
                <a16:creationId xmlns:a16="http://schemas.microsoft.com/office/drawing/2014/main" id="{6603CDDC-D20D-F24F-FCFB-33638599349E}"/>
              </a:ext>
            </a:extLst>
          </p:cNvPr>
          <p:cNvSpPr/>
          <p:nvPr/>
        </p:nvSpPr>
        <p:spPr>
          <a:xfrm>
            <a:off x="207160" y="2711669"/>
            <a:ext cx="5888840" cy="14857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2AB17DFC-9972-E770-048B-88636B73B1DB}"/>
              </a:ext>
            </a:extLst>
          </p:cNvPr>
          <p:cNvSpPr/>
          <p:nvPr/>
        </p:nvSpPr>
        <p:spPr>
          <a:xfrm>
            <a:off x="1163601" y="5644055"/>
            <a:ext cx="8611020" cy="13488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C3FBAE9-7A4E-E767-0A61-D72B43C34620}"/>
              </a:ext>
            </a:extLst>
          </p:cNvPr>
          <p:cNvSpPr/>
          <p:nvPr/>
        </p:nvSpPr>
        <p:spPr>
          <a:xfrm>
            <a:off x="3875270" y="4170635"/>
            <a:ext cx="870151" cy="14857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945843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28D1ED-BDC7-452D-39C4-BA71B27BD5D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A2BE5F2-F8AE-F092-9380-3CF7217F5D24}"/>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5A2E9724-E0D9-FD57-1569-22C05D3075D1}"/>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23A3EB42-3D6C-D0ED-D828-75D9943C6E85}"/>
              </a:ext>
            </a:extLst>
          </p:cNvPr>
          <p:cNvSpPr>
            <a:spLocks noGrp="1"/>
          </p:cNvSpPr>
          <p:nvPr>
            <p:ph idx="1"/>
          </p:nvPr>
        </p:nvSpPr>
        <p:spPr/>
        <p:txBody>
          <a:bodyPr/>
          <a:lstStyle/>
          <a:p>
            <a:endParaRPr lang="en-US" dirty="0"/>
          </a:p>
        </p:txBody>
      </p:sp>
      <p:pic>
        <p:nvPicPr>
          <p:cNvPr id="7170" name="Picture 2" descr="Ijms 23 03317 g001">
            <a:extLst>
              <a:ext uri="{FF2B5EF4-FFF2-40B4-BE49-F238E27FC236}">
                <a16:creationId xmlns:a16="http://schemas.microsoft.com/office/drawing/2014/main" id="{F6661381-38DC-F3AF-CF58-D523966790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2938" y="0"/>
            <a:ext cx="836453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A5E67DD-5E79-352B-85F4-55F947342B8A}"/>
              </a:ext>
            </a:extLst>
          </p:cNvPr>
          <p:cNvSpPr txBox="1"/>
          <p:nvPr/>
        </p:nvSpPr>
        <p:spPr>
          <a:xfrm>
            <a:off x="0" y="6581001"/>
            <a:ext cx="1995290" cy="276999"/>
          </a:xfrm>
          <a:prstGeom prst="rect">
            <a:avLst/>
          </a:prstGeom>
          <a:noFill/>
        </p:spPr>
        <p:txBody>
          <a:bodyPr wrap="none" rtlCol="0">
            <a:spAutoFit/>
          </a:bodyPr>
          <a:lstStyle/>
          <a:p>
            <a:r>
              <a:rPr lang="en-US" sz="1200" dirty="0" err="1"/>
              <a:t>Reiterova</a:t>
            </a:r>
            <a:r>
              <a:rPr lang="en-US" sz="1200" dirty="0"/>
              <a:t>, J. et al., IJMS 2022</a:t>
            </a:r>
          </a:p>
        </p:txBody>
      </p:sp>
    </p:spTree>
    <p:extLst>
      <p:ext uri="{BB962C8B-B14F-4D97-AF65-F5344CB8AC3E}">
        <p14:creationId xmlns:p14="http://schemas.microsoft.com/office/powerpoint/2010/main" val="26719374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533306-139B-B575-76BE-D911DE6CD2E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1FCD5E9-01EB-EB6F-37A9-6B0F4593218A}"/>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F9C5631D-C950-3871-D339-5A470C67F930}"/>
              </a:ext>
            </a:extLst>
          </p:cNvPr>
          <p:cNvSpPr>
            <a:spLocks noGrp="1"/>
          </p:cNvSpPr>
          <p:nvPr>
            <p:ph type="title"/>
          </p:nvPr>
        </p:nvSpPr>
        <p:spPr/>
        <p:txBody>
          <a:bodyPr/>
          <a:lstStyle/>
          <a:p>
            <a:r>
              <a:rPr lang="en-US" b="1" dirty="0"/>
              <a:t>Tolvaptan</a:t>
            </a:r>
          </a:p>
        </p:txBody>
      </p:sp>
      <p:sp>
        <p:nvSpPr>
          <p:cNvPr id="5" name="Content Placeholder 4">
            <a:extLst>
              <a:ext uri="{FF2B5EF4-FFF2-40B4-BE49-F238E27FC236}">
                <a16:creationId xmlns:a16="http://schemas.microsoft.com/office/drawing/2014/main" id="{B5207F6D-BCEC-9EB6-71F6-C7DBC605AFFF}"/>
              </a:ext>
            </a:extLst>
          </p:cNvPr>
          <p:cNvSpPr>
            <a:spLocks noGrp="1"/>
          </p:cNvSpPr>
          <p:nvPr>
            <p:ph idx="1"/>
          </p:nvPr>
        </p:nvSpPr>
        <p:spPr/>
        <p:txBody>
          <a:bodyPr>
            <a:normAutofit lnSpcReduction="10000"/>
          </a:bodyPr>
          <a:lstStyle/>
          <a:p>
            <a:r>
              <a:rPr lang="en-US" dirty="0">
                <a:effectLst/>
              </a:rPr>
              <a:t>Oral V2-receptor antagonist </a:t>
            </a:r>
          </a:p>
          <a:p>
            <a:pPr>
              <a:spcBef>
                <a:spcPts val="22"/>
              </a:spcBef>
            </a:pPr>
            <a:r>
              <a:rPr lang="en-US" dirty="0">
                <a:effectLst/>
              </a:rPr>
              <a:t>Selectivity for V2 receptors about 30X that for V1a receptors</a:t>
            </a:r>
          </a:p>
          <a:p>
            <a:pPr>
              <a:spcBef>
                <a:spcPts val="22"/>
              </a:spcBef>
            </a:pPr>
            <a:r>
              <a:rPr lang="en-US" dirty="0">
                <a:effectLst/>
              </a:rPr>
              <a:t>Affinity for V2 receptor about 2X that of native AVP</a:t>
            </a:r>
          </a:p>
          <a:p>
            <a:pPr>
              <a:spcBef>
                <a:spcPts val="22"/>
              </a:spcBef>
            </a:pPr>
            <a:endParaRPr lang="en-US" dirty="0">
              <a:effectLst/>
            </a:endParaRPr>
          </a:p>
          <a:p>
            <a:pPr>
              <a:spcBef>
                <a:spcPts val="22"/>
              </a:spcBef>
            </a:pPr>
            <a:r>
              <a:rPr lang="en-US" dirty="0">
                <a:effectLst/>
              </a:rPr>
              <a:t>Metabolized by CYP3A4 (metabolism inhibited by ketoconazole)</a:t>
            </a:r>
          </a:p>
          <a:p>
            <a:pPr>
              <a:spcBef>
                <a:spcPts val="22"/>
              </a:spcBef>
            </a:pPr>
            <a:r>
              <a:rPr lang="en-US" dirty="0">
                <a:effectLst/>
              </a:rPr>
              <a:t>Half-life of dose is 8.4 hours</a:t>
            </a:r>
          </a:p>
          <a:p>
            <a:pPr>
              <a:spcBef>
                <a:spcPts val="22"/>
              </a:spcBef>
            </a:pPr>
            <a:endParaRPr lang="en-US" dirty="0">
              <a:effectLst/>
            </a:endParaRPr>
          </a:p>
          <a:p>
            <a:pPr>
              <a:spcBef>
                <a:spcPts val="22"/>
              </a:spcBef>
            </a:pPr>
            <a:r>
              <a:rPr lang="en-US" dirty="0">
                <a:effectLst/>
              </a:rPr>
              <a:t>Produces a dose-dependent aquaretic effect with no effect on BP</a:t>
            </a:r>
          </a:p>
          <a:p>
            <a:pPr>
              <a:spcBef>
                <a:spcPts val="22"/>
              </a:spcBef>
            </a:pPr>
            <a:r>
              <a:rPr lang="en-US" dirty="0">
                <a:effectLst/>
              </a:rPr>
              <a:t>Most common side effects: thirst, dry mouth, LFT abnormalities</a:t>
            </a:r>
          </a:p>
          <a:p>
            <a:pPr>
              <a:spcBef>
                <a:spcPts val="22"/>
              </a:spcBef>
            </a:pPr>
            <a:endParaRPr lang="en-US" dirty="0">
              <a:effectLst/>
            </a:endParaRPr>
          </a:p>
          <a:p>
            <a:pPr>
              <a:spcBef>
                <a:spcPts val="22"/>
              </a:spcBef>
            </a:pPr>
            <a:r>
              <a:rPr lang="en-US" dirty="0">
                <a:effectLst/>
              </a:rPr>
              <a:t>High fetal mortality and fetal malformation when given to pregnant animals</a:t>
            </a:r>
          </a:p>
          <a:p>
            <a:pPr>
              <a:spcBef>
                <a:spcPts val="22"/>
              </a:spcBef>
            </a:pPr>
            <a:endParaRPr lang="en-US" dirty="0">
              <a:effectLst/>
            </a:endParaRPr>
          </a:p>
          <a:p>
            <a:endParaRPr lang="en-US" dirty="0"/>
          </a:p>
        </p:txBody>
      </p:sp>
    </p:spTree>
    <p:extLst>
      <p:ext uri="{BB962C8B-B14F-4D97-AF65-F5344CB8AC3E}">
        <p14:creationId xmlns:p14="http://schemas.microsoft.com/office/powerpoint/2010/main" val="169010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dissolve">
                                      <p:cBhvr>
                                        <p:cTn id="10" dur="500"/>
                                        <p:tgtEl>
                                          <p:spTgt spid="5">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dissolve">
                                      <p:cBhvr>
                                        <p:cTn id="13" dur="500"/>
                                        <p:tgtEl>
                                          <p:spTgt spid="5">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5">
                                            <p:txEl>
                                              <p:pRg st="4" end="4"/>
                                            </p:txEl>
                                          </p:spTgt>
                                        </p:tgtEl>
                                        <p:attrNameLst>
                                          <p:attrName>style.visibility</p:attrName>
                                        </p:attrNameLst>
                                      </p:cBhvr>
                                      <p:to>
                                        <p:strVal val="visible"/>
                                      </p:to>
                                    </p:set>
                                    <p:animEffect transition="in" filter="dissolve">
                                      <p:cBhvr>
                                        <p:cTn id="18" dur="500"/>
                                        <p:tgtEl>
                                          <p:spTgt spid="5">
                                            <p:txEl>
                                              <p:pRg st="4" end="4"/>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animEffect transition="in" filter="dissolve">
                                      <p:cBhvr>
                                        <p:cTn id="21" dur="500"/>
                                        <p:tgtEl>
                                          <p:spTgt spid="5">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5">
                                            <p:txEl>
                                              <p:pRg st="7" end="7"/>
                                            </p:txEl>
                                          </p:spTgt>
                                        </p:tgtEl>
                                        <p:attrNameLst>
                                          <p:attrName>style.visibility</p:attrName>
                                        </p:attrNameLst>
                                      </p:cBhvr>
                                      <p:to>
                                        <p:strVal val="visible"/>
                                      </p:to>
                                    </p:set>
                                    <p:animEffect transition="in" filter="dissolve">
                                      <p:cBhvr>
                                        <p:cTn id="26" dur="500"/>
                                        <p:tgtEl>
                                          <p:spTgt spid="5">
                                            <p:txEl>
                                              <p:pRg st="7" end="7"/>
                                            </p:txEl>
                                          </p:spTgt>
                                        </p:tgtEl>
                                      </p:cBhvr>
                                    </p:animEffect>
                                  </p:childTnLst>
                                </p:cTn>
                              </p:par>
                              <p:par>
                                <p:cTn id="27" presetID="9" presetClass="entr" presetSubtype="0" fill="hold" nodeType="withEffect">
                                  <p:stCondLst>
                                    <p:cond delay="0"/>
                                  </p:stCondLst>
                                  <p:childTnLst>
                                    <p:set>
                                      <p:cBhvr>
                                        <p:cTn id="28" dur="1" fill="hold">
                                          <p:stCondLst>
                                            <p:cond delay="0"/>
                                          </p:stCondLst>
                                        </p:cTn>
                                        <p:tgtEl>
                                          <p:spTgt spid="5">
                                            <p:txEl>
                                              <p:pRg st="8" end="8"/>
                                            </p:txEl>
                                          </p:spTgt>
                                        </p:tgtEl>
                                        <p:attrNameLst>
                                          <p:attrName>style.visibility</p:attrName>
                                        </p:attrNameLst>
                                      </p:cBhvr>
                                      <p:to>
                                        <p:strVal val="visible"/>
                                      </p:to>
                                    </p:set>
                                    <p:animEffect transition="in" filter="dissolve">
                                      <p:cBhvr>
                                        <p:cTn id="29" dur="500"/>
                                        <p:tgtEl>
                                          <p:spTgt spid="5">
                                            <p:txEl>
                                              <p:pRg st="8" end="8"/>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5">
                                            <p:txEl>
                                              <p:pRg st="10" end="10"/>
                                            </p:txEl>
                                          </p:spTgt>
                                        </p:tgtEl>
                                        <p:attrNameLst>
                                          <p:attrName>style.visibility</p:attrName>
                                        </p:attrNameLst>
                                      </p:cBhvr>
                                      <p:to>
                                        <p:strVal val="visible"/>
                                      </p:to>
                                    </p:set>
                                    <p:animEffect transition="in" filter="dissolve">
                                      <p:cBhvr>
                                        <p:cTn id="34" dur="5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22B74D-10C7-F043-3970-82C298AFE54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0572062-B552-9668-DC09-A5C28031ED55}"/>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AE3E305-C240-28F9-D689-7F463C90BA11}"/>
              </a:ext>
            </a:extLst>
          </p:cNvPr>
          <p:cNvSpPr>
            <a:spLocks noGrp="1"/>
          </p:cNvSpPr>
          <p:nvPr>
            <p:ph type="title"/>
          </p:nvPr>
        </p:nvSpPr>
        <p:spPr/>
        <p:txBody>
          <a:bodyPr/>
          <a:lstStyle/>
          <a:p>
            <a:r>
              <a:rPr lang="en-US" b="1" dirty="0"/>
              <a:t>TEMPO 3:4</a:t>
            </a:r>
          </a:p>
        </p:txBody>
      </p:sp>
      <p:pic>
        <p:nvPicPr>
          <p:cNvPr id="6" name="Content Placeholder 5">
            <a:extLst>
              <a:ext uri="{FF2B5EF4-FFF2-40B4-BE49-F238E27FC236}">
                <a16:creationId xmlns:a16="http://schemas.microsoft.com/office/drawing/2014/main" id="{BBF4A55A-9ED4-672D-573F-36439CBD4518}"/>
              </a:ext>
            </a:extLst>
          </p:cNvPr>
          <p:cNvPicPr>
            <a:picLocks noGrp="1" noChangeAspect="1"/>
          </p:cNvPicPr>
          <p:nvPr>
            <p:ph idx="1"/>
          </p:nvPr>
        </p:nvPicPr>
        <p:blipFill>
          <a:blip r:embed="rId4"/>
          <a:stretch>
            <a:fillRect/>
          </a:stretch>
        </p:blipFill>
        <p:spPr>
          <a:xfrm>
            <a:off x="3844797" y="0"/>
            <a:ext cx="8347203" cy="2686692"/>
          </a:xfrm>
        </p:spPr>
      </p:pic>
      <p:sp>
        <p:nvSpPr>
          <p:cNvPr id="8" name="TextBox 7">
            <a:extLst>
              <a:ext uri="{FF2B5EF4-FFF2-40B4-BE49-F238E27FC236}">
                <a16:creationId xmlns:a16="http://schemas.microsoft.com/office/drawing/2014/main" id="{E7F25E87-00F6-4259-4F0F-258749F07A5B}"/>
              </a:ext>
            </a:extLst>
          </p:cNvPr>
          <p:cNvSpPr txBox="1"/>
          <p:nvPr/>
        </p:nvSpPr>
        <p:spPr>
          <a:xfrm>
            <a:off x="838200" y="3051817"/>
            <a:ext cx="10752786" cy="2585323"/>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t>Phase 3, randomized, double-blind, placebo-controlled trial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t>1445 participants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t>3 year period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t>18-50 TKV 750ml or more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t>GFR &gt;60 ml/min/m2</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t>2:1 Tolvaptan</a:t>
            </a:r>
          </a:p>
          <a:p>
            <a:endParaRPr lang="en-US" dirty="0"/>
          </a:p>
        </p:txBody>
      </p:sp>
    </p:spTree>
    <p:extLst>
      <p:ext uri="{BB962C8B-B14F-4D97-AF65-F5344CB8AC3E}">
        <p14:creationId xmlns:p14="http://schemas.microsoft.com/office/powerpoint/2010/main" val="41341853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68600E-7486-E678-9486-3954194F8BA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CF355B0-A5C0-F296-4889-7E9FB87594C3}"/>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5ECF3CF5-54F7-17F1-B51D-545656E5E4FB}"/>
              </a:ext>
            </a:extLst>
          </p:cNvPr>
          <p:cNvSpPr>
            <a:spLocks noGrp="1"/>
          </p:cNvSpPr>
          <p:nvPr>
            <p:ph type="title"/>
          </p:nvPr>
        </p:nvSpPr>
        <p:spPr>
          <a:xfrm>
            <a:off x="838200" y="365125"/>
            <a:ext cx="3006597" cy="1325563"/>
          </a:xfrm>
        </p:spPr>
        <p:txBody>
          <a:bodyPr/>
          <a:lstStyle/>
          <a:p>
            <a:r>
              <a:rPr lang="en-US" b="1" dirty="0"/>
              <a:t>TEMPO 3:4</a:t>
            </a:r>
          </a:p>
        </p:txBody>
      </p:sp>
      <p:pic>
        <p:nvPicPr>
          <p:cNvPr id="9" name="Picture 8" descr="A screenshot of a graph&#10;&#10;AI-generated content may be incorrect.">
            <a:extLst>
              <a:ext uri="{FF2B5EF4-FFF2-40B4-BE49-F238E27FC236}">
                <a16:creationId xmlns:a16="http://schemas.microsoft.com/office/drawing/2014/main" id="{1F25AD8B-B1E8-3100-C9E3-A7946E2C75C4}"/>
              </a:ext>
            </a:extLst>
          </p:cNvPr>
          <p:cNvPicPr>
            <a:picLocks noChangeAspect="1"/>
          </p:cNvPicPr>
          <p:nvPr/>
        </p:nvPicPr>
        <p:blipFill>
          <a:blip r:embed="rId4"/>
          <a:stretch>
            <a:fillRect/>
          </a:stretch>
        </p:blipFill>
        <p:spPr>
          <a:xfrm>
            <a:off x="4175448" y="0"/>
            <a:ext cx="5351892" cy="6858000"/>
          </a:xfrm>
          <a:prstGeom prst="rect">
            <a:avLst/>
          </a:prstGeom>
        </p:spPr>
      </p:pic>
      <p:sp>
        <p:nvSpPr>
          <p:cNvPr id="12" name="Rounded Rectangle 11">
            <a:extLst>
              <a:ext uri="{FF2B5EF4-FFF2-40B4-BE49-F238E27FC236}">
                <a16:creationId xmlns:a16="http://schemas.microsoft.com/office/drawing/2014/main" id="{755E42C2-9E45-22D0-60F0-CD17102DFA0D}"/>
              </a:ext>
            </a:extLst>
          </p:cNvPr>
          <p:cNvSpPr/>
          <p:nvPr/>
        </p:nvSpPr>
        <p:spPr>
          <a:xfrm>
            <a:off x="7709338" y="2333297"/>
            <a:ext cx="1560786" cy="394137"/>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F34E7C68-A94D-4AA9-9515-4A9C0AB8C932}"/>
              </a:ext>
            </a:extLst>
          </p:cNvPr>
          <p:cNvSpPr/>
          <p:nvPr/>
        </p:nvSpPr>
        <p:spPr>
          <a:xfrm>
            <a:off x="7709338" y="5796455"/>
            <a:ext cx="1560786" cy="394137"/>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5BD36033-0DF6-0906-FE55-54DFCAA4CA36}"/>
              </a:ext>
            </a:extLst>
          </p:cNvPr>
          <p:cNvSpPr txBox="1"/>
          <p:nvPr/>
        </p:nvSpPr>
        <p:spPr>
          <a:xfrm>
            <a:off x="0" y="6396335"/>
            <a:ext cx="1992469" cy="461665"/>
          </a:xfrm>
          <a:prstGeom prst="rect">
            <a:avLst/>
          </a:prstGeom>
          <a:noFill/>
        </p:spPr>
        <p:txBody>
          <a:bodyPr wrap="none" rtlCol="0">
            <a:spAutoFit/>
          </a:bodyPr>
          <a:lstStyle/>
          <a:p>
            <a:r>
              <a:rPr lang="en-US" sz="1200" dirty="0" err="1"/>
              <a:t>Scheir</a:t>
            </a:r>
            <a:r>
              <a:rPr lang="en-US" sz="1200" dirty="0"/>
              <a:t>, RW. et al., NEJM 2014</a:t>
            </a:r>
          </a:p>
          <a:p>
            <a:r>
              <a:rPr lang="en-US" sz="1200" dirty="0"/>
              <a:t>Torres, VE. Et al., NEJM 2014</a:t>
            </a:r>
          </a:p>
        </p:txBody>
      </p:sp>
    </p:spTree>
    <p:extLst>
      <p:ext uri="{BB962C8B-B14F-4D97-AF65-F5344CB8AC3E}">
        <p14:creationId xmlns:p14="http://schemas.microsoft.com/office/powerpoint/2010/main" val="2708835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90F7A3-CE40-05FB-F332-C22BF5C9850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5B422EA-438F-21A0-0A34-1BD95D687DA3}"/>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723D903D-AAE5-5981-7B6A-24C359C5D348}"/>
              </a:ext>
            </a:extLst>
          </p:cNvPr>
          <p:cNvSpPr>
            <a:spLocks noGrp="1"/>
          </p:cNvSpPr>
          <p:nvPr>
            <p:ph type="title"/>
          </p:nvPr>
        </p:nvSpPr>
        <p:spPr/>
        <p:txBody>
          <a:bodyPr/>
          <a:lstStyle/>
          <a:p>
            <a:r>
              <a:rPr lang="en-US" b="1" dirty="0"/>
              <a:t>TEMPO 4:4</a:t>
            </a:r>
          </a:p>
        </p:txBody>
      </p:sp>
      <p:pic>
        <p:nvPicPr>
          <p:cNvPr id="10" name="Content Placeholder 9" descr="A close-up of a sign&#10;&#10;AI-generated content may be incorrect.">
            <a:extLst>
              <a:ext uri="{FF2B5EF4-FFF2-40B4-BE49-F238E27FC236}">
                <a16:creationId xmlns:a16="http://schemas.microsoft.com/office/drawing/2014/main" id="{531989BF-E141-997B-A563-1ED7D24BA151}"/>
              </a:ext>
            </a:extLst>
          </p:cNvPr>
          <p:cNvPicPr>
            <a:picLocks noGrp="1" noChangeAspect="1"/>
          </p:cNvPicPr>
          <p:nvPr>
            <p:ph idx="1"/>
          </p:nvPr>
        </p:nvPicPr>
        <p:blipFill>
          <a:blip r:embed="rId4"/>
          <a:stretch>
            <a:fillRect/>
          </a:stretch>
        </p:blipFill>
        <p:spPr>
          <a:xfrm>
            <a:off x="3657600" y="379968"/>
            <a:ext cx="8534400" cy="1930400"/>
          </a:xfrm>
        </p:spPr>
      </p:pic>
      <p:sp>
        <p:nvSpPr>
          <p:cNvPr id="11" name="TextBox 10">
            <a:extLst>
              <a:ext uri="{FF2B5EF4-FFF2-40B4-BE49-F238E27FC236}">
                <a16:creationId xmlns:a16="http://schemas.microsoft.com/office/drawing/2014/main" id="{088D10BD-044D-F500-D308-40D8A2A22FEA}"/>
              </a:ext>
            </a:extLst>
          </p:cNvPr>
          <p:cNvSpPr txBox="1"/>
          <p:nvPr/>
        </p:nvSpPr>
        <p:spPr>
          <a:xfrm>
            <a:off x="838200" y="2690336"/>
            <a:ext cx="4222531" cy="2954655"/>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t>2 year open label extension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40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t>18-50 TKV 750ml or more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40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t>GFR &gt;30 ml/min/m2</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40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t>2:1 Tolvaptan</a:t>
            </a:r>
          </a:p>
          <a:p>
            <a:endParaRPr lang="en-US" dirty="0"/>
          </a:p>
        </p:txBody>
      </p:sp>
    </p:spTree>
    <p:extLst>
      <p:ext uri="{BB962C8B-B14F-4D97-AF65-F5344CB8AC3E}">
        <p14:creationId xmlns:p14="http://schemas.microsoft.com/office/powerpoint/2010/main" val="40709233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778E27-91B0-084C-3AF7-74A6C61572D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E3CB220-5225-7256-9CB9-7B443F19F6AA}"/>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510332FF-C2F8-1CE3-3EE0-F7CDF1EE79A1}"/>
              </a:ext>
            </a:extLst>
          </p:cNvPr>
          <p:cNvSpPr>
            <a:spLocks noGrp="1"/>
          </p:cNvSpPr>
          <p:nvPr>
            <p:ph type="title"/>
          </p:nvPr>
        </p:nvSpPr>
        <p:spPr/>
        <p:txBody>
          <a:bodyPr/>
          <a:lstStyle/>
          <a:p>
            <a:r>
              <a:rPr lang="en-US" dirty="0"/>
              <a:t>NOT included</a:t>
            </a:r>
          </a:p>
        </p:txBody>
      </p:sp>
      <p:sp>
        <p:nvSpPr>
          <p:cNvPr id="5" name="Content Placeholder 4">
            <a:extLst>
              <a:ext uri="{FF2B5EF4-FFF2-40B4-BE49-F238E27FC236}">
                <a16:creationId xmlns:a16="http://schemas.microsoft.com/office/drawing/2014/main" id="{C0539562-1A30-C29E-2BE1-27CB9D7A1FC4}"/>
              </a:ext>
            </a:extLst>
          </p:cNvPr>
          <p:cNvSpPr>
            <a:spLocks noGrp="1"/>
          </p:cNvSpPr>
          <p:nvPr>
            <p:ph idx="1"/>
          </p:nvPr>
        </p:nvSpPr>
        <p:spPr/>
        <p:txBody>
          <a:bodyPr/>
          <a:lstStyle/>
          <a:p>
            <a:r>
              <a:rPr lang="en-US" dirty="0"/>
              <a:t>Extra-renal manifestations</a:t>
            </a:r>
          </a:p>
        </p:txBody>
      </p:sp>
    </p:spTree>
    <p:extLst>
      <p:ext uri="{BB962C8B-B14F-4D97-AF65-F5344CB8AC3E}">
        <p14:creationId xmlns:p14="http://schemas.microsoft.com/office/powerpoint/2010/main" val="12269336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EC573E-B4BA-6031-6384-EAE9B3BA5F8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8B38BB7-7D7F-89D8-2230-6079E4559CA3}"/>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37258766-0B9F-8E85-171A-C7C584129F74}"/>
              </a:ext>
            </a:extLst>
          </p:cNvPr>
          <p:cNvSpPr>
            <a:spLocks noGrp="1"/>
          </p:cNvSpPr>
          <p:nvPr>
            <p:ph type="title"/>
          </p:nvPr>
        </p:nvSpPr>
        <p:spPr/>
        <p:txBody>
          <a:bodyPr/>
          <a:lstStyle/>
          <a:p>
            <a:r>
              <a:rPr lang="en-US" b="1" dirty="0"/>
              <a:t>TEMPO 4:4</a:t>
            </a:r>
          </a:p>
        </p:txBody>
      </p:sp>
      <p:sp>
        <p:nvSpPr>
          <p:cNvPr id="14" name="TextBox 13">
            <a:extLst>
              <a:ext uri="{FF2B5EF4-FFF2-40B4-BE49-F238E27FC236}">
                <a16:creationId xmlns:a16="http://schemas.microsoft.com/office/drawing/2014/main" id="{2D80C819-D31F-60C3-9594-3D6F6FA0A52D}"/>
              </a:ext>
            </a:extLst>
          </p:cNvPr>
          <p:cNvSpPr txBox="1"/>
          <p:nvPr/>
        </p:nvSpPr>
        <p:spPr>
          <a:xfrm>
            <a:off x="-64372" y="6558672"/>
            <a:ext cx="1992469" cy="276999"/>
          </a:xfrm>
          <a:prstGeom prst="rect">
            <a:avLst/>
          </a:prstGeom>
          <a:noFill/>
        </p:spPr>
        <p:txBody>
          <a:bodyPr wrap="square" rtlCol="0">
            <a:spAutoFit/>
          </a:bodyPr>
          <a:lstStyle/>
          <a:p>
            <a:r>
              <a:rPr lang="en-US" sz="1200" dirty="0"/>
              <a:t>Torres, VE. et al., NDT 2018</a:t>
            </a:r>
          </a:p>
        </p:txBody>
      </p:sp>
      <p:pic>
        <p:nvPicPr>
          <p:cNvPr id="16" name="Picture 15" descr="A graph of a patient's growth&#10;&#10;AI-generated content may be incorrect.">
            <a:extLst>
              <a:ext uri="{FF2B5EF4-FFF2-40B4-BE49-F238E27FC236}">
                <a16:creationId xmlns:a16="http://schemas.microsoft.com/office/drawing/2014/main" id="{F930AD01-7128-92F5-F2FA-ADD9D2BF7B67}"/>
              </a:ext>
            </a:extLst>
          </p:cNvPr>
          <p:cNvPicPr>
            <a:picLocks noChangeAspect="1"/>
          </p:cNvPicPr>
          <p:nvPr/>
        </p:nvPicPr>
        <p:blipFill>
          <a:blip r:embed="rId4"/>
          <a:stretch>
            <a:fillRect/>
          </a:stretch>
        </p:blipFill>
        <p:spPr>
          <a:xfrm>
            <a:off x="5662006" y="1273175"/>
            <a:ext cx="6578600" cy="4851400"/>
          </a:xfrm>
          <a:prstGeom prst="rect">
            <a:avLst/>
          </a:prstGeom>
        </p:spPr>
      </p:pic>
      <p:pic>
        <p:nvPicPr>
          <p:cNvPr id="18" name="Picture 17" descr="A diagram of a patient's growth&#10;&#10;AI-generated content may be incorrect.">
            <a:extLst>
              <a:ext uri="{FF2B5EF4-FFF2-40B4-BE49-F238E27FC236}">
                <a16:creationId xmlns:a16="http://schemas.microsoft.com/office/drawing/2014/main" id="{2C62481F-2750-6467-D5D8-2E631B483D06}"/>
              </a:ext>
            </a:extLst>
          </p:cNvPr>
          <p:cNvPicPr>
            <a:picLocks noChangeAspect="1"/>
          </p:cNvPicPr>
          <p:nvPr/>
        </p:nvPicPr>
        <p:blipFill>
          <a:blip r:embed="rId5"/>
          <a:stretch>
            <a:fillRect/>
          </a:stretch>
        </p:blipFill>
        <p:spPr>
          <a:xfrm>
            <a:off x="-47298" y="1273175"/>
            <a:ext cx="6578600" cy="5219700"/>
          </a:xfrm>
          <a:prstGeom prst="rect">
            <a:avLst/>
          </a:prstGeom>
        </p:spPr>
      </p:pic>
    </p:spTree>
    <p:extLst>
      <p:ext uri="{BB962C8B-B14F-4D97-AF65-F5344CB8AC3E}">
        <p14:creationId xmlns:p14="http://schemas.microsoft.com/office/powerpoint/2010/main" val="40650912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8F94ED-2688-1B50-60A4-CFEEBBE615E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003FBE1-8F89-5054-52D8-696A14CBA1D8}"/>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F1C8ADBC-7693-15A7-5FBB-94CD8C882C93}"/>
              </a:ext>
            </a:extLst>
          </p:cNvPr>
          <p:cNvSpPr>
            <a:spLocks noGrp="1"/>
          </p:cNvSpPr>
          <p:nvPr>
            <p:ph type="title"/>
          </p:nvPr>
        </p:nvSpPr>
        <p:spPr/>
        <p:txBody>
          <a:bodyPr/>
          <a:lstStyle/>
          <a:p>
            <a:r>
              <a:rPr lang="en-US" b="1" dirty="0"/>
              <a:t>REPRISE</a:t>
            </a:r>
          </a:p>
        </p:txBody>
      </p:sp>
      <p:pic>
        <p:nvPicPr>
          <p:cNvPr id="6" name="Content Placeholder 5">
            <a:extLst>
              <a:ext uri="{FF2B5EF4-FFF2-40B4-BE49-F238E27FC236}">
                <a16:creationId xmlns:a16="http://schemas.microsoft.com/office/drawing/2014/main" id="{0FE03F55-8D69-F10A-53CF-D8F08F2AF824}"/>
              </a:ext>
            </a:extLst>
          </p:cNvPr>
          <p:cNvPicPr>
            <a:picLocks noGrp="1" noChangeAspect="1"/>
          </p:cNvPicPr>
          <p:nvPr>
            <p:ph idx="1"/>
          </p:nvPr>
        </p:nvPicPr>
        <p:blipFill>
          <a:blip r:embed="rId4"/>
          <a:stretch>
            <a:fillRect/>
          </a:stretch>
        </p:blipFill>
        <p:spPr>
          <a:xfrm>
            <a:off x="3304456" y="0"/>
            <a:ext cx="8887544" cy="3013656"/>
          </a:xfrm>
        </p:spPr>
      </p:pic>
      <p:sp>
        <p:nvSpPr>
          <p:cNvPr id="8" name="TextBox 7">
            <a:extLst>
              <a:ext uri="{FF2B5EF4-FFF2-40B4-BE49-F238E27FC236}">
                <a16:creationId xmlns:a16="http://schemas.microsoft.com/office/drawing/2014/main" id="{F4BE99EE-F002-4F65-D452-C69E6129384E}"/>
              </a:ext>
            </a:extLst>
          </p:cNvPr>
          <p:cNvSpPr txBox="1"/>
          <p:nvPr/>
        </p:nvSpPr>
        <p:spPr>
          <a:xfrm>
            <a:off x="838200" y="3378781"/>
            <a:ext cx="10515599" cy="1938992"/>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t>Replicating Evidence of Preserved Renal Function: An Investigation of Tolvaptan Safety and Efficacy in ADPKD (REPRISE trial)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t>1370 patients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t>aged 18–65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t>eGFRs between 25 and 65 mL/min/1.72 m2 </a:t>
            </a:r>
          </a:p>
        </p:txBody>
      </p:sp>
    </p:spTree>
    <p:extLst>
      <p:ext uri="{BB962C8B-B14F-4D97-AF65-F5344CB8AC3E}">
        <p14:creationId xmlns:p14="http://schemas.microsoft.com/office/powerpoint/2010/main" val="32937363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BA2D74-F1B5-9B91-DE67-5FA8FC0FC59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0A43BB9-2857-3ABB-2590-8794F6631892}"/>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F0715985-6F8E-AE80-E60A-40AF0553E0E7}"/>
              </a:ext>
            </a:extLst>
          </p:cNvPr>
          <p:cNvSpPr>
            <a:spLocks noGrp="1"/>
          </p:cNvSpPr>
          <p:nvPr>
            <p:ph type="title"/>
          </p:nvPr>
        </p:nvSpPr>
        <p:spPr/>
        <p:txBody>
          <a:bodyPr/>
          <a:lstStyle/>
          <a:p>
            <a:r>
              <a:rPr lang="en-US" b="1" dirty="0"/>
              <a:t>REPRISE</a:t>
            </a:r>
          </a:p>
        </p:txBody>
      </p:sp>
      <p:pic>
        <p:nvPicPr>
          <p:cNvPr id="7" name="Picture 6" descr="A screenshot of a graph&#10;&#10;AI-generated content may be incorrect.">
            <a:extLst>
              <a:ext uri="{FF2B5EF4-FFF2-40B4-BE49-F238E27FC236}">
                <a16:creationId xmlns:a16="http://schemas.microsoft.com/office/drawing/2014/main" id="{2760F4A4-74AE-5C01-F417-E04960F40D22}"/>
              </a:ext>
            </a:extLst>
          </p:cNvPr>
          <p:cNvPicPr>
            <a:picLocks noChangeAspect="1"/>
          </p:cNvPicPr>
          <p:nvPr/>
        </p:nvPicPr>
        <p:blipFill>
          <a:blip r:embed="rId4"/>
          <a:stretch>
            <a:fillRect/>
          </a:stretch>
        </p:blipFill>
        <p:spPr>
          <a:xfrm>
            <a:off x="114300" y="1690688"/>
            <a:ext cx="7772400" cy="4824248"/>
          </a:xfrm>
          <a:prstGeom prst="rect">
            <a:avLst/>
          </a:prstGeom>
        </p:spPr>
      </p:pic>
      <p:pic>
        <p:nvPicPr>
          <p:cNvPr id="9" name="Picture 8" descr="A graph of a number of numbers and a number of objects&#10;&#10;AI-generated content may be incorrect.">
            <a:extLst>
              <a:ext uri="{FF2B5EF4-FFF2-40B4-BE49-F238E27FC236}">
                <a16:creationId xmlns:a16="http://schemas.microsoft.com/office/drawing/2014/main" id="{AB6E1A4B-FF58-9198-3CC5-BBF0A79237E8}"/>
              </a:ext>
            </a:extLst>
          </p:cNvPr>
          <p:cNvPicPr>
            <a:picLocks noChangeAspect="1"/>
          </p:cNvPicPr>
          <p:nvPr/>
        </p:nvPicPr>
        <p:blipFill>
          <a:blip r:embed="rId5"/>
          <a:stretch>
            <a:fillRect/>
          </a:stretch>
        </p:blipFill>
        <p:spPr>
          <a:xfrm>
            <a:off x="7719787" y="1656638"/>
            <a:ext cx="4472213" cy="4689311"/>
          </a:xfrm>
          <a:prstGeom prst="rect">
            <a:avLst/>
          </a:prstGeom>
        </p:spPr>
      </p:pic>
      <p:sp>
        <p:nvSpPr>
          <p:cNvPr id="12" name="TextBox 11">
            <a:extLst>
              <a:ext uri="{FF2B5EF4-FFF2-40B4-BE49-F238E27FC236}">
                <a16:creationId xmlns:a16="http://schemas.microsoft.com/office/drawing/2014/main" id="{50FBA958-E188-B92A-9ACF-0CE8C6AB7138}"/>
              </a:ext>
            </a:extLst>
          </p:cNvPr>
          <p:cNvSpPr txBox="1"/>
          <p:nvPr/>
        </p:nvSpPr>
        <p:spPr>
          <a:xfrm>
            <a:off x="-64372" y="6558672"/>
            <a:ext cx="1992469" cy="276999"/>
          </a:xfrm>
          <a:prstGeom prst="rect">
            <a:avLst/>
          </a:prstGeom>
          <a:noFill/>
        </p:spPr>
        <p:txBody>
          <a:bodyPr wrap="square" rtlCol="0">
            <a:spAutoFit/>
          </a:bodyPr>
          <a:lstStyle/>
          <a:p>
            <a:r>
              <a:rPr lang="en-US" sz="1200" dirty="0"/>
              <a:t>Torres, VE. et al., NEJM 2017</a:t>
            </a:r>
          </a:p>
        </p:txBody>
      </p:sp>
    </p:spTree>
    <p:extLst>
      <p:ext uri="{BB962C8B-B14F-4D97-AF65-F5344CB8AC3E}">
        <p14:creationId xmlns:p14="http://schemas.microsoft.com/office/powerpoint/2010/main" val="37659629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84741-4B90-02F1-60FD-51B6E826F54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BF386BA-9FF1-F5A3-45E5-90978B43372A}"/>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188495BB-ABB0-D60E-7BCC-0448FF2D3218}"/>
              </a:ext>
            </a:extLst>
          </p:cNvPr>
          <p:cNvSpPr>
            <a:spLocks noGrp="1"/>
          </p:cNvSpPr>
          <p:nvPr>
            <p:ph type="title"/>
          </p:nvPr>
        </p:nvSpPr>
        <p:spPr/>
        <p:txBody>
          <a:bodyPr/>
          <a:lstStyle/>
          <a:p>
            <a:endParaRPr lang="en-US"/>
          </a:p>
        </p:txBody>
      </p:sp>
      <p:pic>
        <p:nvPicPr>
          <p:cNvPr id="6" name="Content Placeholder 5" descr="A close-up of a logo&#10;&#10;AI-generated content may be incorrect.">
            <a:extLst>
              <a:ext uri="{FF2B5EF4-FFF2-40B4-BE49-F238E27FC236}">
                <a16:creationId xmlns:a16="http://schemas.microsoft.com/office/drawing/2014/main" id="{B1DE1202-B3BE-1E04-C3D0-99CA5991E1BC}"/>
              </a:ext>
            </a:extLst>
          </p:cNvPr>
          <p:cNvPicPr>
            <a:picLocks noGrp="1" noChangeAspect="1"/>
          </p:cNvPicPr>
          <p:nvPr>
            <p:ph idx="1"/>
          </p:nvPr>
        </p:nvPicPr>
        <p:blipFill>
          <a:blip r:embed="rId3"/>
          <a:stretch>
            <a:fillRect/>
          </a:stretch>
        </p:blipFill>
        <p:spPr>
          <a:xfrm>
            <a:off x="0" y="0"/>
            <a:ext cx="3911600" cy="1536700"/>
          </a:xfrm>
        </p:spPr>
      </p:pic>
      <p:pic>
        <p:nvPicPr>
          <p:cNvPr id="8" name="Picture 7" descr="A close up of a medical information&#10;&#10;AI-generated content may be incorrect.">
            <a:extLst>
              <a:ext uri="{FF2B5EF4-FFF2-40B4-BE49-F238E27FC236}">
                <a16:creationId xmlns:a16="http://schemas.microsoft.com/office/drawing/2014/main" id="{DFDF0491-0B9E-E4CF-A6D0-0562425323AF}"/>
              </a:ext>
            </a:extLst>
          </p:cNvPr>
          <p:cNvPicPr>
            <a:picLocks noChangeAspect="1"/>
          </p:cNvPicPr>
          <p:nvPr/>
        </p:nvPicPr>
        <p:blipFill>
          <a:blip r:embed="rId4"/>
          <a:stretch>
            <a:fillRect/>
          </a:stretch>
        </p:blipFill>
        <p:spPr>
          <a:xfrm>
            <a:off x="1261634" y="1166244"/>
            <a:ext cx="9033249" cy="1928720"/>
          </a:xfrm>
          <a:prstGeom prst="rect">
            <a:avLst/>
          </a:prstGeom>
        </p:spPr>
      </p:pic>
      <p:pic>
        <p:nvPicPr>
          <p:cNvPr id="10" name="Picture 9" descr="A table with numbers and lines&#10;&#10;AI-generated content may be incorrect.">
            <a:extLst>
              <a:ext uri="{FF2B5EF4-FFF2-40B4-BE49-F238E27FC236}">
                <a16:creationId xmlns:a16="http://schemas.microsoft.com/office/drawing/2014/main" id="{DF4E4A7A-74E8-603E-FF92-19A37EEC1AF9}"/>
              </a:ext>
            </a:extLst>
          </p:cNvPr>
          <p:cNvPicPr>
            <a:picLocks noChangeAspect="1"/>
          </p:cNvPicPr>
          <p:nvPr/>
        </p:nvPicPr>
        <p:blipFill>
          <a:blip r:embed="rId5"/>
          <a:stretch>
            <a:fillRect/>
          </a:stretch>
        </p:blipFill>
        <p:spPr>
          <a:xfrm>
            <a:off x="1261634" y="3316778"/>
            <a:ext cx="9668732" cy="3176097"/>
          </a:xfrm>
          <a:prstGeom prst="rect">
            <a:avLst/>
          </a:prstGeom>
        </p:spPr>
      </p:pic>
    </p:spTree>
    <p:extLst>
      <p:ext uri="{BB962C8B-B14F-4D97-AF65-F5344CB8AC3E}">
        <p14:creationId xmlns:p14="http://schemas.microsoft.com/office/powerpoint/2010/main" val="21309467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A7E940-3F24-E251-0321-33F7604C57E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E99EF99-129E-24E7-342F-A1A4F9C94770}"/>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DDFF42A0-11D0-7299-B28F-1EA3203F6025}"/>
              </a:ext>
            </a:extLst>
          </p:cNvPr>
          <p:cNvSpPr>
            <a:spLocks noGrp="1"/>
          </p:cNvSpPr>
          <p:nvPr>
            <p:ph type="title"/>
          </p:nvPr>
        </p:nvSpPr>
        <p:spPr/>
        <p:txBody>
          <a:bodyPr/>
          <a:lstStyle/>
          <a:p>
            <a:endParaRPr lang="en-US" dirty="0"/>
          </a:p>
        </p:txBody>
      </p:sp>
      <p:sp>
        <p:nvSpPr>
          <p:cNvPr id="5" name="Content Placeholder 4">
            <a:extLst>
              <a:ext uri="{FF2B5EF4-FFF2-40B4-BE49-F238E27FC236}">
                <a16:creationId xmlns:a16="http://schemas.microsoft.com/office/drawing/2014/main" id="{4A1306B9-5465-509C-C52D-F5A4DCDAC1B5}"/>
              </a:ext>
            </a:extLst>
          </p:cNvPr>
          <p:cNvSpPr>
            <a:spLocks noGrp="1"/>
          </p:cNvSpPr>
          <p:nvPr>
            <p:ph idx="1"/>
          </p:nvPr>
        </p:nvSpPr>
        <p:spPr/>
        <p:txBody>
          <a:bodyPr/>
          <a:lstStyle/>
          <a:p>
            <a:endParaRPr lang="en-US" dirty="0"/>
          </a:p>
        </p:txBody>
      </p:sp>
      <p:pic>
        <p:nvPicPr>
          <p:cNvPr id="2" name="Image 0" descr="preencoded.png">
            <a:extLst>
              <a:ext uri="{FF2B5EF4-FFF2-40B4-BE49-F238E27FC236}">
                <a16:creationId xmlns:a16="http://schemas.microsoft.com/office/drawing/2014/main" id="{1AA185CF-423B-C600-3A2A-95D320DD7448}"/>
              </a:ext>
            </a:extLst>
          </p:cNvPr>
          <p:cNvPicPr>
            <a:picLocks noChangeAspect="1"/>
          </p:cNvPicPr>
          <p:nvPr>
            <p:custDataLst>
              <p:tags r:id="rId1"/>
            </p:custDataLst>
          </p:nvPr>
        </p:nvPicPr>
        <p:blipFill>
          <a:blip r:embed="rId4"/>
          <a:stretch>
            <a:fillRect/>
          </a:stretch>
        </p:blipFill>
        <p:spPr>
          <a:xfrm>
            <a:off x="0" y="365125"/>
            <a:ext cx="9956818" cy="6538278"/>
          </a:xfrm>
          <a:prstGeom prst="rect">
            <a:avLst/>
          </a:prstGeom>
        </p:spPr>
      </p:pic>
      <p:sp>
        <p:nvSpPr>
          <p:cNvPr id="6" name="Rectangle 5">
            <a:extLst>
              <a:ext uri="{FF2B5EF4-FFF2-40B4-BE49-F238E27FC236}">
                <a16:creationId xmlns:a16="http://schemas.microsoft.com/office/drawing/2014/main" id="{D693DD2A-2D10-67B9-0EC6-D2B62F2AEE47}"/>
              </a:ext>
            </a:extLst>
          </p:cNvPr>
          <p:cNvSpPr/>
          <p:nvPr/>
        </p:nvSpPr>
        <p:spPr>
          <a:xfrm>
            <a:off x="207160" y="2711669"/>
            <a:ext cx="5888840" cy="14857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C0B12B30-A384-B35D-FE44-C78F60D16144}"/>
              </a:ext>
            </a:extLst>
          </p:cNvPr>
          <p:cNvSpPr/>
          <p:nvPr/>
        </p:nvSpPr>
        <p:spPr>
          <a:xfrm>
            <a:off x="2742780" y="5483937"/>
            <a:ext cx="8611020" cy="13488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92075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B69082-DA32-ECE3-4990-13768E48561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C3D5807-7E57-EBA2-4307-0FCE3E377919}"/>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BE9F9349-FF43-D67D-8024-D1EB7F7CDA20}"/>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ED6F86AD-65F0-5FAC-5D98-23480A3342FF}"/>
              </a:ext>
            </a:extLst>
          </p:cNvPr>
          <p:cNvSpPr>
            <a:spLocks noGrp="1"/>
          </p:cNvSpPr>
          <p:nvPr>
            <p:ph idx="1"/>
          </p:nvPr>
        </p:nvSpPr>
        <p:spPr/>
        <p:txBody>
          <a:bodyPr/>
          <a:lstStyle/>
          <a:p>
            <a:endParaRPr lang="en-US" dirty="0"/>
          </a:p>
        </p:txBody>
      </p:sp>
      <p:pic>
        <p:nvPicPr>
          <p:cNvPr id="7170" name="Picture 2" descr="Ijms 23 03317 g001">
            <a:extLst>
              <a:ext uri="{FF2B5EF4-FFF2-40B4-BE49-F238E27FC236}">
                <a16:creationId xmlns:a16="http://schemas.microsoft.com/office/drawing/2014/main" id="{813C7095-427C-D887-B9AF-9F0B1547F2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2938" y="0"/>
            <a:ext cx="836453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0666076-4ADD-73A6-9B4F-D025C3CB8AA3}"/>
              </a:ext>
            </a:extLst>
          </p:cNvPr>
          <p:cNvSpPr txBox="1"/>
          <p:nvPr/>
        </p:nvSpPr>
        <p:spPr>
          <a:xfrm>
            <a:off x="0" y="6581001"/>
            <a:ext cx="1995290" cy="276999"/>
          </a:xfrm>
          <a:prstGeom prst="rect">
            <a:avLst/>
          </a:prstGeom>
          <a:noFill/>
        </p:spPr>
        <p:txBody>
          <a:bodyPr wrap="none" rtlCol="0">
            <a:spAutoFit/>
          </a:bodyPr>
          <a:lstStyle/>
          <a:p>
            <a:r>
              <a:rPr lang="en-US" sz="1200" dirty="0" err="1"/>
              <a:t>Reiterova</a:t>
            </a:r>
            <a:r>
              <a:rPr lang="en-US" sz="1200" dirty="0"/>
              <a:t>, J. et al., IJMS 2022</a:t>
            </a:r>
          </a:p>
        </p:txBody>
      </p:sp>
    </p:spTree>
    <p:extLst>
      <p:ext uri="{BB962C8B-B14F-4D97-AF65-F5344CB8AC3E}">
        <p14:creationId xmlns:p14="http://schemas.microsoft.com/office/powerpoint/2010/main" val="23591701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F74752-4481-423A-9621-8828DE5A65E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4EBDA74-C3C7-47CE-788E-CFC1DA1C2BE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4221A3E6-CBED-1332-1C1E-09D690CB9981}"/>
              </a:ext>
            </a:extLst>
          </p:cNvPr>
          <p:cNvSpPr>
            <a:spLocks noGrp="1"/>
          </p:cNvSpPr>
          <p:nvPr>
            <p:ph type="title"/>
          </p:nvPr>
        </p:nvSpPr>
        <p:spPr>
          <a:xfrm>
            <a:off x="838200" y="365125"/>
            <a:ext cx="4285593" cy="1325563"/>
          </a:xfrm>
        </p:spPr>
        <p:txBody>
          <a:bodyPr/>
          <a:lstStyle/>
          <a:p>
            <a:r>
              <a:rPr lang="en-US" b="1" dirty="0"/>
              <a:t>mTOR</a:t>
            </a:r>
          </a:p>
        </p:txBody>
      </p:sp>
      <p:sp>
        <p:nvSpPr>
          <p:cNvPr id="5" name="Content Placeholder 4">
            <a:extLst>
              <a:ext uri="{FF2B5EF4-FFF2-40B4-BE49-F238E27FC236}">
                <a16:creationId xmlns:a16="http://schemas.microsoft.com/office/drawing/2014/main" id="{75E10F2A-3836-6E43-23AA-336CB7F3028E}"/>
              </a:ext>
            </a:extLst>
          </p:cNvPr>
          <p:cNvSpPr>
            <a:spLocks noGrp="1"/>
          </p:cNvSpPr>
          <p:nvPr>
            <p:ph idx="1"/>
          </p:nvPr>
        </p:nvSpPr>
        <p:spPr/>
        <p:txBody>
          <a:bodyPr/>
          <a:lstStyle/>
          <a:p>
            <a:r>
              <a:rPr lang="en-US" dirty="0"/>
              <a:t>2 years</a:t>
            </a:r>
          </a:p>
          <a:p>
            <a:endParaRPr lang="en-US" dirty="0"/>
          </a:p>
          <a:p>
            <a:r>
              <a:rPr lang="en-US" dirty="0" err="1"/>
              <a:t>Everolimus</a:t>
            </a:r>
            <a:r>
              <a:rPr lang="en-US" dirty="0"/>
              <a:t> 2.5mg BID, goal 3-8</a:t>
            </a:r>
          </a:p>
          <a:p>
            <a:endParaRPr lang="en-US" dirty="0"/>
          </a:p>
          <a:p>
            <a:r>
              <a:rPr lang="en-US" dirty="0"/>
              <a:t>eGFR 30-89, or CKD Stage 1 + single kidney volume &gt;1000mL</a:t>
            </a:r>
          </a:p>
        </p:txBody>
      </p:sp>
      <p:pic>
        <p:nvPicPr>
          <p:cNvPr id="6" name="Content Placeholder 5" descr="A close-up of a sign&#10;&#10;AI-generated content may be incorrect.">
            <a:extLst>
              <a:ext uri="{FF2B5EF4-FFF2-40B4-BE49-F238E27FC236}">
                <a16:creationId xmlns:a16="http://schemas.microsoft.com/office/drawing/2014/main" id="{94F0F645-9564-9F47-4999-86A8AE4BC8FD}"/>
              </a:ext>
            </a:extLst>
          </p:cNvPr>
          <p:cNvPicPr>
            <a:picLocks noChangeAspect="1"/>
          </p:cNvPicPr>
          <p:nvPr/>
        </p:nvPicPr>
        <p:blipFill>
          <a:blip r:embed="rId3"/>
          <a:stretch>
            <a:fillRect/>
          </a:stretch>
        </p:blipFill>
        <p:spPr>
          <a:xfrm>
            <a:off x="5575300" y="0"/>
            <a:ext cx="6616700" cy="1993900"/>
          </a:xfrm>
          <a:prstGeom prst="rect">
            <a:avLst/>
          </a:prstGeom>
        </p:spPr>
      </p:pic>
    </p:spTree>
    <p:extLst>
      <p:ext uri="{BB962C8B-B14F-4D97-AF65-F5344CB8AC3E}">
        <p14:creationId xmlns:p14="http://schemas.microsoft.com/office/powerpoint/2010/main" val="35143893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98A5B5-3AA7-B518-4A17-C0FD8967706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EF80954-8F34-7B47-B823-5D854B4D5B40}"/>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42EBAC66-B724-6EF6-1DEC-0A14446A8665}"/>
              </a:ext>
            </a:extLst>
          </p:cNvPr>
          <p:cNvSpPr>
            <a:spLocks noGrp="1"/>
          </p:cNvSpPr>
          <p:nvPr>
            <p:ph type="title"/>
          </p:nvPr>
        </p:nvSpPr>
        <p:spPr/>
        <p:txBody>
          <a:bodyPr/>
          <a:lstStyle/>
          <a:p>
            <a:r>
              <a:rPr lang="en-US" b="1" dirty="0"/>
              <a:t>mTOR</a:t>
            </a:r>
          </a:p>
        </p:txBody>
      </p:sp>
      <p:pic>
        <p:nvPicPr>
          <p:cNvPr id="7" name="Picture 6" descr="A screenshot of a table&#10;&#10;AI-generated content may be incorrect.">
            <a:extLst>
              <a:ext uri="{FF2B5EF4-FFF2-40B4-BE49-F238E27FC236}">
                <a16:creationId xmlns:a16="http://schemas.microsoft.com/office/drawing/2014/main" id="{5C91936E-D2DE-F2B3-2CD3-2247C0B72804}"/>
              </a:ext>
            </a:extLst>
          </p:cNvPr>
          <p:cNvPicPr>
            <a:picLocks noChangeAspect="1"/>
          </p:cNvPicPr>
          <p:nvPr/>
        </p:nvPicPr>
        <p:blipFill>
          <a:blip r:embed="rId4"/>
          <a:stretch>
            <a:fillRect/>
          </a:stretch>
        </p:blipFill>
        <p:spPr>
          <a:xfrm>
            <a:off x="838200" y="1993900"/>
            <a:ext cx="10536310" cy="4498975"/>
          </a:xfrm>
          <a:prstGeom prst="rect">
            <a:avLst/>
          </a:prstGeom>
        </p:spPr>
      </p:pic>
      <p:pic>
        <p:nvPicPr>
          <p:cNvPr id="10" name="Content Placeholder 5" descr="A close-up of a sign&#10;&#10;AI-generated content may be incorrect.">
            <a:extLst>
              <a:ext uri="{FF2B5EF4-FFF2-40B4-BE49-F238E27FC236}">
                <a16:creationId xmlns:a16="http://schemas.microsoft.com/office/drawing/2014/main" id="{E582A024-B0E3-C6AB-69AE-79F094045771}"/>
              </a:ext>
            </a:extLst>
          </p:cNvPr>
          <p:cNvPicPr>
            <a:picLocks noChangeAspect="1"/>
          </p:cNvPicPr>
          <p:nvPr/>
        </p:nvPicPr>
        <p:blipFill>
          <a:blip r:embed="rId5"/>
          <a:stretch>
            <a:fillRect/>
          </a:stretch>
        </p:blipFill>
        <p:spPr>
          <a:xfrm>
            <a:off x="5575300" y="0"/>
            <a:ext cx="6616700" cy="1993900"/>
          </a:xfrm>
          <a:prstGeom prst="rect">
            <a:avLst/>
          </a:prstGeom>
        </p:spPr>
      </p:pic>
      <p:sp>
        <p:nvSpPr>
          <p:cNvPr id="12" name="TextBox 11">
            <a:extLst>
              <a:ext uri="{FF2B5EF4-FFF2-40B4-BE49-F238E27FC236}">
                <a16:creationId xmlns:a16="http://schemas.microsoft.com/office/drawing/2014/main" id="{30AEC843-3BC4-EC3F-95AC-50C37BFB15C7}"/>
              </a:ext>
            </a:extLst>
          </p:cNvPr>
          <p:cNvSpPr txBox="1"/>
          <p:nvPr/>
        </p:nvSpPr>
        <p:spPr>
          <a:xfrm>
            <a:off x="-64372" y="6558672"/>
            <a:ext cx="1992469" cy="276999"/>
          </a:xfrm>
          <a:prstGeom prst="rect">
            <a:avLst/>
          </a:prstGeom>
          <a:noFill/>
        </p:spPr>
        <p:txBody>
          <a:bodyPr wrap="square" rtlCol="0">
            <a:spAutoFit/>
          </a:bodyPr>
          <a:lstStyle/>
          <a:p>
            <a:r>
              <a:rPr lang="en-US" sz="1200" dirty="0"/>
              <a:t>Walz, G.. et al., NEJM 2010</a:t>
            </a:r>
          </a:p>
        </p:txBody>
      </p:sp>
    </p:spTree>
    <p:extLst>
      <p:ext uri="{BB962C8B-B14F-4D97-AF65-F5344CB8AC3E}">
        <p14:creationId xmlns:p14="http://schemas.microsoft.com/office/powerpoint/2010/main" val="29451069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A32414-9F75-742B-0677-A41F0A2ACA1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199EA70-A99C-63D8-D714-ACF1E1B1CCAF}"/>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C3BD5998-D5AA-2AD9-6D95-8BF4131A4F3D}"/>
              </a:ext>
            </a:extLst>
          </p:cNvPr>
          <p:cNvSpPr>
            <a:spLocks noGrp="1"/>
          </p:cNvSpPr>
          <p:nvPr>
            <p:ph type="title"/>
          </p:nvPr>
        </p:nvSpPr>
        <p:spPr/>
        <p:txBody>
          <a:bodyPr/>
          <a:lstStyle/>
          <a:p>
            <a:r>
              <a:rPr lang="en-US" b="1" dirty="0"/>
              <a:t>mTOR</a:t>
            </a:r>
          </a:p>
        </p:txBody>
      </p:sp>
      <p:sp>
        <p:nvSpPr>
          <p:cNvPr id="5" name="Content Placeholder 4">
            <a:extLst>
              <a:ext uri="{FF2B5EF4-FFF2-40B4-BE49-F238E27FC236}">
                <a16:creationId xmlns:a16="http://schemas.microsoft.com/office/drawing/2014/main" id="{DC293BBA-2A89-CB00-FA15-AEC06A1FDA42}"/>
              </a:ext>
            </a:extLst>
          </p:cNvPr>
          <p:cNvSpPr>
            <a:spLocks noGrp="1"/>
          </p:cNvSpPr>
          <p:nvPr>
            <p:ph idx="1"/>
          </p:nvPr>
        </p:nvSpPr>
        <p:spPr/>
        <p:txBody>
          <a:bodyPr/>
          <a:lstStyle/>
          <a:p>
            <a:r>
              <a:rPr lang="en-US" dirty="0"/>
              <a:t>18-40</a:t>
            </a:r>
          </a:p>
          <a:p>
            <a:r>
              <a:rPr lang="en-US" dirty="0"/>
              <a:t>eGFR &gt;70</a:t>
            </a:r>
          </a:p>
          <a:p>
            <a:r>
              <a:rPr lang="en-US" dirty="0"/>
              <a:t>18 months</a:t>
            </a:r>
          </a:p>
          <a:p>
            <a:r>
              <a:rPr lang="en-US" dirty="0"/>
              <a:t>Sirolimus 2mg – titrate to target 4-10</a:t>
            </a:r>
          </a:p>
        </p:txBody>
      </p:sp>
      <p:pic>
        <p:nvPicPr>
          <p:cNvPr id="2" name="Content Placeholder 5" descr="A close-up of a paper&#10;&#10;AI-generated content may be incorrect.">
            <a:extLst>
              <a:ext uri="{FF2B5EF4-FFF2-40B4-BE49-F238E27FC236}">
                <a16:creationId xmlns:a16="http://schemas.microsoft.com/office/drawing/2014/main" id="{F8FD3D89-C4C3-68F3-C620-B695D9251735}"/>
              </a:ext>
            </a:extLst>
          </p:cNvPr>
          <p:cNvPicPr>
            <a:picLocks noChangeAspect="1"/>
          </p:cNvPicPr>
          <p:nvPr/>
        </p:nvPicPr>
        <p:blipFill>
          <a:blip r:embed="rId3"/>
          <a:stretch>
            <a:fillRect/>
          </a:stretch>
        </p:blipFill>
        <p:spPr>
          <a:xfrm>
            <a:off x="4997668" y="0"/>
            <a:ext cx="7194331" cy="2071967"/>
          </a:xfrm>
          <a:prstGeom prst="rect">
            <a:avLst/>
          </a:prstGeom>
        </p:spPr>
      </p:pic>
    </p:spTree>
    <p:extLst>
      <p:ext uri="{BB962C8B-B14F-4D97-AF65-F5344CB8AC3E}">
        <p14:creationId xmlns:p14="http://schemas.microsoft.com/office/powerpoint/2010/main" val="19829486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60EF2D-3CFF-8C10-93CE-510A80769A2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D532A74-D2FE-15E6-6072-DF3A42F2153E}"/>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ACD94B7-9549-FA9E-D6E5-00AA719DE6FD}"/>
              </a:ext>
            </a:extLst>
          </p:cNvPr>
          <p:cNvSpPr>
            <a:spLocks noGrp="1"/>
          </p:cNvSpPr>
          <p:nvPr>
            <p:ph type="title"/>
          </p:nvPr>
        </p:nvSpPr>
        <p:spPr/>
        <p:txBody>
          <a:bodyPr/>
          <a:lstStyle/>
          <a:p>
            <a:r>
              <a:rPr lang="en-US" b="1" dirty="0"/>
              <a:t>mTOR</a:t>
            </a:r>
          </a:p>
        </p:txBody>
      </p:sp>
      <p:pic>
        <p:nvPicPr>
          <p:cNvPr id="7" name="Content Placeholder 6" descr="A screenshot of a medical report&#10;&#10;AI-generated content may be incorrect.">
            <a:extLst>
              <a:ext uri="{FF2B5EF4-FFF2-40B4-BE49-F238E27FC236}">
                <a16:creationId xmlns:a16="http://schemas.microsoft.com/office/drawing/2014/main" id="{CBA3918B-F408-2816-F924-8DC9C194F30A}"/>
              </a:ext>
            </a:extLst>
          </p:cNvPr>
          <p:cNvPicPr>
            <a:picLocks noGrp="1" noChangeAspect="1"/>
          </p:cNvPicPr>
          <p:nvPr>
            <p:ph idx="1"/>
          </p:nvPr>
        </p:nvPicPr>
        <p:blipFill>
          <a:blip r:embed="rId3"/>
          <a:stretch>
            <a:fillRect/>
          </a:stretch>
        </p:blipFill>
        <p:spPr>
          <a:xfrm>
            <a:off x="140976" y="1536301"/>
            <a:ext cx="6196762" cy="5270237"/>
          </a:xfrm>
        </p:spPr>
      </p:pic>
      <p:pic>
        <p:nvPicPr>
          <p:cNvPr id="2" name="Content Placeholder 5" descr="A close-up of a paper&#10;&#10;AI-generated content may be incorrect.">
            <a:extLst>
              <a:ext uri="{FF2B5EF4-FFF2-40B4-BE49-F238E27FC236}">
                <a16:creationId xmlns:a16="http://schemas.microsoft.com/office/drawing/2014/main" id="{9BB6C04A-BE2F-4F39-5E25-493E2ACDC07B}"/>
              </a:ext>
            </a:extLst>
          </p:cNvPr>
          <p:cNvPicPr>
            <a:picLocks noChangeAspect="1"/>
          </p:cNvPicPr>
          <p:nvPr/>
        </p:nvPicPr>
        <p:blipFill>
          <a:blip r:embed="rId4"/>
          <a:stretch>
            <a:fillRect/>
          </a:stretch>
        </p:blipFill>
        <p:spPr>
          <a:xfrm>
            <a:off x="5234152" y="0"/>
            <a:ext cx="6957848" cy="2003860"/>
          </a:xfrm>
          <a:prstGeom prst="rect">
            <a:avLst/>
          </a:prstGeom>
        </p:spPr>
      </p:pic>
      <p:sp>
        <p:nvSpPr>
          <p:cNvPr id="8" name="TextBox 7">
            <a:extLst>
              <a:ext uri="{FF2B5EF4-FFF2-40B4-BE49-F238E27FC236}">
                <a16:creationId xmlns:a16="http://schemas.microsoft.com/office/drawing/2014/main" id="{E0B34A6E-628E-38DE-6D6D-748E8B549750}"/>
              </a:ext>
            </a:extLst>
          </p:cNvPr>
          <p:cNvSpPr txBox="1"/>
          <p:nvPr/>
        </p:nvSpPr>
        <p:spPr>
          <a:xfrm>
            <a:off x="6337738" y="4854141"/>
            <a:ext cx="830677" cy="369332"/>
          </a:xfrm>
          <a:prstGeom prst="rect">
            <a:avLst/>
          </a:prstGeom>
          <a:noFill/>
        </p:spPr>
        <p:txBody>
          <a:bodyPr wrap="none" rtlCol="0">
            <a:spAutoFit/>
          </a:bodyPr>
          <a:lstStyle/>
          <a:p>
            <a:r>
              <a:rPr lang="en-US" dirty="0"/>
              <a:t>p=0.07</a:t>
            </a:r>
          </a:p>
        </p:txBody>
      </p:sp>
      <p:sp>
        <p:nvSpPr>
          <p:cNvPr id="9" name="TextBox 8">
            <a:extLst>
              <a:ext uri="{FF2B5EF4-FFF2-40B4-BE49-F238E27FC236}">
                <a16:creationId xmlns:a16="http://schemas.microsoft.com/office/drawing/2014/main" id="{E1470BC9-1C0A-3EE4-857C-4B2EE2CC657F}"/>
              </a:ext>
            </a:extLst>
          </p:cNvPr>
          <p:cNvSpPr txBox="1"/>
          <p:nvPr/>
        </p:nvSpPr>
        <p:spPr>
          <a:xfrm>
            <a:off x="8713076" y="6581001"/>
            <a:ext cx="1992469" cy="276999"/>
          </a:xfrm>
          <a:prstGeom prst="rect">
            <a:avLst/>
          </a:prstGeom>
          <a:noFill/>
        </p:spPr>
        <p:txBody>
          <a:bodyPr wrap="square" rtlCol="0">
            <a:spAutoFit/>
          </a:bodyPr>
          <a:lstStyle/>
          <a:p>
            <a:r>
              <a:rPr lang="en-US" sz="1200" dirty="0"/>
              <a:t>Serra, AL.. et al., NEJM 2010</a:t>
            </a:r>
          </a:p>
        </p:txBody>
      </p:sp>
    </p:spTree>
    <p:extLst>
      <p:ext uri="{BB962C8B-B14F-4D97-AF65-F5344CB8AC3E}">
        <p14:creationId xmlns:p14="http://schemas.microsoft.com/office/powerpoint/2010/main" val="6074790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B7E7F7-CD14-94A8-9739-28FFE84002F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DF40163-5FC4-0413-82DE-7CA60BF7D725}"/>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04F67EAD-FC58-4A5E-880F-7027DA364232}"/>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FC99EF21-023D-69BE-4BEF-FF58133478B0}"/>
              </a:ext>
            </a:extLst>
          </p:cNvPr>
          <p:cNvSpPr>
            <a:spLocks noGrp="1"/>
          </p:cNvSpPr>
          <p:nvPr>
            <p:ph idx="1"/>
          </p:nvPr>
        </p:nvSpPr>
        <p:spPr/>
        <p:txBody>
          <a:bodyPr/>
          <a:lstStyle/>
          <a:p>
            <a:r>
              <a:rPr lang="en-US" dirty="0"/>
              <a:t>53 year old male of Slavic origin with no known past medical history. He presents with fatigue and general weakness of 2 days duration. Of note he had a sudden onset of fatigue and severe chest pain that spontaneously resolves after a hunting trip 2 days ago. </a:t>
            </a:r>
          </a:p>
          <a:p>
            <a:endParaRPr lang="en-US" dirty="0"/>
          </a:p>
          <a:p>
            <a:r>
              <a:rPr lang="en-US" dirty="0"/>
              <a:t>He has a family history of a father and 2 brothers with significant gout. Both brother died before the age of 50.</a:t>
            </a:r>
          </a:p>
        </p:txBody>
      </p:sp>
    </p:spTree>
    <p:extLst>
      <p:ext uri="{BB962C8B-B14F-4D97-AF65-F5344CB8AC3E}">
        <p14:creationId xmlns:p14="http://schemas.microsoft.com/office/powerpoint/2010/main" val="1554864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dissolve">
                                      <p:cBhvr>
                                        <p:cTn id="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C19579-EE3B-1938-0858-E30D83F441A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AD60DFA-6FF0-EC0C-6851-65E96D917A8E}"/>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DEFED60C-356B-7CD2-11CB-9D428597982E}"/>
              </a:ext>
            </a:extLst>
          </p:cNvPr>
          <p:cNvSpPr>
            <a:spLocks noGrp="1"/>
          </p:cNvSpPr>
          <p:nvPr>
            <p:ph type="title"/>
          </p:nvPr>
        </p:nvSpPr>
        <p:spPr/>
        <p:txBody>
          <a:bodyPr/>
          <a:lstStyle/>
          <a:p>
            <a:endParaRPr lang="en-US" dirty="0"/>
          </a:p>
        </p:txBody>
      </p:sp>
      <p:sp>
        <p:nvSpPr>
          <p:cNvPr id="5" name="Content Placeholder 4">
            <a:extLst>
              <a:ext uri="{FF2B5EF4-FFF2-40B4-BE49-F238E27FC236}">
                <a16:creationId xmlns:a16="http://schemas.microsoft.com/office/drawing/2014/main" id="{EDA3ADD2-CCAB-6AA4-6720-EE362A601418}"/>
              </a:ext>
            </a:extLst>
          </p:cNvPr>
          <p:cNvSpPr>
            <a:spLocks noGrp="1"/>
          </p:cNvSpPr>
          <p:nvPr>
            <p:ph idx="1"/>
          </p:nvPr>
        </p:nvSpPr>
        <p:spPr/>
        <p:txBody>
          <a:bodyPr/>
          <a:lstStyle/>
          <a:p>
            <a:endParaRPr lang="en-US" dirty="0"/>
          </a:p>
        </p:txBody>
      </p:sp>
      <p:pic>
        <p:nvPicPr>
          <p:cNvPr id="2" name="Image 0" descr="preencoded.png">
            <a:extLst>
              <a:ext uri="{FF2B5EF4-FFF2-40B4-BE49-F238E27FC236}">
                <a16:creationId xmlns:a16="http://schemas.microsoft.com/office/drawing/2014/main" id="{EB104AA8-3801-0352-8A50-62D95BE5BE6A}"/>
              </a:ext>
            </a:extLst>
          </p:cNvPr>
          <p:cNvPicPr>
            <a:picLocks noChangeAspect="1"/>
          </p:cNvPicPr>
          <p:nvPr>
            <p:custDataLst>
              <p:tags r:id="rId1"/>
            </p:custDataLst>
          </p:nvPr>
        </p:nvPicPr>
        <p:blipFill>
          <a:blip r:embed="rId4"/>
          <a:stretch>
            <a:fillRect/>
          </a:stretch>
        </p:blipFill>
        <p:spPr>
          <a:xfrm>
            <a:off x="0" y="365125"/>
            <a:ext cx="9956818" cy="6538278"/>
          </a:xfrm>
          <a:prstGeom prst="rect">
            <a:avLst/>
          </a:prstGeom>
        </p:spPr>
      </p:pic>
      <p:sp>
        <p:nvSpPr>
          <p:cNvPr id="6" name="Rectangle 5">
            <a:extLst>
              <a:ext uri="{FF2B5EF4-FFF2-40B4-BE49-F238E27FC236}">
                <a16:creationId xmlns:a16="http://schemas.microsoft.com/office/drawing/2014/main" id="{04F54F15-CAC3-911F-AC25-6F460EA7669F}"/>
              </a:ext>
            </a:extLst>
          </p:cNvPr>
          <p:cNvSpPr/>
          <p:nvPr/>
        </p:nvSpPr>
        <p:spPr>
          <a:xfrm>
            <a:off x="7740868" y="5483937"/>
            <a:ext cx="3612931" cy="13488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A9F3838-EE6D-97C9-6C2C-B74137D56016}"/>
              </a:ext>
            </a:extLst>
          </p:cNvPr>
          <p:cNvSpPr/>
          <p:nvPr/>
        </p:nvSpPr>
        <p:spPr>
          <a:xfrm>
            <a:off x="0" y="2754559"/>
            <a:ext cx="6958268" cy="13488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36600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350233-2300-4916-529D-1C5E707AB68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4C6EAEE-BBA5-3CAA-90F7-5AD172EB1D38}"/>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477789B4-5F3A-E52B-18EE-D488E6275D34}"/>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4F3D0A05-26D2-C29E-6C2A-ED9B0F10FCAC}"/>
              </a:ext>
            </a:extLst>
          </p:cNvPr>
          <p:cNvSpPr>
            <a:spLocks noGrp="1"/>
          </p:cNvSpPr>
          <p:nvPr>
            <p:ph idx="1"/>
          </p:nvPr>
        </p:nvSpPr>
        <p:spPr/>
        <p:txBody>
          <a:bodyPr/>
          <a:lstStyle/>
          <a:p>
            <a:endParaRPr lang="en-US" dirty="0"/>
          </a:p>
        </p:txBody>
      </p:sp>
      <p:pic>
        <p:nvPicPr>
          <p:cNvPr id="7170" name="Picture 2" descr="Ijms 23 03317 g001">
            <a:extLst>
              <a:ext uri="{FF2B5EF4-FFF2-40B4-BE49-F238E27FC236}">
                <a16:creationId xmlns:a16="http://schemas.microsoft.com/office/drawing/2014/main" id="{E9B82BC6-A2DD-B941-2A19-138F4C4202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2938" y="0"/>
            <a:ext cx="836453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20E4C16-D607-1B86-6197-CFDDAB4AADE3}"/>
              </a:ext>
            </a:extLst>
          </p:cNvPr>
          <p:cNvSpPr txBox="1"/>
          <p:nvPr/>
        </p:nvSpPr>
        <p:spPr>
          <a:xfrm>
            <a:off x="0" y="6581001"/>
            <a:ext cx="1995290" cy="276999"/>
          </a:xfrm>
          <a:prstGeom prst="rect">
            <a:avLst/>
          </a:prstGeom>
          <a:noFill/>
        </p:spPr>
        <p:txBody>
          <a:bodyPr wrap="none" rtlCol="0">
            <a:spAutoFit/>
          </a:bodyPr>
          <a:lstStyle/>
          <a:p>
            <a:r>
              <a:rPr lang="en-US" sz="1200" dirty="0" err="1"/>
              <a:t>Reiterova</a:t>
            </a:r>
            <a:r>
              <a:rPr lang="en-US" sz="1200" dirty="0"/>
              <a:t>, J. et al., IJMS 2022</a:t>
            </a:r>
          </a:p>
        </p:txBody>
      </p:sp>
    </p:spTree>
    <p:extLst>
      <p:ext uri="{BB962C8B-B14F-4D97-AF65-F5344CB8AC3E}">
        <p14:creationId xmlns:p14="http://schemas.microsoft.com/office/powerpoint/2010/main" val="41663752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0C670B-8682-95C6-D71E-5AE3E386393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5D09650-2B7D-A96B-8E85-29DAF5F2733A}"/>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EE475856-A528-EF61-B3C5-DEDFB6579A64}"/>
              </a:ext>
            </a:extLst>
          </p:cNvPr>
          <p:cNvSpPr>
            <a:spLocks noGrp="1"/>
          </p:cNvSpPr>
          <p:nvPr>
            <p:ph type="title"/>
          </p:nvPr>
        </p:nvSpPr>
        <p:spPr/>
        <p:txBody>
          <a:bodyPr/>
          <a:lstStyle/>
          <a:p>
            <a:r>
              <a:rPr lang="en-US" b="1" dirty="0"/>
              <a:t>ALADIN 1</a:t>
            </a:r>
          </a:p>
        </p:txBody>
      </p:sp>
      <p:pic>
        <p:nvPicPr>
          <p:cNvPr id="6" name="Content Placeholder 5" descr="A close-up of a white background&#10;&#10;AI-generated content may be incorrect.">
            <a:extLst>
              <a:ext uri="{FF2B5EF4-FFF2-40B4-BE49-F238E27FC236}">
                <a16:creationId xmlns:a16="http://schemas.microsoft.com/office/drawing/2014/main" id="{DA8E1546-BE94-FD9C-0E96-3A1F79A8224E}"/>
              </a:ext>
            </a:extLst>
          </p:cNvPr>
          <p:cNvPicPr>
            <a:picLocks noGrp="1" noChangeAspect="1"/>
          </p:cNvPicPr>
          <p:nvPr>
            <p:ph idx="1"/>
          </p:nvPr>
        </p:nvPicPr>
        <p:blipFill>
          <a:blip r:embed="rId3"/>
          <a:stretch>
            <a:fillRect/>
          </a:stretch>
        </p:blipFill>
        <p:spPr>
          <a:xfrm>
            <a:off x="3928241" y="10978"/>
            <a:ext cx="8263759" cy="1679710"/>
          </a:xfrm>
        </p:spPr>
      </p:pic>
      <p:sp>
        <p:nvSpPr>
          <p:cNvPr id="7" name="Content Placeholder 4">
            <a:extLst>
              <a:ext uri="{FF2B5EF4-FFF2-40B4-BE49-F238E27FC236}">
                <a16:creationId xmlns:a16="http://schemas.microsoft.com/office/drawing/2014/main" id="{74E480FD-30C1-AB1E-0B00-5102BF1B2C95}"/>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&gt;18  years old</a:t>
            </a:r>
          </a:p>
          <a:p>
            <a:r>
              <a:rPr lang="en-US" dirty="0"/>
              <a:t>&gt;40 eGFR</a:t>
            </a:r>
          </a:p>
          <a:p>
            <a:r>
              <a:rPr lang="en-US" dirty="0"/>
              <a:t>3 years </a:t>
            </a:r>
          </a:p>
        </p:txBody>
      </p:sp>
    </p:spTree>
    <p:extLst>
      <p:ext uri="{BB962C8B-B14F-4D97-AF65-F5344CB8AC3E}">
        <p14:creationId xmlns:p14="http://schemas.microsoft.com/office/powerpoint/2010/main" val="9052373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DC54BB-0F8C-40B9-8B62-748B2055C23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2EECEF7-2BA3-A62B-F978-CAFE2B6D186F}"/>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E9C7E6CA-1933-FE20-1BF0-EC6D9D71C173}"/>
              </a:ext>
            </a:extLst>
          </p:cNvPr>
          <p:cNvSpPr>
            <a:spLocks noGrp="1"/>
          </p:cNvSpPr>
          <p:nvPr>
            <p:ph type="title"/>
          </p:nvPr>
        </p:nvSpPr>
        <p:spPr/>
        <p:txBody>
          <a:bodyPr/>
          <a:lstStyle/>
          <a:p>
            <a:r>
              <a:rPr lang="en-US" b="1" dirty="0"/>
              <a:t>ALADIN 1</a:t>
            </a:r>
          </a:p>
        </p:txBody>
      </p:sp>
      <p:pic>
        <p:nvPicPr>
          <p:cNvPr id="8" name="Picture 7" descr="A table with numbers and lines&#10;&#10;AI-generated content may be incorrect.">
            <a:extLst>
              <a:ext uri="{FF2B5EF4-FFF2-40B4-BE49-F238E27FC236}">
                <a16:creationId xmlns:a16="http://schemas.microsoft.com/office/drawing/2014/main" id="{A660360B-C00C-935A-2DFF-5D1E077A96AB}"/>
              </a:ext>
            </a:extLst>
          </p:cNvPr>
          <p:cNvPicPr>
            <a:picLocks noChangeAspect="1"/>
          </p:cNvPicPr>
          <p:nvPr/>
        </p:nvPicPr>
        <p:blipFill>
          <a:blip r:embed="rId4"/>
          <a:stretch>
            <a:fillRect/>
          </a:stretch>
        </p:blipFill>
        <p:spPr>
          <a:xfrm>
            <a:off x="1925670" y="1446676"/>
            <a:ext cx="8340660" cy="5188088"/>
          </a:xfrm>
          <a:prstGeom prst="rect">
            <a:avLst/>
          </a:prstGeom>
        </p:spPr>
      </p:pic>
      <p:sp>
        <p:nvSpPr>
          <p:cNvPr id="11" name="TextBox 10">
            <a:extLst>
              <a:ext uri="{FF2B5EF4-FFF2-40B4-BE49-F238E27FC236}">
                <a16:creationId xmlns:a16="http://schemas.microsoft.com/office/drawing/2014/main" id="{BF8F0F92-0143-5CF9-1068-8A9A3AC73AF1}"/>
              </a:ext>
            </a:extLst>
          </p:cNvPr>
          <p:cNvSpPr txBox="1"/>
          <p:nvPr/>
        </p:nvSpPr>
        <p:spPr>
          <a:xfrm>
            <a:off x="-64372" y="6558672"/>
            <a:ext cx="1992469" cy="276999"/>
          </a:xfrm>
          <a:prstGeom prst="rect">
            <a:avLst/>
          </a:prstGeom>
          <a:noFill/>
        </p:spPr>
        <p:txBody>
          <a:bodyPr wrap="square" rtlCol="0">
            <a:spAutoFit/>
          </a:bodyPr>
          <a:lstStyle/>
          <a:p>
            <a:r>
              <a:rPr lang="en-US" sz="1200" dirty="0"/>
              <a:t>Caroli et al., Lancet 2013</a:t>
            </a:r>
          </a:p>
        </p:txBody>
      </p:sp>
    </p:spTree>
    <p:extLst>
      <p:ext uri="{BB962C8B-B14F-4D97-AF65-F5344CB8AC3E}">
        <p14:creationId xmlns:p14="http://schemas.microsoft.com/office/powerpoint/2010/main" val="8311358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DCD919-4D15-557F-B395-613D687AC9F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C29D069-08E4-82E5-CD19-5D400EE3BF36}"/>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14583B5-D3EF-E74C-A126-2022A5004990}"/>
              </a:ext>
            </a:extLst>
          </p:cNvPr>
          <p:cNvSpPr>
            <a:spLocks noGrp="1"/>
          </p:cNvSpPr>
          <p:nvPr>
            <p:ph type="title"/>
          </p:nvPr>
        </p:nvSpPr>
        <p:spPr/>
        <p:txBody>
          <a:bodyPr/>
          <a:lstStyle/>
          <a:p>
            <a:r>
              <a:rPr lang="en-US" b="1" dirty="0"/>
              <a:t>ALADIN 1</a:t>
            </a:r>
          </a:p>
        </p:txBody>
      </p:sp>
      <p:pic>
        <p:nvPicPr>
          <p:cNvPr id="6" name="Content Placeholder 5" descr="A screenshot of a computer&#10;&#10;AI-generated content may be incorrect.">
            <a:extLst>
              <a:ext uri="{FF2B5EF4-FFF2-40B4-BE49-F238E27FC236}">
                <a16:creationId xmlns:a16="http://schemas.microsoft.com/office/drawing/2014/main" id="{C041AB13-3B9E-9AF8-29AB-4E05DB99A675}"/>
              </a:ext>
            </a:extLst>
          </p:cNvPr>
          <p:cNvPicPr>
            <a:picLocks noGrp="1" noChangeAspect="1"/>
          </p:cNvPicPr>
          <p:nvPr>
            <p:ph idx="1"/>
          </p:nvPr>
        </p:nvPicPr>
        <p:blipFill>
          <a:blip r:embed="rId4"/>
          <a:stretch>
            <a:fillRect/>
          </a:stretch>
        </p:blipFill>
        <p:spPr>
          <a:xfrm>
            <a:off x="310629" y="2552179"/>
            <a:ext cx="11570742" cy="2650441"/>
          </a:xfrm>
        </p:spPr>
      </p:pic>
      <p:sp>
        <p:nvSpPr>
          <p:cNvPr id="2" name="TextBox 1">
            <a:extLst>
              <a:ext uri="{FF2B5EF4-FFF2-40B4-BE49-F238E27FC236}">
                <a16:creationId xmlns:a16="http://schemas.microsoft.com/office/drawing/2014/main" id="{9D161745-D4C6-4786-7A0E-D5762D75DF7C}"/>
              </a:ext>
            </a:extLst>
          </p:cNvPr>
          <p:cNvSpPr txBox="1"/>
          <p:nvPr/>
        </p:nvSpPr>
        <p:spPr>
          <a:xfrm>
            <a:off x="-64372" y="6558672"/>
            <a:ext cx="1992469" cy="276999"/>
          </a:xfrm>
          <a:prstGeom prst="rect">
            <a:avLst/>
          </a:prstGeom>
          <a:noFill/>
        </p:spPr>
        <p:txBody>
          <a:bodyPr wrap="square" rtlCol="0">
            <a:spAutoFit/>
          </a:bodyPr>
          <a:lstStyle/>
          <a:p>
            <a:r>
              <a:rPr lang="en-US" sz="1200" dirty="0"/>
              <a:t>Caroli et al., Lancet 2013</a:t>
            </a:r>
          </a:p>
        </p:txBody>
      </p:sp>
    </p:spTree>
    <p:extLst>
      <p:ext uri="{BB962C8B-B14F-4D97-AF65-F5344CB8AC3E}">
        <p14:creationId xmlns:p14="http://schemas.microsoft.com/office/powerpoint/2010/main" val="34040140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6707C-315F-85EE-B3A5-CECE2C0284C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B1A0F0D-AC5A-65D5-EB71-A53ED514F980}"/>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2DD509BB-C40A-BED0-5733-05B9C7A2E56F}"/>
              </a:ext>
            </a:extLst>
          </p:cNvPr>
          <p:cNvSpPr>
            <a:spLocks noGrp="1"/>
          </p:cNvSpPr>
          <p:nvPr>
            <p:ph type="title"/>
          </p:nvPr>
        </p:nvSpPr>
        <p:spPr/>
        <p:txBody>
          <a:bodyPr/>
          <a:lstStyle/>
          <a:p>
            <a:r>
              <a:rPr lang="en-US" b="1" dirty="0"/>
              <a:t>ALADIN 2</a:t>
            </a:r>
          </a:p>
        </p:txBody>
      </p:sp>
      <p:pic>
        <p:nvPicPr>
          <p:cNvPr id="6" name="Content Placeholder 5" descr="Black text on a white background&#10;&#10;AI-generated content may be incorrect.">
            <a:extLst>
              <a:ext uri="{FF2B5EF4-FFF2-40B4-BE49-F238E27FC236}">
                <a16:creationId xmlns:a16="http://schemas.microsoft.com/office/drawing/2014/main" id="{1142B471-E56F-0ECE-9C93-1C30AF8B881F}"/>
              </a:ext>
            </a:extLst>
          </p:cNvPr>
          <p:cNvPicPr>
            <a:picLocks noGrp="1" noChangeAspect="1"/>
          </p:cNvPicPr>
          <p:nvPr>
            <p:ph idx="1"/>
          </p:nvPr>
        </p:nvPicPr>
        <p:blipFill>
          <a:blip r:embed="rId4"/>
          <a:stretch>
            <a:fillRect/>
          </a:stretch>
        </p:blipFill>
        <p:spPr>
          <a:xfrm>
            <a:off x="5092700" y="223838"/>
            <a:ext cx="7099300" cy="1841500"/>
          </a:xfrm>
        </p:spPr>
      </p:pic>
      <p:sp>
        <p:nvSpPr>
          <p:cNvPr id="7" name="Content Placeholder 4">
            <a:extLst>
              <a:ext uri="{FF2B5EF4-FFF2-40B4-BE49-F238E27FC236}">
                <a16:creationId xmlns:a16="http://schemas.microsoft.com/office/drawing/2014/main" id="{FE15C1E0-EF61-B9AF-BAA6-524A5C596A0E}"/>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&gt;18  years old</a:t>
            </a:r>
          </a:p>
          <a:p>
            <a:r>
              <a:rPr lang="en-US" dirty="0"/>
              <a:t>15 – 40 eGFR</a:t>
            </a:r>
          </a:p>
          <a:p>
            <a:r>
              <a:rPr lang="en-US" dirty="0"/>
              <a:t>3 years </a:t>
            </a:r>
          </a:p>
        </p:txBody>
      </p:sp>
    </p:spTree>
    <p:extLst>
      <p:ext uri="{BB962C8B-B14F-4D97-AF65-F5344CB8AC3E}">
        <p14:creationId xmlns:p14="http://schemas.microsoft.com/office/powerpoint/2010/main" val="40701479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6887D7-B120-2BCF-1F27-78DC16D44D2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40404C7-40F5-ACA2-A359-9D4B2AA1C906}"/>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204217BE-AE03-5E6E-185B-562D742C4DEF}"/>
              </a:ext>
            </a:extLst>
          </p:cNvPr>
          <p:cNvSpPr>
            <a:spLocks noGrp="1"/>
          </p:cNvSpPr>
          <p:nvPr>
            <p:ph type="title"/>
          </p:nvPr>
        </p:nvSpPr>
        <p:spPr/>
        <p:txBody>
          <a:bodyPr/>
          <a:lstStyle/>
          <a:p>
            <a:r>
              <a:rPr lang="en-US" b="1" dirty="0"/>
              <a:t>ALADIN 2</a:t>
            </a:r>
          </a:p>
        </p:txBody>
      </p:sp>
      <p:pic>
        <p:nvPicPr>
          <p:cNvPr id="6" name="Content Placeholder 5" descr="A table of numbers and lines&#10;&#10;AI-generated content may be incorrect.">
            <a:extLst>
              <a:ext uri="{FF2B5EF4-FFF2-40B4-BE49-F238E27FC236}">
                <a16:creationId xmlns:a16="http://schemas.microsoft.com/office/drawing/2014/main" id="{2F7DB5D4-3CCA-AFF3-846D-7FC2BCDC6BF3}"/>
              </a:ext>
            </a:extLst>
          </p:cNvPr>
          <p:cNvPicPr>
            <a:picLocks noGrp="1" noChangeAspect="1"/>
          </p:cNvPicPr>
          <p:nvPr>
            <p:ph idx="1"/>
          </p:nvPr>
        </p:nvPicPr>
        <p:blipFill>
          <a:blip r:embed="rId3"/>
          <a:stretch>
            <a:fillRect/>
          </a:stretch>
        </p:blipFill>
        <p:spPr>
          <a:xfrm>
            <a:off x="2050225" y="1373553"/>
            <a:ext cx="8091549" cy="5255136"/>
          </a:xfrm>
        </p:spPr>
      </p:pic>
      <p:sp>
        <p:nvSpPr>
          <p:cNvPr id="7" name="Rounded Rectangle 6">
            <a:extLst>
              <a:ext uri="{FF2B5EF4-FFF2-40B4-BE49-F238E27FC236}">
                <a16:creationId xmlns:a16="http://schemas.microsoft.com/office/drawing/2014/main" id="{25872BBD-3A30-6450-F17B-8B0A9C9DACB6}"/>
              </a:ext>
            </a:extLst>
          </p:cNvPr>
          <p:cNvSpPr/>
          <p:nvPr/>
        </p:nvSpPr>
        <p:spPr>
          <a:xfrm>
            <a:off x="9558803" y="3231931"/>
            <a:ext cx="535673" cy="394137"/>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FD5DAECA-C786-A244-8704-D37BB7E4AAB1}"/>
              </a:ext>
            </a:extLst>
          </p:cNvPr>
          <p:cNvSpPr/>
          <p:nvPr/>
        </p:nvSpPr>
        <p:spPr>
          <a:xfrm>
            <a:off x="9558802" y="2600793"/>
            <a:ext cx="535673" cy="394137"/>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99E5373-39A8-E7C4-508D-C8B96DFEE4CB}"/>
              </a:ext>
            </a:extLst>
          </p:cNvPr>
          <p:cNvSpPr txBox="1"/>
          <p:nvPr/>
        </p:nvSpPr>
        <p:spPr>
          <a:xfrm>
            <a:off x="-64372" y="6558672"/>
            <a:ext cx="1992469" cy="276999"/>
          </a:xfrm>
          <a:prstGeom prst="rect">
            <a:avLst/>
          </a:prstGeom>
          <a:noFill/>
        </p:spPr>
        <p:txBody>
          <a:bodyPr wrap="square" rtlCol="0">
            <a:spAutoFit/>
          </a:bodyPr>
          <a:lstStyle/>
          <a:p>
            <a:r>
              <a:rPr lang="en-US" sz="1200" dirty="0" err="1"/>
              <a:t>Pericos</a:t>
            </a:r>
            <a:r>
              <a:rPr lang="en-US" sz="1200" dirty="0"/>
              <a:t>.. et al., PLOS 2018</a:t>
            </a:r>
          </a:p>
        </p:txBody>
      </p:sp>
    </p:spTree>
    <p:extLst>
      <p:ext uri="{BB962C8B-B14F-4D97-AF65-F5344CB8AC3E}">
        <p14:creationId xmlns:p14="http://schemas.microsoft.com/office/powerpoint/2010/main" val="3871009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1"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par>
                                <p:cTn id="18" presetID="9" presetClass="entr" presetSubtype="0" fill="hold" grpId="1"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dissolv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8F3F04-3847-CF54-9787-CDA098F674B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958D49A-B8EC-9ACD-D95A-75329661998B}"/>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A2347382-1EAA-C291-F9C2-75E87231DF8F}"/>
              </a:ext>
            </a:extLst>
          </p:cNvPr>
          <p:cNvSpPr>
            <a:spLocks noGrp="1"/>
          </p:cNvSpPr>
          <p:nvPr>
            <p:ph type="title"/>
          </p:nvPr>
        </p:nvSpPr>
        <p:spPr/>
        <p:txBody>
          <a:bodyPr/>
          <a:lstStyle/>
          <a:p>
            <a:r>
              <a:rPr lang="en-US" b="1" dirty="0"/>
              <a:t>DIPAK 1</a:t>
            </a:r>
          </a:p>
        </p:txBody>
      </p:sp>
      <p:pic>
        <p:nvPicPr>
          <p:cNvPr id="6" name="Content Placeholder 5" descr="A close-up of a white background&#10;&#10;AI-generated content may be incorrect.">
            <a:extLst>
              <a:ext uri="{FF2B5EF4-FFF2-40B4-BE49-F238E27FC236}">
                <a16:creationId xmlns:a16="http://schemas.microsoft.com/office/drawing/2014/main" id="{81A1B149-837B-2D5F-EAE9-0F1AB4FF3884}"/>
              </a:ext>
            </a:extLst>
          </p:cNvPr>
          <p:cNvPicPr>
            <a:picLocks noGrp="1" noChangeAspect="1"/>
          </p:cNvPicPr>
          <p:nvPr>
            <p:ph idx="1"/>
          </p:nvPr>
        </p:nvPicPr>
        <p:blipFill>
          <a:blip r:embed="rId4"/>
          <a:stretch>
            <a:fillRect/>
          </a:stretch>
        </p:blipFill>
        <p:spPr>
          <a:xfrm>
            <a:off x="4005975" y="365125"/>
            <a:ext cx="6917758" cy="1543516"/>
          </a:xfrm>
        </p:spPr>
      </p:pic>
      <p:sp>
        <p:nvSpPr>
          <p:cNvPr id="7" name="Content Placeholder 4">
            <a:extLst>
              <a:ext uri="{FF2B5EF4-FFF2-40B4-BE49-F238E27FC236}">
                <a16:creationId xmlns:a16="http://schemas.microsoft.com/office/drawing/2014/main" id="{6CF0E550-0F2A-A2E6-DD38-3F321ABBB439}"/>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18-65 years old</a:t>
            </a:r>
          </a:p>
          <a:p>
            <a:r>
              <a:rPr lang="en-US"/>
              <a:t>30 – 60 eGFR</a:t>
            </a:r>
          </a:p>
          <a:p>
            <a:r>
              <a:rPr lang="en-US"/>
              <a:t>2.5 years </a:t>
            </a:r>
            <a:endParaRPr lang="en-US" dirty="0"/>
          </a:p>
        </p:txBody>
      </p:sp>
    </p:spTree>
    <p:extLst>
      <p:ext uri="{BB962C8B-B14F-4D97-AF65-F5344CB8AC3E}">
        <p14:creationId xmlns:p14="http://schemas.microsoft.com/office/powerpoint/2010/main" val="210800938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E953AB-2055-D4EA-3C7C-B55809BE416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D3B791F-5B4E-DEAF-E611-1E9BEAE25FC5}"/>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DAA7F8C3-81DF-BCAD-6C35-8952F6C94A01}"/>
              </a:ext>
            </a:extLst>
          </p:cNvPr>
          <p:cNvSpPr>
            <a:spLocks noGrp="1"/>
          </p:cNvSpPr>
          <p:nvPr>
            <p:ph type="title"/>
          </p:nvPr>
        </p:nvSpPr>
        <p:spPr/>
        <p:txBody>
          <a:bodyPr/>
          <a:lstStyle/>
          <a:p>
            <a:r>
              <a:rPr lang="en-US" b="1" dirty="0"/>
              <a:t>DIPAK 1</a:t>
            </a:r>
          </a:p>
        </p:txBody>
      </p:sp>
      <p:pic>
        <p:nvPicPr>
          <p:cNvPr id="8" name="Content Placeholder 7" descr="A table of statistics with numbers and lines&#10;&#10;AI-generated content may be incorrect.">
            <a:extLst>
              <a:ext uri="{FF2B5EF4-FFF2-40B4-BE49-F238E27FC236}">
                <a16:creationId xmlns:a16="http://schemas.microsoft.com/office/drawing/2014/main" id="{3889A4FB-6134-5C2F-F9B8-5AB655092A84}"/>
              </a:ext>
            </a:extLst>
          </p:cNvPr>
          <p:cNvPicPr>
            <a:picLocks noGrp="1" noChangeAspect="1"/>
          </p:cNvPicPr>
          <p:nvPr>
            <p:ph idx="1"/>
          </p:nvPr>
        </p:nvPicPr>
        <p:blipFill>
          <a:blip r:embed="rId4"/>
          <a:stretch>
            <a:fillRect/>
          </a:stretch>
        </p:blipFill>
        <p:spPr>
          <a:xfrm>
            <a:off x="2148794" y="1321127"/>
            <a:ext cx="7894411" cy="5329803"/>
          </a:xfrm>
        </p:spPr>
      </p:pic>
      <p:sp>
        <p:nvSpPr>
          <p:cNvPr id="9" name="TextBox 8">
            <a:extLst>
              <a:ext uri="{FF2B5EF4-FFF2-40B4-BE49-F238E27FC236}">
                <a16:creationId xmlns:a16="http://schemas.microsoft.com/office/drawing/2014/main" id="{4DD700C5-7841-4668-C532-3B5EE25CE5E1}"/>
              </a:ext>
            </a:extLst>
          </p:cNvPr>
          <p:cNvSpPr txBox="1"/>
          <p:nvPr/>
        </p:nvSpPr>
        <p:spPr>
          <a:xfrm>
            <a:off x="-64372" y="6558672"/>
            <a:ext cx="1992469" cy="276999"/>
          </a:xfrm>
          <a:prstGeom prst="rect">
            <a:avLst/>
          </a:prstGeom>
          <a:noFill/>
        </p:spPr>
        <p:txBody>
          <a:bodyPr wrap="square" rtlCol="0">
            <a:spAutoFit/>
          </a:bodyPr>
          <a:lstStyle/>
          <a:p>
            <a:r>
              <a:rPr lang="en-US" sz="1200" dirty="0"/>
              <a:t>Meijer.. et al., JAMA 2018</a:t>
            </a:r>
          </a:p>
        </p:txBody>
      </p:sp>
    </p:spTree>
    <p:extLst>
      <p:ext uri="{BB962C8B-B14F-4D97-AF65-F5344CB8AC3E}">
        <p14:creationId xmlns:p14="http://schemas.microsoft.com/office/powerpoint/2010/main" val="220655198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8B232A-8708-7DA3-226F-4DA360712D6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CFBC4D1-E59A-4649-8BAA-A7F312DC407B}"/>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B11107CB-F3E8-F772-F357-02CF5FC9DC74}"/>
              </a:ext>
            </a:extLst>
          </p:cNvPr>
          <p:cNvSpPr>
            <a:spLocks noGrp="1"/>
          </p:cNvSpPr>
          <p:nvPr>
            <p:ph type="title"/>
          </p:nvPr>
        </p:nvSpPr>
        <p:spPr/>
        <p:txBody>
          <a:bodyPr/>
          <a:lstStyle/>
          <a:p>
            <a:r>
              <a:rPr lang="en-US" b="1" dirty="0"/>
              <a:t>DIPAK 1</a:t>
            </a:r>
          </a:p>
        </p:txBody>
      </p:sp>
      <p:pic>
        <p:nvPicPr>
          <p:cNvPr id="7" name="Content Placeholder 6" descr="A screenshot of a computer screen&#10;&#10;AI-generated content may be incorrect.">
            <a:extLst>
              <a:ext uri="{FF2B5EF4-FFF2-40B4-BE49-F238E27FC236}">
                <a16:creationId xmlns:a16="http://schemas.microsoft.com/office/drawing/2014/main" id="{058F4A81-A145-12ED-5A0E-510F505FF3F2}"/>
              </a:ext>
            </a:extLst>
          </p:cNvPr>
          <p:cNvPicPr>
            <a:picLocks noGrp="1" noChangeAspect="1"/>
          </p:cNvPicPr>
          <p:nvPr>
            <p:ph idx="1"/>
          </p:nvPr>
        </p:nvPicPr>
        <p:blipFill>
          <a:blip r:embed="rId4"/>
          <a:stretch>
            <a:fillRect/>
          </a:stretch>
        </p:blipFill>
        <p:spPr>
          <a:xfrm>
            <a:off x="1175599" y="1690688"/>
            <a:ext cx="9840802" cy="4126788"/>
          </a:xfrm>
        </p:spPr>
      </p:pic>
      <p:sp>
        <p:nvSpPr>
          <p:cNvPr id="9" name="TextBox 8">
            <a:extLst>
              <a:ext uri="{FF2B5EF4-FFF2-40B4-BE49-F238E27FC236}">
                <a16:creationId xmlns:a16="http://schemas.microsoft.com/office/drawing/2014/main" id="{AD29200B-CF78-94AF-FD50-0D806A5EB1F1}"/>
              </a:ext>
            </a:extLst>
          </p:cNvPr>
          <p:cNvSpPr txBox="1"/>
          <p:nvPr/>
        </p:nvSpPr>
        <p:spPr>
          <a:xfrm>
            <a:off x="-64372" y="6558672"/>
            <a:ext cx="1992469" cy="276999"/>
          </a:xfrm>
          <a:prstGeom prst="rect">
            <a:avLst/>
          </a:prstGeom>
          <a:noFill/>
        </p:spPr>
        <p:txBody>
          <a:bodyPr wrap="square" rtlCol="0">
            <a:spAutoFit/>
          </a:bodyPr>
          <a:lstStyle/>
          <a:p>
            <a:r>
              <a:rPr lang="en-US" sz="1200" dirty="0"/>
              <a:t>Meijer.. et al., JAMA 2018</a:t>
            </a:r>
          </a:p>
        </p:txBody>
      </p:sp>
    </p:spTree>
    <p:extLst>
      <p:ext uri="{BB962C8B-B14F-4D97-AF65-F5344CB8AC3E}">
        <p14:creationId xmlns:p14="http://schemas.microsoft.com/office/powerpoint/2010/main" val="28572700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490702-9DC5-1B91-4E80-6281DE06D01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9D37F9C-54D8-FDA9-DEAB-A7DDB4D3E189}"/>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C4E5FF24-9478-39B0-FFA4-C462AE83E480}"/>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8C8292AA-3D5A-3509-4E1B-FCCA2451D122}"/>
              </a:ext>
            </a:extLst>
          </p:cNvPr>
          <p:cNvSpPr>
            <a:spLocks noGrp="1"/>
          </p:cNvSpPr>
          <p:nvPr>
            <p:ph idx="1"/>
          </p:nvPr>
        </p:nvSpPr>
        <p:spPr/>
        <p:txBody>
          <a:bodyPr/>
          <a:lstStyle/>
          <a:p>
            <a:r>
              <a:rPr lang="en-US" dirty="0"/>
              <a:t>His symptoms continued to progress in severity over the next few days. With generalized weakness, falling down, and transient loss of consciousness. Subsequently developing shortness of breath, general shivering, pale facial color with diaphoresis and weak/irregular heart beats. </a:t>
            </a:r>
          </a:p>
          <a:p>
            <a:endParaRPr lang="en-US" dirty="0"/>
          </a:p>
          <a:p>
            <a:r>
              <a:rPr lang="en-US" dirty="0"/>
              <a:t>He ultimately passed away 9 days after symptom onset</a:t>
            </a:r>
          </a:p>
        </p:txBody>
      </p:sp>
    </p:spTree>
    <p:extLst>
      <p:ext uri="{BB962C8B-B14F-4D97-AF65-F5344CB8AC3E}">
        <p14:creationId xmlns:p14="http://schemas.microsoft.com/office/powerpoint/2010/main" val="352995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dissolve">
                                      <p:cBhvr>
                                        <p:cTn id="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F14344-58C6-0275-462F-3A4B71B09DA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4E85B50-9F50-F07C-1D63-4E4E7CBEB858}"/>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0B4E824E-1214-BA5F-FB98-53CA54D4A213}"/>
              </a:ext>
            </a:extLst>
          </p:cNvPr>
          <p:cNvSpPr>
            <a:spLocks noGrp="1"/>
          </p:cNvSpPr>
          <p:nvPr>
            <p:ph type="title"/>
          </p:nvPr>
        </p:nvSpPr>
        <p:spPr/>
        <p:txBody>
          <a:bodyPr/>
          <a:lstStyle/>
          <a:p>
            <a:endParaRPr lang="en-US" dirty="0"/>
          </a:p>
        </p:txBody>
      </p:sp>
      <p:sp>
        <p:nvSpPr>
          <p:cNvPr id="5" name="Content Placeholder 4">
            <a:extLst>
              <a:ext uri="{FF2B5EF4-FFF2-40B4-BE49-F238E27FC236}">
                <a16:creationId xmlns:a16="http://schemas.microsoft.com/office/drawing/2014/main" id="{966F88EF-1A58-F46C-8CD3-EA4F369CCAF3}"/>
              </a:ext>
            </a:extLst>
          </p:cNvPr>
          <p:cNvSpPr>
            <a:spLocks noGrp="1"/>
          </p:cNvSpPr>
          <p:nvPr>
            <p:ph idx="1"/>
          </p:nvPr>
        </p:nvSpPr>
        <p:spPr/>
        <p:txBody>
          <a:bodyPr/>
          <a:lstStyle/>
          <a:p>
            <a:endParaRPr lang="en-US" dirty="0"/>
          </a:p>
        </p:txBody>
      </p:sp>
      <p:pic>
        <p:nvPicPr>
          <p:cNvPr id="2" name="Image 0" descr="preencoded.png">
            <a:extLst>
              <a:ext uri="{FF2B5EF4-FFF2-40B4-BE49-F238E27FC236}">
                <a16:creationId xmlns:a16="http://schemas.microsoft.com/office/drawing/2014/main" id="{D7ED3362-7999-280B-6578-53F91420EF96}"/>
              </a:ext>
            </a:extLst>
          </p:cNvPr>
          <p:cNvPicPr>
            <a:picLocks noChangeAspect="1"/>
          </p:cNvPicPr>
          <p:nvPr>
            <p:custDataLst>
              <p:tags r:id="rId1"/>
            </p:custDataLst>
          </p:nvPr>
        </p:nvPicPr>
        <p:blipFill>
          <a:blip r:embed="rId4"/>
          <a:stretch>
            <a:fillRect/>
          </a:stretch>
        </p:blipFill>
        <p:spPr>
          <a:xfrm>
            <a:off x="0" y="365125"/>
            <a:ext cx="9956818" cy="6538278"/>
          </a:xfrm>
          <a:prstGeom prst="rect">
            <a:avLst/>
          </a:prstGeom>
        </p:spPr>
      </p:pic>
    </p:spTree>
    <p:extLst>
      <p:ext uri="{BB962C8B-B14F-4D97-AF65-F5344CB8AC3E}">
        <p14:creationId xmlns:p14="http://schemas.microsoft.com/office/powerpoint/2010/main" val="120481386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8D724A-E7C6-387C-39F5-112735969A2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1C94963-6CB3-72CF-B806-D3336D04B3EC}"/>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C2067FBF-6872-D8A6-C633-FC5B4E1983BE}"/>
              </a:ext>
            </a:extLst>
          </p:cNvPr>
          <p:cNvSpPr>
            <a:spLocks noGrp="1"/>
          </p:cNvSpPr>
          <p:nvPr>
            <p:ph type="title"/>
          </p:nvPr>
        </p:nvSpPr>
        <p:spPr/>
        <p:txBody>
          <a:bodyPr/>
          <a:lstStyle/>
          <a:p>
            <a:r>
              <a:rPr lang="en-US" dirty="0"/>
              <a:t>Future Direction(s)</a:t>
            </a:r>
          </a:p>
        </p:txBody>
      </p:sp>
      <p:sp>
        <p:nvSpPr>
          <p:cNvPr id="5" name="Content Placeholder 4">
            <a:extLst>
              <a:ext uri="{FF2B5EF4-FFF2-40B4-BE49-F238E27FC236}">
                <a16:creationId xmlns:a16="http://schemas.microsoft.com/office/drawing/2014/main" id="{B1D1DF8D-27D2-917B-76BC-471B9CDB8690}"/>
              </a:ext>
            </a:extLst>
          </p:cNvPr>
          <p:cNvSpPr>
            <a:spLocks noGrp="1"/>
          </p:cNvSpPr>
          <p:nvPr>
            <p:ph idx="1"/>
          </p:nvPr>
        </p:nvSpPr>
        <p:spPr/>
        <p:txBody>
          <a:bodyPr/>
          <a:lstStyle/>
          <a:p>
            <a:r>
              <a:rPr lang="en-US" dirty="0"/>
              <a:t>Registries</a:t>
            </a:r>
          </a:p>
          <a:p>
            <a:r>
              <a:rPr lang="en-US" dirty="0"/>
              <a:t>Genetic Risks</a:t>
            </a:r>
          </a:p>
          <a:p>
            <a:r>
              <a:rPr lang="en-US" dirty="0"/>
              <a:t>Dietary </a:t>
            </a:r>
          </a:p>
          <a:p>
            <a:r>
              <a:rPr lang="en-US" dirty="0"/>
              <a:t>Metformin</a:t>
            </a:r>
          </a:p>
          <a:p>
            <a:r>
              <a:rPr lang="en-US" dirty="0"/>
              <a:t>SGLT-2</a:t>
            </a:r>
          </a:p>
          <a:p>
            <a:r>
              <a:rPr lang="en-US" dirty="0"/>
              <a:t>PCLD – Somatostatin Analogs</a:t>
            </a:r>
          </a:p>
          <a:p>
            <a:r>
              <a:rPr lang="en-US" dirty="0"/>
              <a:t>RGLS8429 - </a:t>
            </a:r>
            <a:r>
              <a:rPr lang="en-US" b="0" i="0" dirty="0" err="1">
                <a:solidFill>
                  <a:srgbClr val="000000"/>
                </a:solidFill>
                <a:effectLst/>
                <a:latin typeface="objektiv-mk1"/>
              </a:rPr>
              <a:t>Farabursen</a:t>
            </a:r>
            <a:endParaRPr lang="en-US" b="0" i="0" dirty="0">
              <a:solidFill>
                <a:srgbClr val="000000"/>
              </a:solidFill>
              <a:effectLst/>
              <a:latin typeface="objektiv-mk1"/>
            </a:endParaRPr>
          </a:p>
          <a:p>
            <a:endParaRPr lang="en-US" dirty="0"/>
          </a:p>
        </p:txBody>
      </p:sp>
    </p:spTree>
    <p:extLst>
      <p:ext uri="{BB962C8B-B14F-4D97-AF65-F5344CB8AC3E}">
        <p14:creationId xmlns:p14="http://schemas.microsoft.com/office/powerpoint/2010/main" val="4955663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403DB0-7AD7-A6F9-B7A7-67514458C19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67A3420-8142-8DDC-7EAB-1FEAD79AA588}"/>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9A3D6865-41CC-B042-912D-E51DE8E96E90}"/>
              </a:ext>
            </a:extLst>
          </p:cNvPr>
          <p:cNvSpPr>
            <a:spLocks noGrp="1"/>
          </p:cNvSpPr>
          <p:nvPr>
            <p:ph type="title"/>
          </p:nvPr>
        </p:nvSpPr>
        <p:spPr/>
        <p:txBody>
          <a:bodyPr/>
          <a:lstStyle/>
          <a:p>
            <a:endParaRPr lang="en-US"/>
          </a:p>
        </p:txBody>
      </p:sp>
      <p:sp>
        <p:nvSpPr>
          <p:cNvPr id="8" name="Content Placeholder 7">
            <a:extLst>
              <a:ext uri="{FF2B5EF4-FFF2-40B4-BE49-F238E27FC236}">
                <a16:creationId xmlns:a16="http://schemas.microsoft.com/office/drawing/2014/main" id="{932946E3-207B-CFBB-7187-D8F55B295FDA}"/>
              </a:ext>
            </a:extLst>
          </p:cNvPr>
          <p:cNvSpPr>
            <a:spLocks noGrp="1"/>
          </p:cNvSpPr>
          <p:nvPr>
            <p:ph idx="1"/>
          </p:nvPr>
        </p:nvSpPr>
        <p:spPr/>
        <p:txBody>
          <a:bodyPr/>
          <a:lstStyle/>
          <a:p>
            <a:endParaRPr lang="en-US"/>
          </a:p>
        </p:txBody>
      </p:sp>
      <p:pic>
        <p:nvPicPr>
          <p:cNvPr id="9" name="Content Placeholder 5" descr="Blue text on a white background&#10;&#10;AI-generated content may be incorrect.">
            <a:extLst>
              <a:ext uri="{FF2B5EF4-FFF2-40B4-BE49-F238E27FC236}">
                <a16:creationId xmlns:a16="http://schemas.microsoft.com/office/drawing/2014/main" id="{EABF75CC-AB4B-D35E-CCC3-D2128106FDF4}"/>
              </a:ext>
            </a:extLst>
          </p:cNvPr>
          <p:cNvPicPr>
            <a:picLocks noChangeAspect="1"/>
          </p:cNvPicPr>
          <p:nvPr/>
        </p:nvPicPr>
        <p:blipFill>
          <a:blip r:embed="rId4"/>
          <a:stretch>
            <a:fillRect/>
          </a:stretch>
        </p:blipFill>
        <p:spPr>
          <a:xfrm>
            <a:off x="1485741" y="883950"/>
            <a:ext cx="9220518" cy="1816511"/>
          </a:xfrm>
          <a:prstGeom prst="rect">
            <a:avLst/>
          </a:prstGeom>
        </p:spPr>
      </p:pic>
      <p:pic>
        <p:nvPicPr>
          <p:cNvPr id="12" name="Content Placeholder 10" descr="A diagram of a kidney&#10;&#10;AI-generated content may be incorrect.">
            <a:extLst>
              <a:ext uri="{FF2B5EF4-FFF2-40B4-BE49-F238E27FC236}">
                <a16:creationId xmlns:a16="http://schemas.microsoft.com/office/drawing/2014/main" id="{0404D50D-5F18-F69A-F9F9-37C702E767FF}"/>
              </a:ext>
            </a:extLst>
          </p:cNvPr>
          <p:cNvPicPr>
            <a:picLocks noChangeAspect="1"/>
          </p:cNvPicPr>
          <p:nvPr/>
        </p:nvPicPr>
        <p:blipFill>
          <a:blip r:embed="rId5"/>
          <a:stretch>
            <a:fillRect/>
          </a:stretch>
        </p:blipFill>
        <p:spPr>
          <a:xfrm>
            <a:off x="3594100" y="2938750"/>
            <a:ext cx="5003800" cy="3035300"/>
          </a:xfrm>
          <a:prstGeom prst="rect">
            <a:avLst/>
          </a:prstGeom>
        </p:spPr>
      </p:pic>
    </p:spTree>
    <p:extLst>
      <p:ext uri="{BB962C8B-B14F-4D97-AF65-F5344CB8AC3E}">
        <p14:creationId xmlns:p14="http://schemas.microsoft.com/office/powerpoint/2010/main" val="13732574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1AC17A-7382-7A62-4A46-29EFFD15A43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24BE07C-8D14-E936-77AB-7C663BA58E36}"/>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B401D3A0-2866-7DFE-2ABB-D6CC281D4436}"/>
              </a:ext>
            </a:extLst>
          </p:cNvPr>
          <p:cNvSpPr>
            <a:spLocks noGrp="1"/>
          </p:cNvSpPr>
          <p:nvPr>
            <p:ph type="title"/>
          </p:nvPr>
        </p:nvSpPr>
        <p:spPr/>
        <p:txBody>
          <a:bodyPr/>
          <a:lstStyle/>
          <a:p>
            <a:r>
              <a:rPr lang="en-US" dirty="0"/>
              <a:t>RGLS4326 -&gt; RGLS8429</a:t>
            </a:r>
          </a:p>
        </p:txBody>
      </p:sp>
      <p:sp>
        <p:nvSpPr>
          <p:cNvPr id="5" name="Content Placeholder 4">
            <a:extLst>
              <a:ext uri="{FF2B5EF4-FFF2-40B4-BE49-F238E27FC236}">
                <a16:creationId xmlns:a16="http://schemas.microsoft.com/office/drawing/2014/main" id="{732AF84F-6A37-82BE-0D78-9791EA86E39E}"/>
              </a:ext>
            </a:extLst>
          </p:cNvPr>
          <p:cNvSpPr>
            <a:spLocks noGrp="1"/>
          </p:cNvSpPr>
          <p:nvPr>
            <p:ph idx="1"/>
          </p:nvPr>
        </p:nvSpPr>
        <p:spPr/>
        <p:txBody>
          <a:bodyPr/>
          <a:lstStyle/>
          <a:p>
            <a:r>
              <a:rPr lang="en-US" b="0" i="0" dirty="0" err="1">
                <a:solidFill>
                  <a:srgbClr val="000000"/>
                </a:solidFill>
                <a:effectLst/>
                <a:latin typeface="objektiv-mk1"/>
              </a:rPr>
              <a:t>Farabursen</a:t>
            </a:r>
            <a:endParaRPr lang="en-US" b="0" i="0" dirty="0">
              <a:solidFill>
                <a:srgbClr val="000000"/>
              </a:solidFill>
              <a:effectLst/>
              <a:latin typeface="objektiv-mk1"/>
            </a:endParaRPr>
          </a:p>
          <a:p>
            <a:r>
              <a:rPr lang="en-US" b="0" i="0" dirty="0">
                <a:effectLst/>
              </a:rPr>
              <a:t>next generation oligonucleotide for the treatment of ADPKD designed to inhibit miR-17 and to preferentially target the kidney</a:t>
            </a:r>
          </a:p>
          <a:p>
            <a:r>
              <a:rPr lang="en-US" b="0" dirty="0">
                <a:effectLst/>
              </a:rPr>
              <a:t>Preferentially delivers to kidney tubules and cysts, derepresses miR-17 targets Pkd1 and Pkd2, increases PC1 and PC2, and attenuates cyst growth in multiple PKD mouse models. </a:t>
            </a:r>
            <a:endParaRPr lang="en-US" dirty="0"/>
          </a:p>
        </p:txBody>
      </p:sp>
    </p:spTree>
    <p:extLst>
      <p:ext uri="{BB962C8B-B14F-4D97-AF65-F5344CB8AC3E}">
        <p14:creationId xmlns:p14="http://schemas.microsoft.com/office/powerpoint/2010/main" val="172565699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9266CC-54A0-8F0F-8FE6-531A0948160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6084C0F-4EF5-583F-1FB5-AB6CBF029C63}"/>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E7E5262D-B7CC-1DAB-D97C-5355B2BC1CA7}"/>
              </a:ext>
            </a:extLst>
          </p:cNvPr>
          <p:cNvSpPr>
            <a:spLocks noGrp="1"/>
          </p:cNvSpPr>
          <p:nvPr>
            <p:ph type="title"/>
          </p:nvPr>
        </p:nvSpPr>
        <p:spPr/>
        <p:txBody>
          <a:bodyPr/>
          <a:lstStyle/>
          <a:p>
            <a:r>
              <a:rPr lang="en-US" b="1" dirty="0"/>
              <a:t>Thank you</a:t>
            </a:r>
          </a:p>
        </p:txBody>
      </p:sp>
      <p:sp>
        <p:nvSpPr>
          <p:cNvPr id="5" name="Content Placeholder 4">
            <a:extLst>
              <a:ext uri="{FF2B5EF4-FFF2-40B4-BE49-F238E27FC236}">
                <a16:creationId xmlns:a16="http://schemas.microsoft.com/office/drawing/2014/main" id="{814FDDA6-7387-C9C4-AD64-05964A1E3E0A}"/>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78702777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DDA7D3-849B-892D-759C-9CE5C03BC2E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CFDDA5A-14F3-6404-BC35-AB0FC801DB39}"/>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5462BBA0-FFF1-1324-36B3-586A1CB25352}"/>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B30BE0B6-BBE5-E8AA-5BB0-31498CF26F13}"/>
              </a:ext>
            </a:extLst>
          </p:cNvPr>
          <p:cNvSpPr>
            <a:spLocks noGrp="1"/>
          </p:cNvSpPr>
          <p:nvPr>
            <p:ph idx="1"/>
          </p:nvPr>
        </p:nvSpPr>
        <p:spPr/>
        <p:txBody>
          <a:bodyPr/>
          <a:lstStyle/>
          <a:p>
            <a:endParaRPr lang="en-US"/>
          </a:p>
        </p:txBody>
      </p:sp>
      <p:pic>
        <p:nvPicPr>
          <p:cNvPr id="6146" name="Picture 2" descr="Summary of key interventional trials for the treatment of ADPKD discussed in this review">
            <a:extLst>
              <a:ext uri="{FF2B5EF4-FFF2-40B4-BE49-F238E27FC236}">
                <a16:creationId xmlns:a16="http://schemas.microsoft.com/office/drawing/2014/main" id="{A4ECBDAE-8F57-045B-149C-18B56E0C09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0913" y="0"/>
            <a:ext cx="52101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05338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99B1BE-00CD-7FA0-C299-ED633545E46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8DEFB54-A396-52F7-2F0C-EC55918A3FCE}"/>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47387AD1-746A-9D0B-DD35-CCEEEDD3020F}"/>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D638D5F2-F075-3B59-7F0C-12814208353A}"/>
              </a:ext>
            </a:extLst>
          </p:cNvPr>
          <p:cNvSpPr>
            <a:spLocks noGrp="1"/>
          </p:cNvSpPr>
          <p:nvPr>
            <p:ph idx="1"/>
          </p:nvPr>
        </p:nvSpPr>
        <p:spPr/>
        <p:txBody>
          <a:bodyPr/>
          <a:lstStyle/>
          <a:p>
            <a:endParaRPr lang="en-US"/>
          </a:p>
        </p:txBody>
      </p:sp>
      <p:pic>
        <p:nvPicPr>
          <p:cNvPr id="5122" name="Picture 2" descr="Continued">
            <a:extLst>
              <a:ext uri="{FF2B5EF4-FFF2-40B4-BE49-F238E27FC236}">
                <a16:creationId xmlns:a16="http://schemas.microsoft.com/office/drawing/2014/main" id="{E7141033-1FF6-D002-501B-A7C70F9D0F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4663" y="0"/>
            <a:ext cx="61626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968036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1C4A68-917F-1237-D57A-D51B1E87271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2655F7F-492F-BFEE-A704-A79A8F37BA2D}"/>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F0083D3A-637D-4A7C-6D7D-A93BB75187BB}"/>
              </a:ext>
            </a:extLst>
          </p:cNvPr>
          <p:cNvSpPr>
            <a:spLocks noGrp="1"/>
          </p:cNvSpPr>
          <p:nvPr>
            <p:ph type="title"/>
          </p:nvPr>
        </p:nvSpPr>
        <p:spPr/>
        <p:txBody>
          <a:bodyPr/>
          <a:lstStyle/>
          <a:p>
            <a:r>
              <a:rPr lang="en-US" dirty="0"/>
              <a:t>Resources</a:t>
            </a:r>
          </a:p>
        </p:txBody>
      </p:sp>
      <p:sp>
        <p:nvSpPr>
          <p:cNvPr id="5" name="Content Placeholder 4">
            <a:extLst>
              <a:ext uri="{FF2B5EF4-FFF2-40B4-BE49-F238E27FC236}">
                <a16:creationId xmlns:a16="http://schemas.microsoft.com/office/drawing/2014/main" id="{8C53AF99-ADA3-42DB-E01E-D69953718DE5}"/>
              </a:ext>
            </a:extLst>
          </p:cNvPr>
          <p:cNvSpPr>
            <a:spLocks noGrp="1"/>
          </p:cNvSpPr>
          <p:nvPr>
            <p:ph idx="1"/>
          </p:nvPr>
        </p:nvSpPr>
        <p:spPr/>
        <p:txBody>
          <a:bodyPr>
            <a:normAutofit fontScale="25000" lnSpcReduction="20000"/>
          </a:bodyPr>
          <a:lstStyle/>
          <a:p>
            <a:r>
              <a:rPr lang="en-US" b="0" i="0" dirty="0">
                <a:solidFill>
                  <a:srgbClr val="212121"/>
                </a:solidFill>
                <a:effectLst/>
                <a:latin typeface="system-ui"/>
              </a:rPr>
              <a:t>Caroli A, Perico N, Perna A, </a:t>
            </a:r>
            <a:r>
              <a:rPr lang="en-US" b="0" i="0" dirty="0" err="1">
                <a:solidFill>
                  <a:srgbClr val="212121"/>
                </a:solidFill>
                <a:effectLst/>
                <a:latin typeface="system-ui"/>
              </a:rPr>
              <a:t>Antiga</a:t>
            </a:r>
            <a:r>
              <a:rPr lang="en-US" b="0" i="0" dirty="0">
                <a:solidFill>
                  <a:srgbClr val="212121"/>
                </a:solidFill>
                <a:effectLst/>
                <a:latin typeface="system-ui"/>
              </a:rPr>
              <a:t> L, Brambilla P, Pisani A, </a:t>
            </a:r>
            <a:r>
              <a:rPr lang="en-US" b="0" i="0" dirty="0" err="1">
                <a:solidFill>
                  <a:srgbClr val="212121"/>
                </a:solidFill>
                <a:effectLst/>
                <a:latin typeface="system-ui"/>
              </a:rPr>
              <a:t>Visciano</a:t>
            </a:r>
            <a:r>
              <a:rPr lang="en-US" b="0" i="0" dirty="0">
                <a:solidFill>
                  <a:srgbClr val="212121"/>
                </a:solidFill>
                <a:effectLst/>
                <a:latin typeface="system-ui"/>
              </a:rPr>
              <a:t> B, Imbriaco M, Messa P, Cerutti R, Dugo M, Cancian L, Buongiorno E, De Pascalis A, Gaspari F, Carrara F, Rubis N, Prandini S, </a:t>
            </a:r>
            <a:r>
              <a:rPr lang="en-US" b="0" i="0" dirty="0" err="1">
                <a:solidFill>
                  <a:srgbClr val="212121"/>
                </a:solidFill>
                <a:effectLst/>
                <a:latin typeface="system-ui"/>
              </a:rPr>
              <a:t>Remuzzi</a:t>
            </a:r>
            <a:r>
              <a:rPr lang="en-US" b="0" i="0" dirty="0">
                <a:solidFill>
                  <a:srgbClr val="212121"/>
                </a:solidFill>
                <a:effectLst/>
                <a:latin typeface="system-ui"/>
              </a:rPr>
              <a:t> A, </a:t>
            </a:r>
            <a:r>
              <a:rPr lang="en-US" b="0" i="0" dirty="0" err="1">
                <a:solidFill>
                  <a:srgbClr val="212121"/>
                </a:solidFill>
                <a:effectLst/>
                <a:latin typeface="system-ui"/>
              </a:rPr>
              <a:t>Remuzzi</a:t>
            </a:r>
            <a:r>
              <a:rPr lang="en-US" b="0" i="0" dirty="0">
                <a:solidFill>
                  <a:srgbClr val="212121"/>
                </a:solidFill>
                <a:effectLst/>
                <a:latin typeface="system-ui"/>
              </a:rPr>
              <a:t> G, </a:t>
            </a:r>
            <a:r>
              <a:rPr lang="en-US" b="0" i="0" dirty="0" err="1">
                <a:solidFill>
                  <a:srgbClr val="212121"/>
                </a:solidFill>
                <a:effectLst/>
                <a:latin typeface="system-ui"/>
              </a:rPr>
              <a:t>Ruggenenti</a:t>
            </a:r>
            <a:r>
              <a:rPr lang="en-US" b="0" i="0" dirty="0">
                <a:solidFill>
                  <a:srgbClr val="212121"/>
                </a:solidFill>
                <a:effectLst/>
                <a:latin typeface="system-ui"/>
              </a:rPr>
              <a:t> P; ALADIN study group. Effect of </a:t>
            </a:r>
            <a:r>
              <a:rPr lang="en-US" b="0" i="0" dirty="0" err="1">
                <a:solidFill>
                  <a:srgbClr val="212121"/>
                </a:solidFill>
                <a:effectLst/>
                <a:latin typeface="system-ui"/>
              </a:rPr>
              <a:t>longacting</a:t>
            </a:r>
            <a:r>
              <a:rPr lang="en-US" b="0" i="0" dirty="0">
                <a:solidFill>
                  <a:srgbClr val="212121"/>
                </a:solidFill>
                <a:effectLst/>
                <a:latin typeface="system-ui"/>
              </a:rPr>
              <a:t> somatostatin analogue on kidney and cyst growth in autosomal dominant polycystic kidney disease (ALADIN): a </a:t>
            </a:r>
            <a:r>
              <a:rPr lang="en-US" b="0" i="0" dirty="0" err="1">
                <a:solidFill>
                  <a:srgbClr val="212121"/>
                </a:solidFill>
                <a:effectLst/>
                <a:latin typeface="system-ui"/>
              </a:rPr>
              <a:t>randomised</a:t>
            </a:r>
            <a:r>
              <a:rPr lang="en-US" b="0" i="0" dirty="0">
                <a:solidFill>
                  <a:srgbClr val="212121"/>
                </a:solidFill>
                <a:effectLst/>
                <a:latin typeface="system-ui"/>
              </a:rPr>
              <a:t>, placebo-controlled, </a:t>
            </a:r>
            <a:r>
              <a:rPr lang="en-US" b="0" i="0" dirty="0" err="1">
                <a:solidFill>
                  <a:srgbClr val="212121"/>
                </a:solidFill>
                <a:effectLst/>
                <a:latin typeface="system-ui"/>
              </a:rPr>
              <a:t>multicentre</a:t>
            </a:r>
            <a:r>
              <a:rPr lang="en-US" b="0" i="0" dirty="0">
                <a:solidFill>
                  <a:srgbClr val="212121"/>
                </a:solidFill>
                <a:effectLst/>
                <a:latin typeface="system-ui"/>
              </a:rPr>
              <a:t> trial. Lancet. 2013 Nov 2;382(9903):1485-95. </a:t>
            </a:r>
            <a:r>
              <a:rPr lang="en-US" b="0" i="0" dirty="0" err="1">
                <a:solidFill>
                  <a:srgbClr val="212121"/>
                </a:solidFill>
                <a:effectLst/>
                <a:latin typeface="system-ui"/>
              </a:rPr>
              <a:t>doi</a:t>
            </a:r>
            <a:r>
              <a:rPr lang="en-US" b="0" i="0" dirty="0">
                <a:solidFill>
                  <a:srgbClr val="212121"/>
                </a:solidFill>
                <a:effectLst/>
                <a:latin typeface="system-ui"/>
              </a:rPr>
              <a:t>: 10.1016/S0140-6736(13)61407-5. </a:t>
            </a:r>
            <a:r>
              <a:rPr lang="en-US" b="0" i="0" dirty="0" err="1">
                <a:solidFill>
                  <a:srgbClr val="212121"/>
                </a:solidFill>
                <a:effectLst/>
                <a:latin typeface="system-ui"/>
              </a:rPr>
              <a:t>Epub</a:t>
            </a:r>
            <a:r>
              <a:rPr lang="en-US" b="0" i="0" dirty="0">
                <a:solidFill>
                  <a:srgbClr val="212121"/>
                </a:solidFill>
                <a:effectLst/>
                <a:latin typeface="system-ui"/>
              </a:rPr>
              <a:t> 2013 Aug 21. PMID: 23972263.</a:t>
            </a:r>
          </a:p>
          <a:p>
            <a:r>
              <a:rPr lang="en-US" b="0" i="0" dirty="0" err="1">
                <a:solidFill>
                  <a:srgbClr val="212121"/>
                </a:solidFill>
                <a:effectLst/>
                <a:latin typeface="system-ui"/>
              </a:rPr>
              <a:t>Chebib</a:t>
            </a:r>
            <a:r>
              <a:rPr lang="en-US" b="0" i="0" dirty="0">
                <a:solidFill>
                  <a:srgbClr val="212121"/>
                </a:solidFill>
                <a:effectLst/>
                <a:latin typeface="system-ui"/>
              </a:rPr>
              <a:t> FT, Torres VE. Autosomal Dominant Polycystic Kidney Disease: Core Curriculum 2016. Am J Kidney Dis. 2016 May;67(5):792-810. </a:t>
            </a:r>
            <a:r>
              <a:rPr lang="en-US" b="0" i="0" dirty="0" err="1">
                <a:solidFill>
                  <a:srgbClr val="212121"/>
                </a:solidFill>
                <a:effectLst/>
                <a:latin typeface="system-ui"/>
              </a:rPr>
              <a:t>doi</a:t>
            </a:r>
            <a:r>
              <a:rPr lang="en-US" b="0" i="0" dirty="0">
                <a:solidFill>
                  <a:srgbClr val="212121"/>
                </a:solidFill>
                <a:effectLst/>
                <a:latin typeface="system-ui"/>
              </a:rPr>
              <a:t>: 10.1053/j.ajkd.2015.07.037. </a:t>
            </a:r>
            <a:r>
              <a:rPr lang="en-US" b="0" i="0" dirty="0" err="1">
                <a:solidFill>
                  <a:srgbClr val="212121"/>
                </a:solidFill>
                <a:effectLst/>
                <a:latin typeface="system-ui"/>
              </a:rPr>
              <a:t>Epub</a:t>
            </a:r>
            <a:r>
              <a:rPr lang="en-US" b="0" i="0" dirty="0">
                <a:solidFill>
                  <a:srgbClr val="212121"/>
                </a:solidFill>
                <a:effectLst/>
                <a:latin typeface="system-ui"/>
              </a:rPr>
              <a:t> 2015 Oct 31. PMID: 26530876; PMCID: PMC4837006.</a:t>
            </a:r>
          </a:p>
          <a:p>
            <a:r>
              <a:rPr lang="en-US" b="0" i="0" dirty="0">
                <a:solidFill>
                  <a:srgbClr val="212121"/>
                </a:solidFill>
                <a:effectLst/>
                <a:latin typeface="system-ui"/>
              </a:rPr>
              <a:t>Grantham JJ, Chapman AB, Torres VE. Volume progression in autosomal dominant polycystic kidney disease: the major factor determining clinical outcomes. Clin J Am Soc Nephrol. 2006 Jan;1(1):148-57. </a:t>
            </a:r>
            <a:r>
              <a:rPr lang="en-US" b="0" i="0" dirty="0" err="1">
                <a:solidFill>
                  <a:srgbClr val="212121"/>
                </a:solidFill>
                <a:effectLst/>
                <a:latin typeface="system-ui"/>
              </a:rPr>
              <a:t>doi</a:t>
            </a:r>
            <a:r>
              <a:rPr lang="en-US" b="0" i="0" dirty="0">
                <a:solidFill>
                  <a:srgbClr val="212121"/>
                </a:solidFill>
                <a:effectLst/>
                <a:latin typeface="system-ui"/>
              </a:rPr>
              <a:t>: 10.2215/CJN.00330705. </a:t>
            </a:r>
            <a:r>
              <a:rPr lang="en-US" b="0" i="0" dirty="0" err="1">
                <a:solidFill>
                  <a:srgbClr val="212121"/>
                </a:solidFill>
                <a:effectLst/>
                <a:latin typeface="system-ui"/>
              </a:rPr>
              <a:t>Epub</a:t>
            </a:r>
            <a:r>
              <a:rPr lang="en-US" b="0" i="0" dirty="0">
                <a:solidFill>
                  <a:srgbClr val="212121"/>
                </a:solidFill>
                <a:effectLst/>
                <a:latin typeface="system-ui"/>
              </a:rPr>
              <a:t> 2005 Oct 19. PMID: 17699202.</a:t>
            </a:r>
          </a:p>
          <a:p>
            <a:r>
              <a:rPr lang="en-US" b="0" i="0" dirty="0" err="1">
                <a:solidFill>
                  <a:srgbClr val="212121"/>
                </a:solidFill>
                <a:effectLst/>
                <a:latin typeface="system-ui"/>
              </a:rPr>
              <a:t>Irazabal</a:t>
            </a:r>
            <a:r>
              <a:rPr lang="en-US" b="0" i="0" dirty="0">
                <a:solidFill>
                  <a:srgbClr val="212121"/>
                </a:solidFill>
                <a:effectLst/>
                <a:latin typeface="system-ui"/>
              </a:rPr>
              <a:t>, María V.*; Rangel, Laureano J.†; </a:t>
            </a:r>
            <a:r>
              <a:rPr lang="en-US" b="0" i="0" dirty="0" err="1">
                <a:solidFill>
                  <a:srgbClr val="212121"/>
                </a:solidFill>
                <a:effectLst/>
                <a:latin typeface="system-ui"/>
              </a:rPr>
              <a:t>Bergstralh</a:t>
            </a:r>
            <a:r>
              <a:rPr lang="en-US" b="0" i="0" dirty="0">
                <a:solidFill>
                  <a:srgbClr val="212121"/>
                </a:solidFill>
                <a:effectLst/>
                <a:latin typeface="system-ui"/>
              </a:rPr>
              <a:t>, Eric J.†; Osborn, Sara L.*; Harmon, Amber J.*; </a:t>
            </a:r>
            <a:r>
              <a:rPr lang="en-US" b="0" i="0" dirty="0" err="1">
                <a:solidFill>
                  <a:srgbClr val="212121"/>
                </a:solidFill>
                <a:effectLst/>
                <a:latin typeface="system-ui"/>
              </a:rPr>
              <a:t>Sundsbak</a:t>
            </a:r>
            <a:r>
              <a:rPr lang="en-US" b="0" i="0" dirty="0">
                <a:solidFill>
                  <a:srgbClr val="212121"/>
                </a:solidFill>
                <a:effectLst/>
                <a:latin typeface="system-ui"/>
              </a:rPr>
              <a:t>, Jamie L.*; Bae, </a:t>
            </a:r>
            <a:r>
              <a:rPr lang="en-US" b="0" i="0" dirty="0" err="1">
                <a:solidFill>
                  <a:srgbClr val="212121"/>
                </a:solidFill>
                <a:effectLst/>
                <a:latin typeface="system-ui"/>
              </a:rPr>
              <a:t>Kyongtae</a:t>
            </a:r>
            <a:r>
              <a:rPr lang="en-US" b="0" i="0" dirty="0">
                <a:solidFill>
                  <a:srgbClr val="212121"/>
                </a:solidFill>
                <a:effectLst/>
                <a:latin typeface="system-ui"/>
              </a:rPr>
              <a:t> T.‡; Chapman, Arlene B.§; Grantham, Jared J.‖; Mrug, Michal¶; Hogan, Marie C.*; El-Zoghby, Ziad M.*; Harris, Peter C.*; Erickson, Bradley J.**; King, Bernard F.**; Torres, Vicente E.* the CRISP Investigators. Imaging Classification of Autosomal Dominant Polycystic Kidney Disease: A Simple Model for Selecting Patients for Clinical Trials. Journal of the American Society of Nephrology 26(1):p 160-172, January 2015. | DOI: 10.1681/ASN.2013101138</a:t>
            </a:r>
          </a:p>
          <a:p>
            <a:r>
              <a:rPr lang="en-US" b="0" i="0" dirty="0">
                <a:solidFill>
                  <a:srgbClr val="212121"/>
                </a:solidFill>
                <a:effectLst/>
                <a:latin typeface="system-ui"/>
              </a:rPr>
              <a:t>Meijer E, Visser FW, van Aerts RMM, </a:t>
            </a:r>
            <a:r>
              <a:rPr lang="en-US" b="0" i="0" dirty="0" err="1">
                <a:solidFill>
                  <a:srgbClr val="212121"/>
                </a:solidFill>
                <a:effectLst/>
                <a:latin typeface="system-ui"/>
              </a:rPr>
              <a:t>Blijdorp</a:t>
            </a:r>
            <a:r>
              <a:rPr lang="en-US" b="0" i="0" dirty="0">
                <a:solidFill>
                  <a:srgbClr val="212121"/>
                </a:solidFill>
                <a:effectLst/>
                <a:latin typeface="system-ui"/>
              </a:rPr>
              <a:t> CJ, </a:t>
            </a:r>
            <a:r>
              <a:rPr lang="en-US" b="0" i="0" dirty="0" err="1">
                <a:solidFill>
                  <a:srgbClr val="212121"/>
                </a:solidFill>
                <a:effectLst/>
                <a:latin typeface="system-ui"/>
              </a:rPr>
              <a:t>Casteleijn</a:t>
            </a:r>
            <a:r>
              <a:rPr lang="en-US" b="0" i="0" dirty="0">
                <a:solidFill>
                  <a:srgbClr val="212121"/>
                </a:solidFill>
                <a:effectLst/>
                <a:latin typeface="system-ui"/>
              </a:rPr>
              <a:t> NF, </a:t>
            </a:r>
            <a:r>
              <a:rPr lang="en-US" b="0" i="0" dirty="0" err="1">
                <a:solidFill>
                  <a:srgbClr val="212121"/>
                </a:solidFill>
                <a:effectLst/>
                <a:latin typeface="system-ui"/>
              </a:rPr>
              <a:t>D'Agnolo</a:t>
            </a:r>
            <a:r>
              <a:rPr lang="en-US" b="0" i="0" dirty="0">
                <a:solidFill>
                  <a:srgbClr val="212121"/>
                </a:solidFill>
                <a:effectLst/>
                <a:latin typeface="system-ui"/>
              </a:rPr>
              <a:t> HMA, Dekker SEI, Drenth JPH, de </a:t>
            </a:r>
            <a:r>
              <a:rPr lang="en-US" b="0" i="0" dirty="0" err="1">
                <a:solidFill>
                  <a:srgbClr val="212121"/>
                </a:solidFill>
                <a:effectLst/>
                <a:latin typeface="system-ui"/>
              </a:rPr>
              <a:t>Fijter</a:t>
            </a:r>
            <a:r>
              <a:rPr lang="en-US" b="0" i="0" dirty="0">
                <a:solidFill>
                  <a:srgbClr val="212121"/>
                </a:solidFill>
                <a:effectLst/>
                <a:latin typeface="system-ui"/>
              </a:rPr>
              <a:t> JW, van Gastel MDA, Gevers TJ, Lantinga MA, </a:t>
            </a:r>
            <a:r>
              <a:rPr lang="en-US" b="0" i="0" dirty="0" err="1">
                <a:solidFill>
                  <a:srgbClr val="212121"/>
                </a:solidFill>
                <a:effectLst/>
                <a:latin typeface="system-ui"/>
              </a:rPr>
              <a:t>Losekoot</a:t>
            </a:r>
            <a:r>
              <a:rPr lang="en-US" b="0" i="0" dirty="0">
                <a:solidFill>
                  <a:srgbClr val="212121"/>
                </a:solidFill>
                <a:effectLst/>
                <a:latin typeface="system-ui"/>
              </a:rPr>
              <a:t> M, </a:t>
            </a:r>
            <a:r>
              <a:rPr lang="en-US" b="0" i="0" dirty="0" err="1">
                <a:solidFill>
                  <a:srgbClr val="212121"/>
                </a:solidFill>
                <a:effectLst/>
                <a:latin typeface="system-ui"/>
              </a:rPr>
              <a:t>Messchendorp</a:t>
            </a:r>
            <a:r>
              <a:rPr lang="en-US" b="0" i="0" dirty="0">
                <a:solidFill>
                  <a:srgbClr val="212121"/>
                </a:solidFill>
                <a:effectLst/>
                <a:latin typeface="system-ui"/>
              </a:rPr>
              <a:t> AL, </a:t>
            </a:r>
            <a:r>
              <a:rPr lang="en-US" b="0" i="0" dirty="0" err="1">
                <a:solidFill>
                  <a:srgbClr val="212121"/>
                </a:solidFill>
                <a:effectLst/>
                <a:latin typeface="system-ui"/>
              </a:rPr>
              <a:t>Neijenhuis</a:t>
            </a:r>
            <a:r>
              <a:rPr lang="en-US" b="0" i="0" dirty="0">
                <a:solidFill>
                  <a:srgbClr val="212121"/>
                </a:solidFill>
                <a:effectLst/>
                <a:latin typeface="system-ui"/>
              </a:rPr>
              <a:t> MK, Pena MJ, Peters DJM, Salih M, </a:t>
            </a:r>
            <a:r>
              <a:rPr lang="en-US" b="0" i="0" dirty="0" err="1">
                <a:solidFill>
                  <a:srgbClr val="212121"/>
                </a:solidFill>
                <a:effectLst/>
                <a:latin typeface="system-ui"/>
              </a:rPr>
              <a:t>Soonawala</a:t>
            </a:r>
            <a:r>
              <a:rPr lang="en-US" b="0" i="0" dirty="0">
                <a:solidFill>
                  <a:srgbClr val="212121"/>
                </a:solidFill>
                <a:effectLst/>
                <a:latin typeface="system-ui"/>
              </a:rPr>
              <a:t> D, </a:t>
            </a:r>
            <a:r>
              <a:rPr lang="en-US" b="0" i="0" dirty="0" err="1">
                <a:solidFill>
                  <a:srgbClr val="212121"/>
                </a:solidFill>
                <a:effectLst/>
                <a:latin typeface="system-ui"/>
              </a:rPr>
              <a:t>Spithoven</a:t>
            </a:r>
            <a:r>
              <a:rPr lang="en-US" b="0" i="0" dirty="0">
                <a:solidFill>
                  <a:srgbClr val="212121"/>
                </a:solidFill>
                <a:effectLst/>
                <a:latin typeface="system-ui"/>
              </a:rPr>
              <a:t> EM, </a:t>
            </a:r>
            <a:r>
              <a:rPr lang="en-US" b="0" i="0" dirty="0" err="1">
                <a:solidFill>
                  <a:srgbClr val="212121"/>
                </a:solidFill>
                <a:effectLst/>
                <a:latin typeface="system-ui"/>
              </a:rPr>
              <a:t>Wetzels</a:t>
            </a:r>
            <a:r>
              <a:rPr lang="en-US" b="0" i="0" dirty="0">
                <a:solidFill>
                  <a:srgbClr val="212121"/>
                </a:solidFill>
                <a:effectLst/>
                <a:latin typeface="system-ui"/>
              </a:rPr>
              <a:t> JF, </a:t>
            </a:r>
            <a:r>
              <a:rPr lang="en-US" b="0" i="0" dirty="0" err="1">
                <a:solidFill>
                  <a:srgbClr val="212121"/>
                </a:solidFill>
                <a:effectLst/>
                <a:latin typeface="system-ui"/>
              </a:rPr>
              <a:t>Zietse</a:t>
            </a:r>
            <a:r>
              <a:rPr lang="en-US" b="0" i="0" dirty="0">
                <a:solidFill>
                  <a:srgbClr val="212121"/>
                </a:solidFill>
                <a:effectLst/>
                <a:latin typeface="system-ui"/>
              </a:rPr>
              <a:t> R, Gansevoort RT; DIPAK-1 Investigators. Effect of </a:t>
            </a:r>
            <a:r>
              <a:rPr lang="en-US" b="0" i="0" dirty="0" err="1">
                <a:solidFill>
                  <a:srgbClr val="212121"/>
                </a:solidFill>
                <a:effectLst/>
                <a:latin typeface="system-ui"/>
              </a:rPr>
              <a:t>Lanreotide</a:t>
            </a:r>
            <a:r>
              <a:rPr lang="en-US" b="0" i="0" dirty="0">
                <a:solidFill>
                  <a:srgbClr val="212121"/>
                </a:solidFill>
                <a:effectLst/>
                <a:latin typeface="system-ui"/>
              </a:rPr>
              <a:t> on Kidney Function in Patients With Autosomal Dominant Polycystic Kidney Disease: The DIPAK 1 Randomized Clinical Trial. JAMA. 2018 Nov 20;320(19):2010-2019. </a:t>
            </a:r>
            <a:r>
              <a:rPr lang="en-US" b="0" i="0" dirty="0" err="1">
                <a:solidFill>
                  <a:srgbClr val="212121"/>
                </a:solidFill>
                <a:effectLst/>
                <a:latin typeface="system-ui"/>
              </a:rPr>
              <a:t>doi</a:t>
            </a:r>
            <a:r>
              <a:rPr lang="en-US" b="0" i="0" dirty="0">
                <a:solidFill>
                  <a:srgbClr val="212121"/>
                </a:solidFill>
                <a:effectLst/>
                <a:latin typeface="system-ui"/>
              </a:rPr>
              <a:t>: 10.1001/jama.2018.15870. PMID: 30422235; PMCID: PMC6248170.</a:t>
            </a:r>
          </a:p>
          <a:p>
            <a:r>
              <a:rPr lang="en-US" b="0" i="0" dirty="0">
                <a:solidFill>
                  <a:srgbClr val="212121"/>
                </a:solidFill>
                <a:effectLst/>
                <a:latin typeface="system-ui"/>
              </a:rPr>
              <a:t>Perico N, </a:t>
            </a:r>
            <a:r>
              <a:rPr lang="en-US" b="0" i="0" dirty="0" err="1">
                <a:solidFill>
                  <a:srgbClr val="212121"/>
                </a:solidFill>
                <a:effectLst/>
                <a:latin typeface="system-ui"/>
              </a:rPr>
              <a:t>Ruggenenti</a:t>
            </a:r>
            <a:r>
              <a:rPr lang="en-US" b="0" i="0" dirty="0">
                <a:solidFill>
                  <a:srgbClr val="212121"/>
                </a:solidFill>
                <a:effectLst/>
                <a:latin typeface="system-ui"/>
              </a:rPr>
              <a:t> P, Perna A, Caroli A, </a:t>
            </a:r>
            <a:r>
              <a:rPr lang="en-US" b="0" i="0" dirty="0" err="1">
                <a:solidFill>
                  <a:srgbClr val="212121"/>
                </a:solidFill>
                <a:effectLst/>
                <a:latin typeface="system-ui"/>
              </a:rPr>
              <a:t>Trillini</a:t>
            </a:r>
            <a:r>
              <a:rPr lang="en-US" b="0" i="0" dirty="0">
                <a:solidFill>
                  <a:srgbClr val="212121"/>
                </a:solidFill>
                <a:effectLst/>
                <a:latin typeface="system-ui"/>
              </a:rPr>
              <a:t> M, Sironi S, Pisani A, Riccio E, Imbriaco M, Dugo M, Morana G, Granata A, Figuera M, Gaspari F, Carrara F, Rubis N, Villa A, </a:t>
            </a:r>
            <a:r>
              <a:rPr lang="en-US" b="0" i="0" dirty="0" err="1">
                <a:solidFill>
                  <a:srgbClr val="212121"/>
                </a:solidFill>
                <a:effectLst/>
                <a:latin typeface="system-ui"/>
              </a:rPr>
              <a:t>Gamba</a:t>
            </a:r>
            <a:r>
              <a:rPr lang="en-US" b="0" i="0" dirty="0">
                <a:solidFill>
                  <a:srgbClr val="212121"/>
                </a:solidFill>
                <a:effectLst/>
                <a:latin typeface="system-ui"/>
              </a:rPr>
              <a:t> S, Prandini S, </a:t>
            </a:r>
            <a:r>
              <a:rPr lang="en-US" b="0" i="0" dirty="0" err="1">
                <a:solidFill>
                  <a:srgbClr val="212121"/>
                </a:solidFill>
                <a:effectLst/>
                <a:latin typeface="system-ui"/>
              </a:rPr>
              <a:t>Cortinovis</a:t>
            </a:r>
            <a:r>
              <a:rPr lang="en-US" b="0" i="0" dirty="0">
                <a:solidFill>
                  <a:srgbClr val="212121"/>
                </a:solidFill>
                <a:effectLst/>
                <a:latin typeface="system-ui"/>
              </a:rPr>
              <a:t> M, </a:t>
            </a:r>
            <a:r>
              <a:rPr lang="en-US" b="0" i="0" dirty="0" err="1">
                <a:solidFill>
                  <a:srgbClr val="212121"/>
                </a:solidFill>
                <a:effectLst/>
                <a:latin typeface="system-ui"/>
              </a:rPr>
              <a:t>Remuzzi</a:t>
            </a:r>
            <a:r>
              <a:rPr lang="en-US" b="0" i="0" dirty="0">
                <a:solidFill>
                  <a:srgbClr val="212121"/>
                </a:solidFill>
                <a:effectLst/>
                <a:latin typeface="system-ui"/>
              </a:rPr>
              <a:t> A, </a:t>
            </a:r>
            <a:r>
              <a:rPr lang="en-US" b="0" i="0" dirty="0" err="1">
                <a:solidFill>
                  <a:srgbClr val="212121"/>
                </a:solidFill>
                <a:effectLst/>
                <a:latin typeface="system-ui"/>
              </a:rPr>
              <a:t>Remuzzi</a:t>
            </a:r>
            <a:r>
              <a:rPr lang="en-US" b="0" i="0" dirty="0">
                <a:solidFill>
                  <a:srgbClr val="212121"/>
                </a:solidFill>
                <a:effectLst/>
                <a:latin typeface="system-ui"/>
              </a:rPr>
              <a:t> G; ALADIN 2 Study Group. Octreotide-LAR in later-stage autosomal dominant polycystic kidney disease (ALADIN 2): A randomized, double-blind, placebo-controlled, multicenter trial. </a:t>
            </a:r>
            <a:r>
              <a:rPr lang="en-US" b="0" i="0" dirty="0" err="1">
                <a:solidFill>
                  <a:srgbClr val="212121"/>
                </a:solidFill>
                <a:effectLst/>
                <a:latin typeface="system-ui"/>
              </a:rPr>
              <a:t>PLoS</a:t>
            </a:r>
            <a:r>
              <a:rPr lang="en-US" b="0" i="0" dirty="0">
                <a:solidFill>
                  <a:srgbClr val="212121"/>
                </a:solidFill>
                <a:effectLst/>
                <a:latin typeface="system-ui"/>
              </a:rPr>
              <a:t> Med. 2019 Apr 5;16(4):e1002777. </a:t>
            </a:r>
            <a:r>
              <a:rPr lang="en-US" b="0" i="0" dirty="0" err="1">
                <a:solidFill>
                  <a:srgbClr val="212121"/>
                </a:solidFill>
                <a:effectLst/>
                <a:latin typeface="system-ui"/>
              </a:rPr>
              <a:t>doi</a:t>
            </a:r>
            <a:r>
              <a:rPr lang="en-US" b="0" i="0" dirty="0">
                <a:solidFill>
                  <a:srgbClr val="212121"/>
                </a:solidFill>
                <a:effectLst/>
                <a:latin typeface="system-ui"/>
              </a:rPr>
              <a:t>: 10.1371/journal.pmed.1002777. PMID: 30951521; PMCID: PMC6450618.</a:t>
            </a:r>
          </a:p>
          <a:p>
            <a:r>
              <a:rPr lang="en-US" b="0" i="0" dirty="0" err="1">
                <a:solidFill>
                  <a:srgbClr val="212121"/>
                </a:solidFill>
                <a:effectLst/>
                <a:latin typeface="system-ui"/>
              </a:rPr>
              <a:t>Reiterová</a:t>
            </a:r>
            <a:r>
              <a:rPr lang="en-US" b="0" i="0" dirty="0">
                <a:solidFill>
                  <a:srgbClr val="212121"/>
                </a:solidFill>
                <a:effectLst/>
                <a:latin typeface="system-ui"/>
              </a:rPr>
              <a:t> J, Tesař V. Autosomal Dominant Polycystic Kidney Disease: From Pathophysiology of Cystogenesis to Advances in the Treatment. Int J Mol Sci. 2022 Mar 19;23(6):3317. </a:t>
            </a:r>
            <a:r>
              <a:rPr lang="en-US" b="0" i="0" dirty="0" err="1">
                <a:solidFill>
                  <a:srgbClr val="212121"/>
                </a:solidFill>
                <a:effectLst/>
                <a:latin typeface="system-ui"/>
              </a:rPr>
              <a:t>doi</a:t>
            </a:r>
            <a:r>
              <a:rPr lang="en-US" b="0" i="0" dirty="0">
                <a:solidFill>
                  <a:srgbClr val="212121"/>
                </a:solidFill>
                <a:effectLst/>
                <a:latin typeface="system-ui"/>
              </a:rPr>
              <a:t>: 10.3390/ijms23063317. PMID: 35328738; PMCID: PMC8949594.</a:t>
            </a:r>
          </a:p>
          <a:p>
            <a:r>
              <a:rPr lang="en-US" b="0" i="0" dirty="0">
                <a:solidFill>
                  <a:srgbClr val="212121"/>
                </a:solidFill>
                <a:effectLst/>
                <a:latin typeface="system-ui"/>
              </a:rPr>
              <a:t>Schrier RW, Abebe KZ, Perrone RD, Torres VE, Braun WE, Steinman TI, </a:t>
            </a:r>
            <a:r>
              <a:rPr lang="en-US" b="0" i="0" dirty="0" err="1">
                <a:solidFill>
                  <a:srgbClr val="212121"/>
                </a:solidFill>
                <a:effectLst/>
                <a:latin typeface="system-ui"/>
              </a:rPr>
              <a:t>Winklhofer</a:t>
            </a:r>
            <a:r>
              <a:rPr lang="en-US" b="0" i="0" dirty="0">
                <a:solidFill>
                  <a:srgbClr val="212121"/>
                </a:solidFill>
                <a:effectLst/>
                <a:latin typeface="system-ui"/>
              </a:rPr>
              <a:t> FT, Brosnahan G, Czarnecki PG, Hogan MC, Miskulin DC, Rahbari-Oskoui FF, Grantham JJ, Harris PC, Flessner MF, Bae KT, Moore CG, Chapman AB; HALT-PKD Trial Investigators. Blood pressure in early autosomal dominant polycystic kidney disease. N Engl J Med. 2014 Dec 11;371(24):2255-66. </a:t>
            </a:r>
            <a:r>
              <a:rPr lang="en-US" b="0" i="0" dirty="0" err="1">
                <a:solidFill>
                  <a:srgbClr val="212121"/>
                </a:solidFill>
                <a:effectLst/>
                <a:latin typeface="system-ui"/>
              </a:rPr>
              <a:t>doi</a:t>
            </a:r>
            <a:r>
              <a:rPr lang="en-US" b="0" i="0" dirty="0">
                <a:solidFill>
                  <a:srgbClr val="212121"/>
                </a:solidFill>
                <a:effectLst/>
                <a:latin typeface="system-ui"/>
              </a:rPr>
              <a:t>: 10.1056/NEJMoa1402685. </a:t>
            </a:r>
            <a:r>
              <a:rPr lang="en-US" b="0" i="0" dirty="0" err="1">
                <a:solidFill>
                  <a:srgbClr val="212121"/>
                </a:solidFill>
                <a:effectLst/>
                <a:latin typeface="system-ui"/>
              </a:rPr>
              <a:t>Epub</a:t>
            </a:r>
            <a:r>
              <a:rPr lang="en-US" b="0" i="0" dirty="0">
                <a:solidFill>
                  <a:srgbClr val="212121"/>
                </a:solidFill>
                <a:effectLst/>
                <a:latin typeface="system-ui"/>
              </a:rPr>
              <a:t> 2014 Nov 15. PMID: 25399733; PMCID: PMC4343258.</a:t>
            </a:r>
          </a:p>
          <a:p>
            <a:r>
              <a:rPr lang="en-US" b="0" i="0" dirty="0">
                <a:solidFill>
                  <a:srgbClr val="212121"/>
                </a:solidFill>
                <a:effectLst/>
                <a:latin typeface="system-ui"/>
              </a:rPr>
              <a:t>Serra AL, Poster D, Kistler AD, </a:t>
            </a:r>
            <a:r>
              <a:rPr lang="en-US" b="0" i="0" dirty="0" err="1">
                <a:solidFill>
                  <a:srgbClr val="212121"/>
                </a:solidFill>
                <a:effectLst/>
                <a:latin typeface="system-ui"/>
              </a:rPr>
              <a:t>Krauer</a:t>
            </a:r>
            <a:r>
              <a:rPr lang="en-US" b="0" i="0" dirty="0">
                <a:solidFill>
                  <a:srgbClr val="212121"/>
                </a:solidFill>
                <a:effectLst/>
                <a:latin typeface="system-ui"/>
              </a:rPr>
              <a:t> F, Raina S, Young J, Rentsch KM, </a:t>
            </a:r>
            <a:r>
              <a:rPr lang="en-US" b="0" i="0" dirty="0" err="1">
                <a:solidFill>
                  <a:srgbClr val="212121"/>
                </a:solidFill>
                <a:effectLst/>
                <a:latin typeface="system-ui"/>
              </a:rPr>
              <a:t>Spanaus</a:t>
            </a:r>
            <a:r>
              <a:rPr lang="en-US" b="0" i="0" dirty="0">
                <a:solidFill>
                  <a:srgbClr val="212121"/>
                </a:solidFill>
                <a:effectLst/>
                <a:latin typeface="system-ui"/>
              </a:rPr>
              <a:t> KS, Senn O, </a:t>
            </a:r>
            <a:r>
              <a:rPr lang="en-US" b="0" i="0" dirty="0" err="1">
                <a:solidFill>
                  <a:srgbClr val="212121"/>
                </a:solidFill>
                <a:effectLst/>
                <a:latin typeface="system-ui"/>
              </a:rPr>
              <a:t>Kristanto</a:t>
            </a:r>
            <a:r>
              <a:rPr lang="en-US" b="0" i="0" dirty="0">
                <a:solidFill>
                  <a:srgbClr val="212121"/>
                </a:solidFill>
                <a:effectLst/>
                <a:latin typeface="system-ui"/>
              </a:rPr>
              <a:t> P, Scheffel H, Weishaupt D, Wüthrich RP. Sirolimus and kidney growth in autosomal dominant polycystic kidney disease. N Engl J Med. 2010 Aug 26;363(9):820-9. </a:t>
            </a:r>
            <a:r>
              <a:rPr lang="en-US" b="0" i="0" dirty="0" err="1">
                <a:solidFill>
                  <a:srgbClr val="212121"/>
                </a:solidFill>
                <a:effectLst/>
                <a:latin typeface="system-ui"/>
              </a:rPr>
              <a:t>doi</a:t>
            </a:r>
            <a:r>
              <a:rPr lang="en-US" b="0" i="0" dirty="0">
                <a:solidFill>
                  <a:srgbClr val="212121"/>
                </a:solidFill>
                <a:effectLst/>
                <a:latin typeface="system-ui"/>
              </a:rPr>
              <a:t>: 10.1056/NEJMoa0907419. </a:t>
            </a:r>
            <a:r>
              <a:rPr lang="en-US" b="0" i="0" dirty="0" err="1">
                <a:solidFill>
                  <a:srgbClr val="212121"/>
                </a:solidFill>
                <a:effectLst/>
                <a:latin typeface="system-ui"/>
              </a:rPr>
              <a:t>Epub</a:t>
            </a:r>
            <a:r>
              <a:rPr lang="en-US" b="0" i="0" dirty="0">
                <a:solidFill>
                  <a:srgbClr val="212121"/>
                </a:solidFill>
                <a:effectLst/>
                <a:latin typeface="system-ui"/>
              </a:rPr>
              <a:t> 2010 Jun 26. PMID: 20581391.</a:t>
            </a:r>
          </a:p>
          <a:p>
            <a:r>
              <a:rPr lang="en-US" b="0" i="0" dirty="0">
                <a:solidFill>
                  <a:srgbClr val="212121"/>
                </a:solidFill>
                <a:effectLst/>
                <a:latin typeface="system-ui"/>
              </a:rPr>
              <a:t>Torres VE, Abebe KZ, Chapman AB, Schrier RW, Braun WE, Steinman TI, </a:t>
            </a:r>
            <a:r>
              <a:rPr lang="en-US" b="0" i="0" dirty="0" err="1">
                <a:solidFill>
                  <a:srgbClr val="212121"/>
                </a:solidFill>
                <a:effectLst/>
                <a:latin typeface="system-ui"/>
              </a:rPr>
              <a:t>Winklhofer</a:t>
            </a:r>
            <a:r>
              <a:rPr lang="en-US" b="0" i="0" dirty="0">
                <a:solidFill>
                  <a:srgbClr val="212121"/>
                </a:solidFill>
                <a:effectLst/>
                <a:latin typeface="system-ui"/>
              </a:rPr>
              <a:t> FT, Brosnahan G, Czarnecki PG, Hogan MC, Miskulin DC, Rahbari-Oskoui FF, Grantham JJ, Harris PC, Flessner MF, Moore CG, Perrone RD; HALT-PKD Trial Investigators. Angiotensin blockade in late autosomal dominant polycystic kidney disease. N Engl J Med. 2014 Dec 11;371(24):2267-76. </a:t>
            </a:r>
            <a:r>
              <a:rPr lang="en-US" b="0" i="0" dirty="0" err="1">
                <a:solidFill>
                  <a:srgbClr val="212121"/>
                </a:solidFill>
                <a:effectLst/>
                <a:latin typeface="system-ui"/>
              </a:rPr>
              <a:t>doi</a:t>
            </a:r>
            <a:r>
              <a:rPr lang="en-US" b="0" i="0" dirty="0">
                <a:solidFill>
                  <a:srgbClr val="212121"/>
                </a:solidFill>
                <a:effectLst/>
                <a:latin typeface="system-ui"/>
              </a:rPr>
              <a:t>: 10.1056/NEJMoa1402686. </a:t>
            </a:r>
            <a:r>
              <a:rPr lang="en-US" b="0" i="0" dirty="0" err="1">
                <a:solidFill>
                  <a:srgbClr val="212121"/>
                </a:solidFill>
                <a:effectLst/>
                <a:latin typeface="system-ui"/>
              </a:rPr>
              <a:t>Epub</a:t>
            </a:r>
            <a:r>
              <a:rPr lang="en-US" b="0" i="0" dirty="0">
                <a:solidFill>
                  <a:srgbClr val="212121"/>
                </a:solidFill>
                <a:effectLst/>
                <a:latin typeface="system-ui"/>
              </a:rPr>
              <a:t> 2014 Nov 15. PMID: 25399731; PMCID: PMC4284824.</a:t>
            </a:r>
          </a:p>
          <a:p>
            <a:r>
              <a:rPr lang="en-US" b="0" i="0" dirty="0">
                <a:solidFill>
                  <a:srgbClr val="212121"/>
                </a:solidFill>
                <a:effectLst/>
                <a:latin typeface="system-ui"/>
              </a:rPr>
              <a:t>Torres VE, Chapman AB, Devuyst O, Gansevoort RT, Perrone RD, Dandurand A, Ouyang J, Czerwiec FS, Blais JD; TEMPO 4:4 Trial Investigators. Multicenter, open-label, extension trial to evaluate the long-term efficacy and safety of early versus delayed treatment with tolvaptan in autosomal dominant polycystic kidney disease: the TEMPO 4:4 Trial. Nephrol Dial Transplant. 2018 Mar 1;33(3):477-489. </a:t>
            </a:r>
            <a:r>
              <a:rPr lang="en-US" b="0" i="0" dirty="0" err="1">
                <a:solidFill>
                  <a:srgbClr val="212121"/>
                </a:solidFill>
                <a:effectLst/>
                <a:latin typeface="system-ui"/>
              </a:rPr>
              <a:t>doi</a:t>
            </a:r>
            <a:r>
              <a:rPr lang="en-US" b="0" i="0" dirty="0">
                <a:solidFill>
                  <a:srgbClr val="212121"/>
                </a:solidFill>
                <a:effectLst/>
                <a:latin typeface="system-ui"/>
              </a:rPr>
              <a:t>: 10.1093/</a:t>
            </a:r>
            <a:r>
              <a:rPr lang="en-US" b="0" i="0" dirty="0" err="1">
                <a:solidFill>
                  <a:srgbClr val="212121"/>
                </a:solidFill>
                <a:effectLst/>
                <a:latin typeface="system-ui"/>
              </a:rPr>
              <a:t>ndt</a:t>
            </a:r>
            <a:r>
              <a:rPr lang="en-US" b="0" i="0" dirty="0">
                <a:solidFill>
                  <a:srgbClr val="212121"/>
                </a:solidFill>
                <a:effectLst/>
                <a:latin typeface="system-ui"/>
              </a:rPr>
              <a:t>/gfx043. PMID: 28379536; PMCID: PMC6019005.</a:t>
            </a:r>
          </a:p>
          <a:p>
            <a:r>
              <a:rPr lang="en-US" b="0" i="0" dirty="0">
                <a:solidFill>
                  <a:srgbClr val="212121"/>
                </a:solidFill>
                <a:effectLst/>
                <a:latin typeface="system-ui"/>
              </a:rPr>
              <a:t>Torres VE, Chapman AB, Devuyst O, Gansevoort RT, Perrone RD, Koch G, Ouyang J, McQuade RD, Blais JD, Czerwiec FS, </a:t>
            </a:r>
            <a:r>
              <a:rPr lang="en-US" b="0" i="0" dirty="0" err="1">
                <a:solidFill>
                  <a:srgbClr val="212121"/>
                </a:solidFill>
                <a:effectLst/>
                <a:latin typeface="system-ui"/>
              </a:rPr>
              <a:t>Sergeyeva</a:t>
            </a:r>
            <a:r>
              <a:rPr lang="en-US" b="0" i="0" dirty="0">
                <a:solidFill>
                  <a:srgbClr val="212121"/>
                </a:solidFill>
                <a:effectLst/>
                <a:latin typeface="system-ui"/>
              </a:rPr>
              <a:t> O; REPRISE Trial Investigators. Tolvaptan in Later-Stage Autosomal Dominant Polycystic Kidney Disease. N Engl J Med. 2017 Nov 16;377(20):1930-1942. </a:t>
            </a:r>
            <a:r>
              <a:rPr lang="en-US" b="0" i="0" dirty="0" err="1">
                <a:solidFill>
                  <a:srgbClr val="212121"/>
                </a:solidFill>
                <a:effectLst/>
                <a:latin typeface="system-ui"/>
              </a:rPr>
              <a:t>doi</a:t>
            </a:r>
            <a:r>
              <a:rPr lang="en-US" b="0" i="0" dirty="0">
                <a:solidFill>
                  <a:srgbClr val="212121"/>
                </a:solidFill>
                <a:effectLst/>
                <a:latin typeface="system-ui"/>
              </a:rPr>
              <a:t>: 10.1056/NEJMoa1710030. E</a:t>
            </a:r>
          </a:p>
          <a:p>
            <a:r>
              <a:rPr lang="en-US" b="0" i="0" dirty="0">
                <a:solidFill>
                  <a:srgbClr val="212121"/>
                </a:solidFill>
                <a:effectLst/>
                <a:latin typeface="system-ui"/>
              </a:rPr>
              <a:t>Walz G, Budde K, </a:t>
            </a:r>
            <a:r>
              <a:rPr lang="en-US" b="0" i="0" dirty="0" err="1">
                <a:solidFill>
                  <a:srgbClr val="212121"/>
                </a:solidFill>
                <a:effectLst/>
                <a:latin typeface="system-ui"/>
              </a:rPr>
              <a:t>Mannaa</a:t>
            </a:r>
            <a:r>
              <a:rPr lang="en-US" b="0" i="0" dirty="0">
                <a:solidFill>
                  <a:srgbClr val="212121"/>
                </a:solidFill>
                <a:effectLst/>
                <a:latin typeface="system-ui"/>
              </a:rPr>
              <a:t> M, Nürnberger J, </a:t>
            </a:r>
            <a:r>
              <a:rPr lang="en-US" b="0" i="0" dirty="0" err="1">
                <a:solidFill>
                  <a:srgbClr val="212121"/>
                </a:solidFill>
                <a:effectLst/>
                <a:latin typeface="system-ui"/>
              </a:rPr>
              <a:t>Wanner</a:t>
            </a:r>
            <a:r>
              <a:rPr lang="en-US" b="0" i="0" dirty="0">
                <a:solidFill>
                  <a:srgbClr val="212121"/>
                </a:solidFill>
                <a:effectLst/>
                <a:latin typeface="system-ui"/>
              </a:rPr>
              <a:t> C, Sommerer C, Kunzendorf U, Banas B, Hörl WH, Obermüller N, Arns W, </a:t>
            </a:r>
            <a:r>
              <a:rPr lang="en-US" b="0" i="0" dirty="0" err="1">
                <a:solidFill>
                  <a:srgbClr val="212121"/>
                </a:solidFill>
                <a:effectLst/>
                <a:latin typeface="system-ui"/>
              </a:rPr>
              <a:t>Pavenstädt</a:t>
            </a:r>
            <a:r>
              <a:rPr lang="en-US" b="0" i="0" dirty="0">
                <a:solidFill>
                  <a:srgbClr val="212121"/>
                </a:solidFill>
                <a:effectLst/>
                <a:latin typeface="system-ui"/>
              </a:rPr>
              <a:t> H, </a:t>
            </a:r>
            <a:r>
              <a:rPr lang="en-US" b="0" i="0" dirty="0" err="1">
                <a:solidFill>
                  <a:srgbClr val="212121"/>
                </a:solidFill>
                <a:effectLst/>
                <a:latin typeface="system-ui"/>
              </a:rPr>
              <a:t>Gaedeke</a:t>
            </a:r>
            <a:r>
              <a:rPr lang="en-US" b="0" i="0" dirty="0">
                <a:solidFill>
                  <a:srgbClr val="212121"/>
                </a:solidFill>
                <a:effectLst/>
                <a:latin typeface="system-ui"/>
              </a:rPr>
              <a:t> J, Büchert M, May C, </a:t>
            </a:r>
            <a:r>
              <a:rPr lang="en-US" b="0" i="0" dirty="0" err="1">
                <a:solidFill>
                  <a:srgbClr val="212121"/>
                </a:solidFill>
                <a:effectLst/>
                <a:latin typeface="system-ui"/>
              </a:rPr>
              <a:t>Gschaidmeier</a:t>
            </a:r>
            <a:r>
              <a:rPr lang="en-US" b="0" i="0" dirty="0">
                <a:solidFill>
                  <a:srgbClr val="212121"/>
                </a:solidFill>
                <a:effectLst/>
                <a:latin typeface="system-ui"/>
              </a:rPr>
              <a:t> H, Kramer S, Eckardt KU. </a:t>
            </a:r>
            <a:r>
              <a:rPr lang="en-US" b="0" i="0" dirty="0" err="1">
                <a:solidFill>
                  <a:srgbClr val="212121"/>
                </a:solidFill>
                <a:effectLst/>
                <a:latin typeface="system-ui"/>
              </a:rPr>
              <a:t>Everolimus</a:t>
            </a:r>
            <a:r>
              <a:rPr lang="en-US" b="0" i="0" dirty="0">
                <a:solidFill>
                  <a:srgbClr val="212121"/>
                </a:solidFill>
                <a:effectLst/>
                <a:latin typeface="system-ui"/>
              </a:rPr>
              <a:t> in patients with autosomal dominant polycystic kidney disease. N Engl J Med. 2010 Aug 26;363(9):830-40. </a:t>
            </a:r>
            <a:r>
              <a:rPr lang="en-US" b="0" i="0" dirty="0" err="1">
                <a:solidFill>
                  <a:srgbClr val="212121"/>
                </a:solidFill>
                <a:effectLst/>
                <a:latin typeface="system-ui"/>
              </a:rPr>
              <a:t>doi</a:t>
            </a:r>
            <a:r>
              <a:rPr lang="en-US" b="0" i="0" dirty="0">
                <a:solidFill>
                  <a:srgbClr val="212121"/>
                </a:solidFill>
                <a:effectLst/>
                <a:latin typeface="system-ui"/>
              </a:rPr>
              <a:t>: 10.1056/NEJMoa1003491. </a:t>
            </a:r>
            <a:r>
              <a:rPr lang="en-US" b="0" i="0" dirty="0" err="1">
                <a:solidFill>
                  <a:srgbClr val="212121"/>
                </a:solidFill>
                <a:effectLst/>
                <a:latin typeface="system-ui"/>
              </a:rPr>
              <a:t>Epub</a:t>
            </a:r>
            <a:r>
              <a:rPr lang="en-US" b="0" i="0" dirty="0">
                <a:solidFill>
                  <a:srgbClr val="212121"/>
                </a:solidFill>
                <a:effectLst/>
                <a:latin typeface="system-ui"/>
              </a:rPr>
              <a:t> 2010 Jun 26. Erratum in: N Engl J Med. 2010 Nov 11;363(20):1977. Erratum in: N Engl J Med. 2010 Sep 16;363(12):1190. PMID: 20581392.pub 2017 Nov 4. PMID: 29105594.</a:t>
            </a:r>
            <a:endParaRPr lang="en-US" dirty="0"/>
          </a:p>
        </p:txBody>
      </p:sp>
    </p:spTree>
    <p:extLst>
      <p:ext uri="{BB962C8B-B14F-4D97-AF65-F5344CB8AC3E}">
        <p14:creationId xmlns:p14="http://schemas.microsoft.com/office/powerpoint/2010/main" val="4143927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r>
              <a:rPr lang="en-US" b="1" dirty="0"/>
              <a:t>Stefan Bathory</a:t>
            </a:r>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a:xfrm>
            <a:off x="838200" y="1825625"/>
            <a:ext cx="7312025" cy="4351338"/>
          </a:xfrm>
        </p:spPr>
        <p:txBody>
          <a:bodyPr>
            <a:normAutofit lnSpcReduction="10000"/>
          </a:bodyPr>
          <a:lstStyle/>
          <a:p>
            <a:r>
              <a:rPr lang="en-US" dirty="0"/>
              <a:t>King of Poland, prince of Transylvania</a:t>
            </a:r>
          </a:p>
          <a:p>
            <a:r>
              <a:rPr lang="en-US" dirty="0"/>
              <a:t>Passed away in 1586</a:t>
            </a:r>
          </a:p>
          <a:p>
            <a:r>
              <a:rPr lang="en-US" dirty="0" err="1"/>
              <a:t>Discrasia</a:t>
            </a:r>
            <a:r>
              <a:rPr lang="en-US" dirty="0"/>
              <a:t> frigate – hypothermia, overexposure to cold </a:t>
            </a:r>
          </a:p>
          <a:p>
            <a:r>
              <a:rPr lang="en-US" dirty="0"/>
              <a:t>Meningeal abscess - cooling agents to treat</a:t>
            </a:r>
          </a:p>
          <a:p>
            <a:r>
              <a:rPr lang="en-US" dirty="0"/>
              <a:t>“large like those of a bull, with an uneven and bumpy surface”</a:t>
            </a:r>
          </a:p>
          <a:p>
            <a:r>
              <a:rPr lang="en-US" dirty="0"/>
              <a:t>Scholars revisit cause of death 347 years later in 1933 PKD and uremia</a:t>
            </a:r>
          </a:p>
          <a:p>
            <a:r>
              <a:rPr lang="en-US" dirty="0"/>
              <a:t>First known patient suspected of PCKD</a:t>
            </a:r>
          </a:p>
          <a:p>
            <a:endParaRPr lang="en-US" dirty="0"/>
          </a:p>
        </p:txBody>
      </p:sp>
      <p:sp>
        <p:nvSpPr>
          <p:cNvPr id="6" name="AutoShape 6">
            <a:extLst>
              <a:ext uri="{FF2B5EF4-FFF2-40B4-BE49-F238E27FC236}">
                <a16:creationId xmlns:a16="http://schemas.microsoft.com/office/drawing/2014/main" id="{B60DD0DB-9AA8-5319-272A-7D57F9374BA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8" descr="undefined">
            <a:extLst>
              <a:ext uri="{FF2B5EF4-FFF2-40B4-BE49-F238E27FC236}">
                <a16:creationId xmlns:a16="http://schemas.microsoft.com/office/drawing/2014/main" id="{4B3A611F-A487-EF77-391B-7BD360456A40}"/>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6" name="Picture 12" descr="Portrait of King Stephen Bathory, 1583 - Martin Kober - WikiArt.org">
            <a:extLst>
              <a:ext uri="{FF2B5EF4-FFF2-40B4-BE49-F238E27FC236}">
                <a16:creationId xmlns:a16="http://schemas.microsoft.com/office/drawing/2014/main" id="{312E1E8D-CF47-AF87-C8AD-45F665241D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69325" y="0"/>
            <a:ext cx="36226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5298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dissolve">
                                      <p:cBhvr>
                                        <p:cTn id="7" dur="500"/>
                                        <p:tgtEl>
                                          <p:spTgt spid="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dissolve">
                                      <p:cBhvr>
                                        <p:cTn id="12" dur="500"/>
                                        <p:tgtEl>
                                          <p:spTgt spid="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dissolve">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dissolve">
                                      <p:cBhvr>
                                        <p:cTn id="22" dur="500"/>
                                        <p:tgtEl>
                                          <p:spTgt spid="5">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Effect transition="in" filter="dissolve">
                                      <p:cBhvr>
                                        <p:cTn id="2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6A426-45BF-81B5-A50F-7ED484D93CA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19D6DA7-8DF0-B6AC-7AAD-247450112AF2}"/>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2B78E987-33FC-DC51-306E-D2FE342A455A}"/>
              </a:ext>
            </a:extLst>
          </p:cNvPr>
          <p:cNvSpPr>
            <a:spLocks noGrp="1"/>
          </p:cNvSpPr>
          <p:nvPr>
            <p:ph type="title"/>
          </p:nvPr>
        </p:nvSpPr>
        <p:spPr/>
        <p:txBody>
          <a:bodyPr/>
          <a:lstStyle/>
          <a:p>
            <a:r>
              <a:rPr lang="en-US" b="1" dirty="0"/>
              <a:t>Era of Medicine</a:t>
            </a:r>
          </a:p>
        </p:txBody>
      </p:sp>
      <p:sp>
        <p:nvSpPr>
          <p:cNvPr id="5" name="Content Placeholder 4">
            <a:extLst>
              <a:ext uri="{FF2B5EF4-FFF2-40B4-BE49-F238E27FC236}">
                <a16:creationId xmlns:a16="http://schemas.microsoft.com/office/drawing/2014/main" id="{8164994A-87FD-4441-7E23-06D056D8491C}"/>
              </a:ext>
            </a:extLst>
          </p:cNvPr>
          <p:cNvSpPr>
            <a:spLocks noGrp="1"/>
          </p:cNvSpPr>
          <p:nvPr>
            <p:ph idx="1"/>
          </p:nvPr>
        </p:nvSpPr>
        <p:spPr/>
        <p:txBody>
          <a:bodyPr>
            <a:normAutofit lnSpcReduction="10000"/>
          </a:bodyPr>
          <a:lstStyle/>
          <a:p>
            <a:r>
              <a:rPr lang="en-US" dirty="0"/>
              <a:t>Early descriptions of polycystic kidney disease are difficult to trace with confidence.</a:t>
            </a:r>
          </a:p>
          <a:p>
            <a:r>
              <a:rPr lang="en-US" dirty="0"/>
              <a:t>Theories of the origin of human disease which were prevalent in antiquity and in the middle ages, reluctance to perform autopsies for social and religious reasons and to the inability to tell the condition apart from the common cystic hydatid disease.</a:t>
            </a:r>
          </a:p>
          <a:p>
            <a:r>
              <a:rPr lang="en-US" dirty="0"/>
              <a:t>Ancient Greek concepts dominated for nearly 18 centuries with disease explained through </a:t>
            </a:r>
            <a:r>
              <a:rPr lang="en-US" dirty="0" err="1"/>
              <a:t>humours</a:t>
            </a:r>
            <a:r>
              <a:rPr lang="en-US" dirty="0"/>
              <a:t>.</a:t>
            </a:r>
          </a:p>
          <a:p>
            <a:r>
              <a:rPr lang="en-US" dirty="0"/>
              <a:t>Disease resulted from disturbed proportions or qualities of the fluid components of the body. Solid organs and anatomical structures were not thought to play an important role.</a:t>
            </a:r>
          </a:p>
        </p:txBody>
      </p:sp>
    </p:spTree>
    <p:extLst>
      <p:ext uri="{BB962C8B-B14F-4D97-AF65-F5344CB8AC3E}">
        <p14:creationId xmlns:p14="http://schemas.microsoft.com/office/powerpoint/2010/main" val="1435021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dissolv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dissolv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dissolve">
                                      <p:cBhvr>
                                        <p:cTn id="1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1C54C7-88B1-F417-6FC4-FDAB070D3D2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9FEDA6E-22AB-FC06-E466-CD6B397C5D1D}"/>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2C29716-D149-40EA-9828-8C97792F1673}"/>
              </a:ext>
            </a:extLst>
          </p:cNvPr>
          <p:cNvSpPr>
            <a:spLocks noGrp="1"/>
          </p:cNvSpPr>
          <p:nvPr>
            <p:ph type="title"/>
          </p:nvPr>
        </p:nvSpPr>
        <p:spPr/>
        <p:txBody>
          <a:bodyPr/>
          <a:lstStyle/>
          <a:p>
            <a:r>
              <a:rPr lang="en-US" b="1" dirty="0"/>
              <a:t>Era of Medicine</a:t>
            </a:r>
            <a:endParaRPr lang="en-US" dirty="0"/>
          </a:p>
        </p:txBody>
      </p:sp>
      <p:sp>
        <p:nvSpPr>
          <p:cNvPr id="5" name="Content Placeholder 4">
            <a:extLst>
              <a:ext uri="{FF2B5EF4-FFF2-40B4-BE49-F238E27FC236}">
                <a16:creationId xmlns:a16="http://schemas.microsoft.com/office/drawing/2014/main" id="{8C58DCAB-68EB-18CB-4C91-FA2BB5F27FA7}"/>
              </a:ext>
            </a:extLst>
          </p:cNvPr>
          <p:cNvSpPr>
            <a:spLocks noGrp="1"/>
          </p:cNvSpPr>
          <p:nvPr>
            <p:ph idx="1"/>
          </p:nvPr>
        </p:nvSpPr>
        <p:spPr/>
        <p:txBody>
          <a:bodyPr>
            <a:normAutofit/>
          </a:bodyPr>
          <a:lstStyle/>
          <a:p>
            <a:r>
              <a:rPr lang="en-US" dirty="0"/>
              <a:t>Hydatid disease was commonly prevalent in the middle ages of liver and kidneys in medical work and non-medical of the 12</a:t>
            </a:r>
            <a:r>
              <a:rPr lang="en-US" baseline="30000" dirty="0"/>
              <a:t>th</a:t>
            </a:r>
            <a:r>
              <a:rPr lang="en-US" dirty="0"/>
              <a:t> century </a:t>
            </a:r>
          </a:p>
          <a:p>
            <a:r>
              <a:rPr lang="en-US" dirty="0"/>
              <a:t>The humoral theory of disease continued to influence scholars well into the 16</a:t>
            </a:r>
            <a:r>
              <a:rPr lang="en-US" baseline="30000" dirty="0"/>
              <a:t>th</a:t>
            </a:r>
            <a:r>
              <a:rPr lang="en-US" dirty="0"/>
              <a:t> - 17</a:t>
            </a:r>
            <a:r>
              <a:rPr lang="en-US" baseline="30000" dirty="0"/>
              <a:t>th</a:t>
            </a:r>
            <a:r>
              <a:rPr lang="en-US" dirty="0"/>
              <a:t> century but concept of illness gradually changed with direct changes in the structure of solid organs primarily in Italy which began to change the attitude of church toward autopsies.</a:t>
            </a:r>
          </a:p>
          <a:p>
            <a:r>
              <a:rPr lang="en-US" dirty="0"/>
              <a:t>Large compilation of anatomy and pathology published in 1679 showing examples of cystic kidney disease. </a:t>
            </a:r>
          </a:p>
          <a:p>
            <a:r>
              <a:rPr lang="en-US" dirty="0"/>
              <a:t>Despite autopsies showing, it was not recognized as a clinicopathological entity.</a:t>
            </a:r>
          </a:p>
        </p:txBody>
      </p:sp>
    </p:spTree>
    <p:extLst>
      <p:ext uri="{BB962C8B-B14F-4D97-AF65-F5344CB8AC3E}">
        <p14:creationId xmlns:p14="http://schemas.microsoft.com/office/powerpoint/2010/main" val="3964475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dissolv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dissolv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dissolve">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D" val="681d8253e6679cab0b6b2331"/>
  <p:tag name="FIGURESLIDEID" val="4280f09b-4773-42b9-a87e-008ba9168db5"/>
  <p:tag name="SELECTIONIDS" val="dc124a6a-d035-4170-ad48-07f529ba3913"/>
  <p:tag name="TRANSPARENTBACKGROUND" val="true"/>
  <p:tag name="VERSION" val="1746767064527"/>
  <p:tag name="TITLE" val="Historical Timeline ADPKD"/>
  <p:tag name="CREATORNAME" val="Jacob Nysather"/>
  <p:tag name="DATEINSERTED" val="1746767083600"/>
  <p:tag name="DPI" val="300"/>
  <p:tag name="BIOJSON" val="{&quot;id&quot;:&quot;793a7728-76f2-4af6-9c1d-985047f381cf&quot;,&quot;objects&quot;:{&quot;dc124a6a-d035-4170-ad48-07f529ba3913&quot;:{&quot;type&quot;:&quot;FIGURE_OBJECT&quot;,&quot;id&quot;:&quot;dc124a6a-d035-4170-ad48-07f529ba3913&quot;,&quot;relativeTransform&quot;:{&quot;translate&quot;:{&quot;x&quot;:14.661999476090669,&quot;y&quot;:122.42897742748265},&quot;rotate&quot;:0},&quot;opacity&quot;:1,&quot;path&quot;:{&quot;type&quot;:&quot;POLY_LINE&quot;,&quot;points&quot;:[{&quot;x&quot;:-431.2883631124542,&quot;y&quot;:0},{&quot;x&quot;:431.2883631124542,&quot;y&quot;:0}],&quot;closed&quot;:false},&quot;pathStyles&quot;:[{&quot;type&quot;:&quot;FILL&quot;,&quot;fillStyle&quot;:&quot;rgba(0,0,0,0)&quot;},{&quot;type&quot;:&quot;STROKE&quot;,&quot;strokeStyle&quot;:&quot;rgba(187,187,188,1)&quot;,&quot;lineWidth&quot;:2.2727272727272725,&quot;lineJoin&quot;:&quot;round&quot;}],&quot;pathMarkers&quot;:{&quot;markerEnd&quot;:{&quot;type&quot;:&quot;PATH&quot;,&quot;units&quot;:{&quot;type&quot;:&quot;STROKE_WIDTH&quot;,&quot;scale&quot;:1},&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4280f09b-4773-42b9-a87e-008ba9168db5&quot;,&quot;order&quot;:&quot;02&quot;}},&quot;4280f09b-4773-42b9-a87e-008ba9168db5&quot;:{&quot;id&quot;:&quot;4280f09b-4773-42b9-a87e-008ba9168db5&quot;,&quot;type&quot;:&quot;FIGURE_OBJECT&quot;,&quot;document&quot;:{&quot;type&quot;:&quot;FIGURE&quot;,&quot;canvasType&quot;:&quot;FIGURE&quot;,&quot;units&quot;:&quot;in&quot;},&quot;parent&quot;:{&quot;parentId&quot;:&quot;793a7728-76f2-4af6-9c1d-985047f381cf&quot;,&quot;type&quot;:&quot;DOCUMENT&quot;,&quot;order&quot;:&quot;5&quot;}},&quot;793a7728-76f2-4af6-9c1d-985047f381cf&quot;:{&quot;id&quot;:&quot;793a7728-76f2-4af6-9c1d-985047f381cf&quot;,&quot;type&quot;:&quot;FIGURE_OBJECT&quot;,&quot;document&quot;:{&quot;type&quot;:&quot;DOCUMENT_GROUP&quot;,&quot;canvasType&quot;:&quot;FIGURE&quot;,&quot;units&quot;:&quot;in&quot;}}}}"/>
</p:tagLst>
</file>

<file path=ppt/tags/tag10.xml><?xml version="1.0" encoding="utf-8"?>
<p:tagLst xmlns:a="http://schemas.openxmlformats.org/drawingml/2006/main" xmlns:r="http://schemas.openxmlformats.org/officeDocument/2006/relationships" xmlns:p="http://schemas.openxmlformats.org/presentationml/2006/main">
  <p:tag name="ID" val="681d8253e6679cab0b6b2331"/>
  <p:tag name="FIGURESLIDEID" val="4280f09b-4773-42b9-a87e-008ba9168db5"/>
  <p:tag name="SELECTIONIDS" val="80b056ee-0879-473e-915f-14cbbc828fef"/>
  <p:tag name="TRANSPARENTBACKGROUND" val="true"/>
  <p:tag name="VERSION" val="1746767064527"/>
  <p:tag name="TITLE" val="Historical Timeline ADPKD"/>
  <p:tag name="CREATORNAME" val="Jacob Nysather"/>
  <p:tag name="DATEINSERTED" val="1746767083600"/>
  <p:tag name="DPI" val="300"/>
  <p:tag name="BIOJSON" val="{&quot;id&quot;:&quot;793a7728-76f2-4af6-9c1d-985047f381cf&quot;,&quot;objects&quot;:{&quot;90e61eda-ea76-4dac-bb4e-3eb299d61153&quot;:{&quot;type&quot;:&quot;FIGURE_OBJECT&quot;,&quot;id&quot;:&quot;90e61eda-ea76-4dac-bb4e-3eb299d61153&quot;,&quot;relativeTransform&quot;:{&quot;translate&quot;:{&quot;x&quot;:107.66264401613864,&quot;y&quot;:122.60451416931971},&quot;rotate&quot;:0,&quot;skewX&quot;:0,&quot;scale&quot;:{&quot;x&quot;:1,&quot;y&quot;:1}},&quot;opacity&quot;:1,&quot;path&quot;:{&quot;type&quot;:&quot;ELLIPSE&quot;,&quot;size&quot;:{&quot;x&quot;:10.909090909090907,&quot;y&quot;:10.909090909090908}},&quot;pathStyles&quot;:[{&quot;type&quot;:&quot;FILL&quot;,&quot;fillStyle&quot;:&quot;rgba(13, 57, 92, 1)&quot;},{&quot;type&quot;:&quot;STROKE&quot;,&quot;strokeStyle&quot;:&quot;rgba(112,112,113,1)&quot;,&quot;lineWidth&quot;:0,&quot;lineJoin&quot;:&quot;round&quot;}],&quot;isLocked&quot;:false,&quot;parent&quot;:{&quot;type&quot;:&quot;CHILD&quot;,&quot;parentId&quot;:&quot;80b056ee-0879-473e-915f-14cbbc828fef&quot;,&quot;order&quot;:&quot;1&quot;}},&quot;d42c6c46-017f-4e87-9acd-23cfad41d4d6&quot;:{&quot;type&quot;:&quot;FIGURE_OBJECT&quot;,&quot;id&quot;:&quot;d42c6c46-017f-4e87-9acd-23cfad41d4d6&quot;,&quot;relativeTransform&quot;:{&quot;translate&quot;:{&quot;x&quot;:107.66281278562026,&quot;y&quot;:63.3263554646486},&quot;rotate&quot;:0},&quot;opacity&quot;:1,&quot;source&quot;:{&quot;type&quot;:&quot;ASSETS&quot;},&quot;pathStyles&quot;:[{&quot;type&quot;:&quot;FILL&quot;,&quot;fillStyle&quot;:&quot;rgb(0,0,0)&quot;}],&quot;isLocked&quot;:false,&quot;parent&quot;:{&quot;type&quot;:&quot;CHILD&quot;,&quot;parentId&quot;:&quot;80b056ee-0879-473e-915f-14cbbc828fef&quot;,&quot;order&quot;:&quot;2&quot;}},&quot;ca9fcbac-1cba-44ad-90d6-fc77980967a7&quot;:{&quot;type&quot;:&quot;FIGURE_OBJECT&quot;,&quot;id&quot;:&quot;ca9fcbac-1cba-44ad-90d6-fc77980967a7&quot;,&quot;relativeTransform&quot;:{&quot;translate&quot;:{&quot;x&quot;:0.0005412375882255621,&quot;y&quot;:13.839976737862271},&quot;rotate&quot;:3.141592653589793,&quot;skewX&quot;:8.054169793475914e-17},&quot;opacity&quot;:1,&quot;path&quot;:{&quot;type&quot;:&quot;TRIANGLE&quot;,&quot;size&quot;:{&quot;x&quot;:15.452378805134433,&quot;y&quot;:7.7745919788209115},&quot;cornerRounding&quot;:{&quot;type&quot;:&quot;ARC_LENGTH&quot;,&quot;global&quot;:0.44572912813525595}},&quot;pathStyles&quot;:[{&quot;type&quot;:&quot;FILL&quot;,&quot;fillStyle&quot;:&quot;rgba(13, 57, 92, 1)&quot;},{&quot;type&quot;:&quot;STROKE&quot;,&quot;strokeStyle&quot;:&quot;rgba(0,0,0,0)&quot;,&quot;lineWidth&quot;:0,&quot;lineJoin&quot;:&quot;round&quot;}],&quot;isLocked&quot;:false,&quot;parent&quot;:{&quot;type&quot;:&quot;CHILD&quot;,&quot;parentId&quot;:&quot;d42c6c46-017f-4e87-9acd-23cfad41d4d6&quot;,&quot;order&quot;:&quot;2&quot;}},&quot;b2bdf301-1970-4d9d-9a58-a7a437ae25bb&quot;:{&quot;type&quot;:&quot;FIGURE_OBJECT&quot;,&quot;id&quot;:&quot;b2bdf301-1970-4d9d-9a58-a7a437ae25bb&quot;,&quot;relativeTransform&quot;:{&quot;translate&quot;:{&quot;x&quot;:1.9263726436440192e-14,&quot;y&quot;:-2.511276805494679},&quot;rotate&quot;:0},&quot;layout&quot;:{&quot;sizeRatio&quot;:{&quot;x&quot;:0.88,&quot;y&quot;:0.88},&quot;keepAspectRatio&quot;:false},&quot;opacity&quot;:1,&quot;path&quot;:{&quot;type&quot;:&quot;RECT&quot;,&quot;size&quot;:{&quot;x&quot;:132.84526630376058,&quot;y&quot;:30.43199184355589},&quot;cornerRounding&quot;:{&quot;type&quot;:&quot;ARC_LENGTH&quot;,&quot;global&quot;:1.0146526539661481e-14}},&quot;pathStyles&quot;:[{&quot;type&quot;:&quot;FILL&quot;,&quot;fillStyle&quot;:&quot;rgba(13, 57, 92, 1)&quot;},{&quot;type&quot;:&quot;STROKE&quot;,&quot;strokeStyle&quot;:&quot;rgba(13, 57, 92, 1)&quot;,&quot;lineWidth&quot;:0,&quot;lineJoin&quot;:&quot;round&quot;}],&quot;isLocked&quot;:false,&quot;parent&quot;:{&quot;type&quot;:&quot;CHILD&quot;,&quot;parentId&quot;:&quot;d42c6c46-017f-4e87-9acd-23cfad41d4d6&quot;,&quot;order&quot;:&quot;5&quot;}},&quot;33fdc6f1-7e12-4c29-975f-4aba4b8e65b5&quot;:{&quot;type&quot;:&quot;FIGURE_OBJECT&quot;,&quot;id&quot;:&quot;33fdc6f1-7e12-4c29-975f-4aba4b8e65b5&quot;,&quot;relativeTransform&quot;:{&quot;translate&quot;:{&quot;x&quot;:0,&quot;y&quot;:0},&quot;rotate&quot;:0},&quot;text&quot;:{&quot;textData&quot;:{&quot;lineSpacing&quot;:&quot;normal&quot;,&quot;alignment&quot;:&quot;center&quot;,&quot;lines&quot;:[{&quot;runs&quot;:[{&quot;style&quot;:{&quot;fontFamily&quot;:&quot;Roboto&quot;,&quot;fontSize&quot;:15.757575757575756,&quot;color&quot;:&quot;rgba(255,255,255,1)&quot;,&quot;fontWeight&quot;:&quot;bold&quot;,&quot;fontStyle&quot;:&quot;normal&quot;,&quot;decoration&quot;:&quot;none&quot;,&quot;script&quot;:&quot;none&quot;},&quot;range&quot;:[0,3]}],&quot;text&quot;:&quot;1957&quot;}],&quot;verticalAlign&quot;:&quot;TOP&quot;,&quot;_lastCaretLocation&quot;:{&quot;lineIndex&quot;:0,&quot;runIndex&quot;:-1,&quot;charIndex&quot;:-1,&quot;endOfLine&quot;:true}},&quot;size&quot;:{&quot;x&quot;:116.90383434730931,&quot;y&quot;:19},&quot;targetSize&quot;:{&quot;x&quot;:116.90383434730931,&quot;y&quot;:2},&quot;format&quot;:&quot;BETTER_TEXT&quot;},&quot;parent&quot;:{&quot;type&quot;:&quot;CHILD&quot;,&quot;parentId&quot;:&quot;b2bdf301-1970-4d9d-9a58-a7a437ae25bb&quot;,&quot;order&quot;:&quot;5&quot;}},&quot;2749bd97-9c42-4c46-a7df-e7dd5074186c&quot;:{&quot;type&quot;:&quot;FIGURE_OBJECT&quot;,&quot;id&quot;:&quot;2749bd97-9c42-4c46-a7df-e7dd5074186c&quot;,&quot;relativeTransform&quot;:{&quot;translate&quot;:{&quot;x&quot;:107.66282400008569,&quot;y&quot;:-40.22005839008208},&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16,&quot;color&quot;:&quot;rgba(112,112,113,1)&quot;,&quot;fontWeight&quot;:&quot;bold&quot;,&quot;fontStyle&quot;:&quot;normal&quot;,&quot;decoration&quot;:&quot;none&quot;,&quot;script&quot;:&quot;none&quot;},&quot;range&quot;:[0,11]}],&quot;text&quot;:&quot;Dr. Dalgaard&quot;}],&quot;verticalAlign&quot;:&quot;TOP&quot;,&quot;_lastCaretLocation&quot;:{&quot;lineIndex&quot;:0,&quot;runIndex&quot;:-1,&quot;charIndex&quot;:-1,&quot;endOfLine&quot;:true}},&quot;size&quot;:{&quot;x&quot;:89.09132598853023,&quot;y&quot;:32.54399999999999},&quot;targetSize&quot;:{&quot;x&quot;:89.09132598853023,&quot;y&quot;:32.54399999999999},&quot;format&quot;:&quot;BETTER_TEXT&quot;,&quot;verticalAlign&quot;:&quot;TOP&quot;},&quot;isLocked&quot;:false,&quot;parent&quot;:{&quot;type&quot;:&quot;CHILD&quot;,&quot;parentId&quot;:&quot;80b056ee-0879-473e-915f-14cbbc828fef&quot;,&quot;order&quot;:&quot;5&quot;}},&quot;880f350e-2255-4d95-b621-3af479b17a1a&quot;:{&quot;type&quot;:&quot;FIGURE_OBJECT&quot;,&quot;id&quot;:&quot;880f350e-2255-4d95-b621-3af479b17a1a&quot;,&quot;relativeTransform&quot;:{&quot;translate&quot;:{&quot;x&quot;:107.66288289029808,&quot;y&quot;:7.5987770739617595},&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16,&quot;color&quot;:&quot;rgba(112,112,113,1)&quot;,&quot;fontWeight&quot;:&quot;normal&quot;,&quot;fontStyle&quot;:&quot;normal&quot;,&quot;decoration&quot;:&quot;none&quot;,&quot;script&quot;:&quot;none&quot;},&quot;range&quot;:[0,38]}],&quot;text&quot;:&quot;AD Inheritance and Epidemiology Studies&quot;}],&quot;verticalAlign&quot;:&quot;CENTER&quot;,&quot;_lastCaretLocation&quot;:{&quot;lineIndex&quot;:0,&quot;runIndex&quot;:-1,&quot;charIndex&quot;:-1,&quot;endOfLine&quot;:true}},&quot;size&quot;:{&quot;x&quot;:132.84522887390344,&quot;y&quot;:76},&quot;targetSize&quot;:{&quot;x&quot;:132.84522887390344,&quot;y&quot;:76},&quot;format&quot;:&quot;BETTER_TEXT&quot;,&quot;verticalAlign&quot;:&quot;TOP&quot;},&quot;isLocked&quot;:false,&quot;parent&quot;:{&quot;type&quot;:&quot;CHILD&quot;,&quot;parentId&quot;:&quot;80b056ee-0879-473e-915f-14cbbc828fef&quot;,&quot;order&quot;:&quot;7&quot;}},&quot;80b056ee-0879-473e-915f-14cbbc828fef&quot;:{&quot;type&quot;:&quot;FIGURE_OBJECT&quot;,&quot;id&quot;:&quot;80b056ee-0879-473e-915f-14cbbc828fef&quot;,&quot;parent&quot;:{&quot;type&quot;:&quot;CHILD&quot;,&quot;parentId&quot;:&quot;4280f09b-4773-42b9-a87e-008ba9168db5&quot;,&quot;order&quot;:&quot;9998&quot;},&quot;relativeTransform&quot;:{}},&quot;4280f09b-4773-42b9-a87e-008ba9168db5&quot;:{&quot;id&quot;:&quot;4280f09b-4773-42b9-a87e-008ba9168db5&quot;,&quot;type&quot;:&quot;FIGURE_OBJECT&quot;,&quot;document&quot;:{&quot;type&quot;:&quot;FIGURE&quot;,&quot;canvasType&quot;:&quot;FIGURE&quot;,&quot;units&quot;:&quot;in&quot;},&quot;parent&quot;:{&quot;parentId&quot;:&quot;793a7728-76f2-4af6-9c1d-985047f381cf&quot;,&quot;type&quot;:&quot;DOCUMENT&quot;,&quot;order&quot;:&quot;5&quot;}},&quot;793a7728-76f2-4af6-9c1d-985047f381cf&quot;:{&quot;id&quot;:&quot;793a7728-76f2-4af6-9c1d-985047f381cf&quot;,&quot;type&quot;:&quot;FIGURE_OBJECT&quot;,&quot;document&quot;:{&quot;type&quot;:&quot;DOCUMENT_GROUP&quot;,&quot;canvasType&quot;:&quot;FIGURE&quot;,&quot;units&quot;:&quot;in&quot;}}}}"/>
</p:tagLst>
</file>

<file path=ppt/tags/tag11.xml><?xml version="1.0" encoding="utf-8"?>
<p:tagLst xmlns:a="http://schemas.openxmlformats.org/drawingml/2006/main" xmlns:r="http://schemas.openxmlformats.org/officeDocument/2006/relationships" xmlns:p="http://schemas.openxmlformats.org/presentationml/2006/main">
  <p:tag name="ID" val="681d8253e6679cab0b6b2331"/>
  <p:tag name="FIGURESLIDEID" val="4280f09b-4773-42b9-a87e-008ba9168db5"/>
  <p:tag name="SELECTIONIDS" val="384af7dc-9e02-4365-b20d-0f4d20ab8afc"/>
  <p:tag name="TRANSPARENTBACKGROUND" val="true"/>
  <p:tag name="VERSION" val="1746767064527"/>
  <p:tag name="TITLE" val="Historical Timeline ADPKD"/>
  <p:tag name="CREATORNAME" val="Jacob Nysather"/>
  <p:tag name="DATEINSERTED" val="1746767083600"/>
  <p:tag name="DPI" val="300"/>
  <p:tag name="BIOJSON" val="{&quot;id&quot;:&quot;793a7728-76f2-4af6-9c1d-985047f381cf&quot;,&quot;objects&quot;:{&quot;384af7dc-9e02-4365-b20d-0f4d20ab8afc&quot;:{&quot;type&quot;:&quot;FIGURE_OBJECT&quot;,&quot;id&quot;:&quot;384af7dc-9e02-4365-b20d-0f4d20ab8afc&quot;,&quot;relativeTransform&quot;:{&quot;translate&quot;:{&quot;x&quot;:297.3365024627801,&quot;y&quot;:122.60405237340738},&quot;rotate&quot;:0,&quot;skewX&quot;:0,&quot;scale&quot;:{&quot;x&quot;:1,&quot;y&quot;:1}},&quot;opacity&quot;:1,&quot;path&quot;:{&quot;type&quot;:&quot;ELLIPSE&quot;,&quot;size&quot;:{&quot;x&quot;:10.909090909090907,&quot;y&quot;:10.909090909090908}},&quot;pathStyles&quot;:[{&quot;type&quot;:&quot;FILL&quot;,&quot;fillStyle&quot;:&quot;rgba(92, 153, 193, 1)&quot;},{&quot;type&quot;:&quot;STROKE&quot;,&quot;strokeStyle&quot;:&quot;rgba(112,112,113,1)&quot;,&quot;lineWidth&quot;:0,&quot;lineJoin&quot;:&quot;round&quot;}],&quot;isLocked&quot;:false,&quot;parent&quot;:{&quot;type&quot;:&quot;CHILD&quot;,&quot;parentId&quot;:&quot;4280f09b-4773-42b9-a87e-008ba9168db5&quot;,&quot;order&quot;:&quot;9999&quot;}},&quot;4280f09b-4773-42b9-a87e-008ba9168db5&quot;:{&quot;id&quot;:&quot;4280f09b-4773-42b9-a87e-008ba9168db5&quot;,&quot;type&quot;:&quot;FIGURE_OBJECT&quot;,&quot;document&quot;:{&quot;type&quot;:&quot;FIGURE&quot;,&quot;canvasType&quot;:&quot;FIGURE&quot;,&quot;units&quot;:&quot;in&quot;},&quot;parent&quot;:{&quot;parentId&quot;:&quot;793a7728-76f2-4af6-9c1d-985047f381cf&quot;,&quot;type&quot;:&quot;DOCUMENT&quot;,&quot;order&quot;:&quot;5&quot;}},&quot;793a7728-76f2-4af6-9c1d-985047f381cf&quot;:{&quot;id&quot;:&quot;793a7728-76f2-4af6-9c1d-985047f381cf&quot;,&quot;type&quot;:&quot;FIGURE_OBJECT&quot;,&quot;document&quot;:{&quot;type&quot;:&quot;DOCUMENT_GROUP&quot;,&quot;canvasType&quot;:&quot;FIGURE&quot;,&quot;units&quot;:&quot;in&quot;}}}}"/>
</p:tagLst>
</file>

<file path=ppt/tags/tag12.xml><?xml version="1.0" encoding="utf-8"?>
<p:tagLst xmlns:a="http://schemas.openxmlformats.org/drawingml/2006/main" xmlns:r="http://schemas.openxmlformats.org/officeDocument/2006/relationships" xmlns:p="http://schemas.openxmlformats.org/presentationml/2006/main">
  <p:tag name="ID" val="681d8253e6679cab0b6b2331"/>
  <p:tag name="FIGURESLIDEID" val="4280f09b-4773-42b9-a87e-008ba9168db5"/>
  <p:tag name="SELECTIONIDS" val="d8a7e601-8099-4471-9cd0-e54140581208"/>
  <p:tag name="TRANSPARENTBACKGROUND" val="true"/>
  <p:tag name="VERSION" val="1746767064527"/>
  <p:tag name="TITLE" val="Historical Timeline ADPKD"/>
  <p:tag name="CREATORNAME" val="Jacob Nysather"/>
  <p:tag name="DATEINSERTED" val="1746767083600"/>
  <p:tag name="DPI" val="300"/>
  <p:tag name="BIOJSON" val="{&quot;id&quot;:&quot;793a7728-76f2-4af6-9c1d-985047f381cf&quot;,&quot;objects&quot;:{&quot;d8a7e601-8099-4471-9cd0-e54140581208&quot;:{&quot;type&quot;:&quot;FIGURE_OBJECT&quot;,&quot;id&quot;:&quot;d8a7e601-8099-4471-9cd0-e54140581208&quot;,&quot;relativeTransform&quot;:{&quot;translate&quot;:{&quot;x&quot;:245.60791406468513,&quot;y&quot;:74.31579628955373},&quot;rotate&quot;:0,&quot;skewX&quot;:0,&quot;scale&quot;:{&quot;x&quot;:1,&quot;y&quot;:1}},&quot;opacity&quot;:1,&quot;source&quot;:{&quot;type&quot;:&quot;ASSETS&quot;},&quot;pathStyles&quot;:[{&quot;type&quot;:&quot;FILL&quot;,&quot;fillStyle&quot;:&quot;rgb(0,0,0)&quot;}],&quot;isLocked&quot;:false,&quot;parent&quot;:{&quot;type&quot;:&quot;CHILD&quot;,&quot;parentId&quot;:&quot;4280f09b-4773-42b9-a87e-008ba9168db5&quot;,&quot;order&quot;:&quot;99995&quot;}},&quot;2dcb17fd-cb33-4a54-9766-5b760c28a298&quot;:{&quot;type&quot;:&quot;FIGURE_OBJECT&quot;,&quot;id&quot;:&quot;2dcb17fd-cb33-4a54-9766-5b760c28a298&quot;,&quot;relativeTransform&quot;:{&quot;translate&quot;:{&quot;x&quot;:-0.7347047465779981,&quot;y&quot;:85.15816572266098},&quot;rotate&quot;:1.729220740765856e-32,&quot;skewX&quot;:-1.3509392924577394e-32},&quot;opacity&quot;:1,&quot;path&quot;:{&quot;type&quot;:&quot;TRIANGLE&quot;,&quot;size&quot;:{&quot;x&quot;:14.77347213872349,&quot;y&quot;:7.7745919788209115},&quot;cornerRounding&quot;:{&quot;type&quot;:&quot;ARC_LENGTH&quot;,&quot;global&quot;:0.44572912813525595}},&quot;pathStyles&quot;:[{&quot;type&quot;:&quot;FILL&quot;,&quot;fillStyle&quot;:&quot;rgba(92,153,193,1)&quot;},{&quot;type&quot;:&quot;STROKE&quot;,&quot;strokeStyle&quot;:&quot;#95AAD3&quot;,&quot;lineWidth&quot;:0,&quot;lineJoin&quot;:&quot;round&quot;}],&quot;isLocked&quot;:false,&quot;parent&quot;:{&quot;type&quot;:&quot;CHILD&quot;,&quot;parentId&quot;:&quot;d8a7e601-8099-4471-9cd0-e54140581208&quot;,&quot;order&quot;:&quot;2&quot;}},&quot;3d753c77-8f2b-4b11-8428-2f2deb5676ca&quot;:{&quot;type&quot;:&quot;FIGURE_OBJECT&quot;,&quot;id&quot;:&quot;3d753c77-8f2b-4b11-8428-2f2deb5676ca&quot;,&quot;relativeTransform&quot;:{&quot;translate&quot;:{&quot;x&quot;:-0.7352207581698682,&quot;y&quot;:104.26130478409526},&quot;rotate&quot;:0},&quot;layout&quot;:{&quot;sizeRatio&quot;:{&quot;x&quot;:0.88,&quot;y&quot;:0.88},&quot;keepAspectRatio&quot;:false},&quot;opacity&quot;:1,&quot;path&quot;:{&quot;type&quot;:&quot;RECT&quot;,&quot;size&quot;:{&quot;x&quot;:127.0086544764093,&quot;y&quot;:30.43199184355589},&quot;cornerRounding&quot;:{&quot;type&quot;:&quot;ARC_LENGTH&quot;,&quot;global&quot;:1.0146526539661481e-14}},&quot;pathStyles&quot;:[{&quot;type&quot;:&quot;FILL&quot;,&quot;fillStyle&quot;:&quot;rgba(92,153,193,1)&quot;},{&quot;type&quot;:&quot;STROKE&quot;,&quot;strokeStyle&quot;:&quot;#95AAD3&quot;,&quot;lineWidth&quot;:0,&quot;lineJoin&quot;:&quot;round&quot;}],&quot;isLocked&quot;:false,&quot;parent&quot;:{&quot;type&quot;:&quot;CHILD&quot;,&quot;parentId&quot;:&quot;d8a7e601-8099-4471-9cd0-e54140581208&quot;,&quot;order&quot;:&quot;5&quot;}},&quot;179cd207-5549-4063-9c50-0fe4eeeee17e&quot;:{&quot;type&quot;:&quot;FIGURE_OBJECT&quot;,&quot;id&quot;:&quot;179cd207-5549-4063-9c50-0fe4eeeee17e&quot;,&quot;relativeTransform&quot;:{&quot;translate&quot;:{&quot;x&quot;:0,&quot;y&quot;:0},&quot;rotate&quot;:0},&quot;text&quot;:{&quot;textData&quot;:{&quot;lineSpacing&quot;:&quot;normal&quot;,&quot;alignment&quot;:&quot;center&quot;,&quot;lines&quot;:[{&quot;runs&quot;:[{&quot;style&quot;:{&quot;fontFamily&quot;:&quot;Roboto&quot;,&quot;fontSize&quot;:15.757575757575756,&quot;color&quot;:&quot;rgba(255,255,255,1)&quot;,&quot;fontWeight&quot;:&quot;bold&quot;,&quot;fontStyle&quot;:&quot;normal&quot;,&quot;decoration&quot;:&quot;none&quot;,&quot;script&quot;:&quot;none&quot;},&quot;range&quot;:[0,6]}],&quot;text&quot;:&quot;1994-96&quot;}],&quot;verticalAlign&quot;:&quot;TOP&quot;,&quot;_lastCaretLocation&quot;:{&quot;lineIndex&quot;:0,&quot;runIndex&quot;:-1,&quot;charIndex&quot;:-1,&quot;endOfLine&quot;:true}},&quot;size&quot;:{&quot;x&quot;:111.76761593924019,&quot;y&quot;:19},&quot;targetSize&quot;:{&quot;x&quot;:111.76761593924019,&quot;y&quot;:2},&quot;format&quot;:&quot;BETTER_TEXT&quot;},&quot;parent&quot;:{&quot;type&quot;:&quot;CHILD&quot;,&quot;parentId&quot;:&quot;3d753c77-8f2b-4b11-8428-2f2deb5676ca&quot;,&quot;order&quot;:&quot;5&quot;}},&quot;4280f09b-4773-42b9-a87e-008ba9168db5&quot;:{&quot;id&quot;:&quot;4280f09b-4773-42b9-a87e-008ba9168db5&quot;,&quot;type&quot;:&quot;FIGURE_OBJECT&quot;,&quot;document&quot;:{&quot;type&quot;:&quot;FIGURE&quot;,&quot;canvasType&quot;:&quot;FIGURE&quot;,&quot;units&quot;:&quot;in&quot;},&quot;parent&quot;:{&quot;parentId&quot;:&quot;793a7728-76f2-4af6-9c1d-985047f381cf&quot;,&quot;type&quot;:&quot;DOCUMENT&quot;,&quot;order&quot;:&quot;5&quot;}},&quot;793a7728-76f2-4af6-9c1d-985047f381cf&quot;:{&quot;id&quot;:&quot;793a7728-76f2-4af6-9c1d-985047f381cf&quot;,&quot;type&quot;:&quot;FIGURE_OBJECT&quot;,&quot;document&quot;:{&quot;type&quot;:&quot;DOCUMENT_GROUP&quot;,&quot;canvasType&quot;:&quot;FIGURE&quot;,&quot;units&quot;:&quot;in&quot;}}}}"/>
</p:tagLst>
</file>

<file path=ppt/tags/tag13.xml><?xml version="1.0" encoding="utf-8"?>
<p:tagLst xmlns:a="http://schemas.openxmlformats.org/drawingml/2006/main" xmlns:r="http://schemas.openxmlformats.org/officeDocument/2006/relationships" xmlns:p="http://schemas.openxmlformats.org/presentationml/2006/main">
  <p:tag name="ID" val="681d8253e6679cab0b6b2331"/>
  <p:tag name="FIGURESLIDEID" val="4280f09b-4773-42b9-a87e-008ba9168db5"/>
  <p:tag name="SELECTIONIDS" val="d9b5abfd-91f2-4568-bd97-95bf58d82661"/>
  <p:tag name="TRANSPARENTBACKGROUND" val="true"/>
  <p:tag name="VERSION" val="1746767064527"/>
  <p:tag name="TITLE" val="Historical Timeline ADPKD"/>
  <p:tag name="CREATORNAME" val="Jacob Nysather"/>
  <p:tag name="DATEINSERTED" val="1746767083600"/>
  <p:tag name="DPI" val="300"/>
  <p:tag name="BIOJSON" val="{&quot;id&quot;:&quot;793a7728-76f2-4af6-9c1d-985047f381cf&quot;,&quot;objects&quot;:{&quot;d9b5abfd-91f2-4568-bd97-95bf58d82661&quot;:{&quot;type&quot;:&quot;FIGURE_OBJECT&quot;,&quot;id&quot;:&quot;d9b5abfd-91f2-4568-bd97-95bf58d82661&quot;,&quot;relativeTransform&quot;:{&quot;translate&quot;:{&quot;x&quot;:372.78438408895505,&quot;y&quot;:119.28233052547215},&quot;rotate&quot;:0},&quot;opacity&quot;:1,&quot;path&quot;:{&quot;type&quot;:&quot;RECT&quot;,&quot;size&quot;:{&quot;x&quot;:126.81512273958754,&quot;y&quot;:43.17643292917893},&quot;cornerRounding&quot;:{&quot;type&quot;:&quot;ARC_LENGTH&quot;,&quot;global&quot;:39.269908169872416}},&quot;pathStyles&quot;:[{&quot;type&quot;:&quot;FILL&quot;,&quot;fillStyle&quot;:&quot;rgba(6,148,142,1)&quot;},{&quot;type&quot;:&quot;STROKE&quot;,&quot;strokeStyle&quot;:&quot;rgba(49,126,194,1)&quot;,&quot;lineWidth&quot;:2,&quot;lineJoin&quot;:&quot;round&quot;}],&quot;isLocked&quot;:false,&quot;parent&quot;:{&quot;type&quot;:&quot;CHILD&quot;,&quot;parentId&quot;:&quot;4280f09b-4773-42b9-a87e-008ba9168db5&quot;,&quot;order&quot;:&quot;99999&quot;}},&quot;4280f09b-4773-42b9-a87e-008ba9168db5&quot;:{&quot;id&quot;:&quot;4280f09b-4773-42b9-a87e-008ba9168db5&quot;,&quot;type&quot;:&quot;FIGURE_OBJECT&quot;,&quot;document&quot;:{&quot;type&quot;:&quot;FIGURE&quot;,&quot;canvasType&quot;:&quot;FIGURE&quot;,&quot;units&quot;:&quot;in&quot;},&quot;parent&quot;:{&quot;parentId&quot;:&quot;793a7728-76f2-4af6-9c1d-985047f381cf&quot;,&quot;type&quot;:&quot;DOCUMENT&quot;,&quot;order&quot;:&quot;5&quot;}},&quot;793a7728-76f2-4af6-9c1d-985047f381cf&quot;:{&quot;id&quot;:&quot;793a7728-76f2-4af6-9c1d-985047f381cf&quot;,&quot;type&quot;:&quot;FIGURE_OBJECT&quot;,&quot;document&quot;:{&quot;type&quot;:&quot;DOCUMENT_GROUP&quot;,&quot;canvasType&quot;:&quot;FIGURE&quot;,&quot;units&quot;:&quot;in&quot;}}}}"/>
</p:tagLst>
</file>

<file path=ppt/tags/tag14.xml><?xml version="1.0" encoding="utf-8"?>
<p:tagLst xmlns:a="http://schemas.openxmlformats.org/drawingml/2006/main" xmlns:r="http://schemas.openxmlformats.org/officeDocument/2006/relationships" xmlns:p="http://schemas.openxmlformats.org/presentationml/2006/main">
  <p:tag name="ID" val="681d9ee347432f8bce2e9f3b"/>
  <p:tag name="FIGURESLIDEID" val="ed85a84d-7375-4327-bf81-10dcc7e82ecf"/>
  <p:tag name="SELECTIONIDS" val="520d26eb-2d4b-4524-902d-a9c5804cd3d3"/>
  <p:tag name="TRANSPARENTBACKGROUND" val="true"/>
  <p:tag name="VERSION" val="1746800931067"/>
  <p:tag name="TITLE" val="ADPKD Timeline"/>
  <p:tag name="CREATORNAME" val="Jacob Nysather"/>
  <p:tag name="DATEINSERTED" val="1746800933041"/>
  <p:tag name="DPI" val="300"/>
  <p:tag name="BIOJSON" val="{&quot;id&quot;:&quot;770d1f84-8f16-4827-9838-689cb15e2cd4&quot;,&quot;objects&quot;:{&quot;520d26eb-2d4b-4524-902d-a9c5804cd3d3&quot;:{&quot;type&quot;:&quot;FIGURE_OBJECT&quot;,&quot;id&quot;:&quot;520d26eb-2d4b-4524-902d-a9c5804cd3d3&quot;,&quot;relativeTransform&quot;:{&quot;translate&quot;:{&quot;x&quot;:0,&quot;y&quot;:0},&quot;rotate&quot;:0,&quot;skewX&quot;:0,&quot;scale&quot;:{&quot;x&quot;:1,&quot;y&quot;:1}},&quot;isLocked&quot;:false,&quot;parent&quot;:{&quot;type&quot;:&quot;CHILD&quot;,&quot;parentId&quot;:&quot;ed85a84d-7375-4327-bf81-10dcc7e82ecf&quot;,&quot;order&quot;:&quot;5&quot;},&quot;assetId&quot;:&quot;5faadc128a991000a8cdf363&quot;},&quot;ef586bf0-86a8-4b2f-bda6-bb0dd93d05b8&quot;:{&quot;type&quot;:&quot;FIGURE_OBJECT&quot;,&quot;id&quot;:&quot;ef586bf0-86a8-4b2f-bda6-bb0dd93d05b8&quot;,&quot;relativeTransform&quot;:{&quot;translate&quot;:{&quot;x&quot;:-11.798674744086892,&quot;y&quot;:71.6180935570618},&quot;rotate&quot;:0},&quot;opacity&quot;:1,&quot;path&quot;:{&quot;type&quot;:&quot;RECT&quot;,&quot;size&quot;:{&quot;x&quot;:935.4020166415676,&quot;y&quot;:13.820992858529054},&quot;cornerRounding&quot;:{&quot;type&quot;:&quot;ARC_LENGTH&quot;,&quot;global&quot;:0}},&quot;pathStyles&quot;:[{&quot;type&quot;:&quot;FILL&quot;,&quot;fillStyle&quot;:&quot;rgba(222,219,238,1)&quot;},{&quot;type&quot;:&quot;STROKE&quot;,&quot;strokeStyle&quot;:&quot;rgba(135,133,186,1)&quot;,&quot;lineWidth&quot;:1,&quot;lineJoin&quot;:&quot;round&quot;}],&quot;isLocked&quot;:false,&quot;parent&quot;:{&quot;type&quot;:&quot;CHILD&quot;,&quot;parentId&quot;:&quot;520d26eb-2d4b-4524-902d-a9c5804cd3d3&quot;,&quot;order&quot;:&quot;02&quot;}},&quot;3362fefd-c17a-4969-94bb-a8f73a610c7b&quot;:{&quot;type&quot;:&quot;FIGURE_OBJECT&quot;,&quot;id&quot;:&quot;3362fefd-c17a-4969-94bb-a8f73a610c7b&quot;,&quot;relativeTransform&quot;:{&quot;translate&quot;:{&quot;x&quot;:-433.60030889954044,&quot;y&quot;:25.03008476384699},&quot;rotate&quot;:0,&quot;skewX&quot;:0,&quot;scale&quot;:{&quot;x&quot;:1,&quot;y&quot;:1}},&quot;opacity&quot;:1,&quot;source&quot;:{&quot;type&quot;:&quot;ASSETS&quot;},&quot;pathStyles&quot;:[{&quot;type&quot;:&quot;FILL&quot;,&quot;fillStyle&quot;:&quot;rgb(0,0,0)&quot;}],&quot;isLocked&quot;:false,&quot;parent&quot;:{&quot;type&quot;:&quot;CHILD&quot;,&quot;parentId&quot;:&quot;579445f2-45fb-41f9-8f8a-3bea59b1a87e&quot;,&quot;order&quot;:&quot;2&quot;}},&quot;1f6025ef-acb7-47fe-87ef-be9f26da609b&quot;:{&quot;type&quot;:&quot;FIGURE_OBJECT&quot;,&quot;id&quot;:&quot;1f6025ef-acb7-47fe-87ef-be9f26da609b&quot;,&quot;relativeTransform&quot;:{&quot;translate&quot;:{&quot;x&quot;:-1.461228235654718e-13,&quot;y&quot;:34.359499813690064},&quot;rotate&quot;:3.141592653589793},&quot;opacity&quot;:1,&quot;path&quot;:{&quot;type&quot;:&quot;TRIANGLE&quot;,&quot;size&quot;:{&quot;x&quot;:34.79965429850818,&quot;y&quot;:23.311362321765994},&quot;cornerRounding&quot;:{&quot;type&quot;:&quot;ARC_LENGTH&quot;,&quot;global&quot;:0}},&quot;pathStyles&quot;:[{&quot;type&quot;:&quot;FILL&quot;,&quot;fillStyle&quot;:&quot;rgba(144,197,218,1)&quot;},{&quot;type&quot;:&quot;STROKE&quot;,&quot;strokeStyle&quot;:&quot;rgba(0,0,0,0)&quot;,&quot;lineWidth&quot;:0.587570262285521,&quot;lineJoin&quot;:&quot;round&quot;}],&quot;isLocked&quot;:false,&quot;parent&quot;:{&quot;type&quot;:&quot;CHILD&quot;,&quot;parentId&quot;:&quot;3362fefd-c17a-4969-94bb-a8f73a610c7b&quot;,&quot;order&quot;:&quot;2&quot;}},&quot;78f15347-deb7-4697-82b1-6b9a7f1c6a15&quot;:{&quot;type&quot;:&quot;FIGURE_OBJECT&quot;,&quot;id&quot;:&quot;78f15347-deb7-4697-82b1-6b9a7f1c6a15&quot;,&quot;relativeTransform&quot;:{&quot;translate&quot;:{&quot;x&quot;:2.5049626896938023e-14,&quot;y&quot;:-9.0942322953036},&quot;rotate&quot;:0},&quot;opacity&quot;:1,&quot;path&quot;:{&quot;type&quot;:&quot;ELLIPSE&quot;,&quot;size&quot;:{&quot;x&quot;:74.42946762082431,&quot;y&quot;:74.42946762082431}},&quot;pathStyles&quot;:[{&quot;type&quot;:&quot;FILL&quot;,&quot;fillStyle&quot;:&quot;rgba(144,197,218,1)&quot;},{&quot;type&quot;:&quot;STROKE&quot;,&quot;strokeStyle&quot;:&quot;#95AAD3&quot;,&quot;lineWidth&quot;:0,&quot;lineJoin&quot;:&quot;round&quot;}],&quot;isLocked&quot;:false,&quot;parent&quot;:{&quot;type&quot;:&quot;CHILD&quot;,&quot;parentId&quot;:&quot;3362fefd-c17a-4969-94bb-a8f73a610c7b&quot;,&quot;order&quot;:&quot;5&quot;}},&quot;589144f4-7e5b-4c20-ab60-639a439317c6&quot;:{&quot;type&quot;:&quot;FIGURE_OBJECT&quot;,&quot;id&quot;:&quot;589144f4-7e5b-4c20-ab60-639a439317c6&quot;,&quot;relativeTransform&quot;:{&quot;translate&quot;:{&quot;x&quot;:-433.6001317910174,&quot;y&quot;:15.71099016661111},&quot;rotate&quot;:0,&quot;skewX&quot;:0,&quot;scale&quot;:{&quot;x&quot;:1,&quot;y&quot;:1}},&quot;layout&quot;:{&quot;sizeRatio&quot;:{&quot;x&quot;:0.8999999999999999,&quot;y&quot;:0.5833333333333334},&quot;keepAspectRatio&quot;:true},&quot;opacity&quot;:1,&quot;path&quot;:{&quot;type&quot;:&quot;ELLIPSE&quot;,&quot;size&quot;:{&quot;x&quot;:58.32569608914854,&quot;y&quot;:58.32569608914854}},&quot;pathStyles&quot;:[{&quot;type&quot;:&quot;FILL&quot;,&quot;fillStyle&quot;:&quot;rgba(255,255,255,1)&quot;},{&quot;type&quot;:&quot;STROKE&quot;,&quot;strokeStyle&quot;:&quot;rgba(0,0,0,1)&quot;,&quot;lineWidth&quot;:0,&quot;lineJoin&quot;:&quot;round&quot;}],&quot;isLocked&quot;:false,&quot;parent&quot;:{&quot;type&quot;:&quot;CHILD&quot;,&quot;parentId&quot;:&quot;579445f2-45fb-41f9-8f8a-3bea59b1a87e&quot;,&quot;order&quot;:&quot;5&quot;}},&quot;9f84ccc4-1302-4f92-af78-e467ebab3802&quot;:{&quot;type&quot;:&quot;FIGURE_OBJECT&quot;,&quot;id&quot;:&quot;9f84ccc4-1302-4f92-af78-e467ebab3802&quot;,&quot;relativeTransform&quot;:{&quot;translate&quot;:{&quot;x&quot;:0,&quot;y&quot;:0},&quot;rotate&quot;:0},&quot;text&quot;:{&quot;textData&quot;:{&quot;lineSpacing&quot;:&quot;normal&quot;,&quot;alignment&quot;:&quot;center&quot;,&quot;lines&quot;:[{&quot;runs&quot;:[{&quot;style&quot;:{&quot;fontFamily&quot;:&quot;Roboto&quot;,&quot;fontSize&quot;:15.668540327613892,&quot;color&quot;:&quot;rgba(70,69,70,1)&quot;,&quot;fontWeight&quot;:&quot;bold&quot;,&quot;fontStyle&quot;:&quot;normal&quot;,&quot;decoration&quot;:&quot;none&quot;,&quot;script&quot;:&quot;none&quot;},&quot;range&quot;:[0,3]}],&quot;text&quot;:&quot;2006&quot;,&quot;baseStyle&quot;:{&quot;fontFamily&quot;:&quot;Roboto&quot;,&quot;fontSize&quot;:15.668540327613892,&quot;color&quot;:&quot;rgba(70,69,70,1)&quot;,&quot;fontWeight&quot;:&quot;bold&quot;,&quot;fontStyle&quot;:&quot;normal&quot;,&quot;decoration&quot;:&quot;none&quot;,&quot;script&quot;:&quot;none&quot;}}],&quot;verticalAlign&quot;:&quot;TOP&quot;,&quot;_lastCaretLocation&quot;:{&quot;lineIndex&quot;:0,&quot;runIndex&quot;:-1,&quot;charIndex&quot;:-1,&quot;endOfLine&quot;:true}},&quot;size&quot;:{&quot;x&quot;:52.49312648023369,&quot;y&quot;:18.802248393136672},&quot;targetSize&quot;:{&quot;x&quot;:52.49312648023369,&quot;y&quot;:2},&quot;format&quot;:&quot;BETTER_TEXT&quot;},&quot;parent&quot;:{&quot;type&quot;:&quot;CHILD&quot;,&quot;parentId&quot;:&quot;589144f4-7e5b-4c20-ab60-639a439317c6&quot;,&quot;order&quot;:&quot;5&quot;}},&quot;48612dd6-752a-4df2-8ca6-6dafb2d7bd68&quot;:{&quot;type&quot;:&quot;FIGURE_OBJECT&quot;,&quot;id&quot;:&quot;48612dd6-752a-4df2-8ca6-6dafb2d7bd68&quot;,&quot;relativeTransform&quot;:{&quot;translate&quot;:{&quot;x&quot;:-333.2482390063131,&quot;y&quot;:24.168939029739047},&quot;rotate&quot;:0,&quot;skewX&quot;:0,&quot;scale&quot;:{&quot;x&quot;:1,&quot;y&quot;:1}},&quot;opacity&quot;:1,&quot;source&quot;:{&quot;type&quot;:&quot;ASSETS&quot;},&quot;pathStyles&quot;:[{&quot;type&quot;:&quot;FILL&quot;,&quot;fillStyle&quot;:&quot;rgb(0,0,0)&quot;}],&quot;isLocked&quot;:false,&quot;parent&quot;:{&quot;type&quot;:&quot;CHILD&quot;,&quot;parentId&quot;:&quot;5f0b9f0b-3489-4f3c-b832-e92511d56175&quot;,&quot;order&quot;:&quot;2&quot;}},&quot;591312b0-6f5e-4957-9763-9e0b4e26be5d&quot;:{&quot;type&quot;:&quot;FIGURE_OBJECT&quot;,&quot;id&quot;:&quot;591312b0-6f5e-4957-9763-9e0b4e26be5d&quot;,&quot;relativeTransform&quot;:{&quot;translate&quot;:{&quot;x&quot;:-7.784887358211087e-14,&quot;y&quot;:33.72059890559801},&quot;rotate&quot;:3.141592653589793},&quot;opacity&quot;:1,&quot;path&quot;:{&quot;type&quot;:&quot;TRIANGLE&quot;,&quot;size&quot;:{&quot;x&quot;:34.72923546933033,&quot;y&quot;:23.454556481288517},&quot;cornerRounding&quot;:{&quot;type&quot;:&quot;ARC_LENGTH&quot;,&quot;global&quot;:0}},&quot;pathStyles&quot;:[{&quot;type&quot;:&quot;FILL&quot;,&quot;fillStyle&quot;:&quot;rgba(110, 153, 187, 1)&quot;},{&quot;type&quot;:&quot;STROKE&quot;,&quot;strokeStyle&quot;:&quot;#95AAD3&quot;,&quot;lineWidth&quot;:0,&quot;lineJoin&quot;:&quot;round&quot;}],&quot;isLocked&quot;:false,&quot;parent&quot;:{&quot;type&quot;:&quot;CHILD&quot;,&quot;parentId&quot;:&quot;48612dd6-752a-4df2-8ca6-6dafb2d7bd68&quot;,&quot;order&quot;:&quot;2&quot;}},&quot;a2c9e153-eee9-4467-bece-c211fb71f8b2&quot;:{&quot;type&quot;:&quot;FIGURE_OBJECT&quot;,&quot;id&quot;:&quot;a2c9e153-eee9-4467-bece-c211fb71f8b2&quot;,&quot;relativeTransform&quot;:{&quot;translate&quot;:{&quot;x&quot;:2.4583854815403432e-14,&quot;y&quot;:-8.925113084599044},&quot;rotate&quot;:0},&quot;opacity&quot;:1,&quot;path&quot;:{&quot;type&quot;:&quot;ELLIPSE&quot;,&quot;size&quot;:{&quot;x&quot;:73.04552812328632,&quot;y&quot;:73.04552812328632}},&quot;pathStyles&quot;:[{&quot;type&quot;:&quot;FILL&quot;,&quot;fillStyle&quot;:&quot;rgba(110, 153, 187, 1)&quot;},{&quot;type&quot;:&quot;STROKE&quot;,&quot;strokeStyle&quot;:&quot;#95AAD3&quot;,&quot;lineWidth&quot;:0,&quot;lineJoin&quot;:&quot;round&quot;}],&quot;isLocked&quot;:false,&quot;parent&quot;:{&quot;type&quot;:&quot;CHILD&quot;,&quot;parentId&quot;:&quot;48612dd6-752a-4df2-8ca6-6dafb2d7bd68&quot;,&quot;order&quot;:&quot;5&quot;}},&quot;bb65d002-1975-4037-854c-af258bf4a199&quot;:{&quot;type&quot;:&quot;FIGURE_OBJECT&quot;,&quot;id&quot;:&quot;bb65d002-1975-4037-854c-af258bf4a199&quot;,&quot;relativeTransform&quot;:{&quot;translate&quot;:{&quot;x&quot;:-333.1517654764755,&quot;y&quot;:15.243885705280693},&quot;rotate&quot;:0,&quot;skewX&quot;:0,&quot;scale&quot;:{&quot;x&quot;:1,&quot;y&quot;:1}},&quot;layout&quot;:{&quot;sizeRatio&quot;:{&quot;x&quot;:0.8999999999999999,&quot;y&quot;:0.5833333333333334},&quot;keepAspectRatio&quot;:true},&quot;opacity&quot;:1,&quot;path&quot;:{&quot;type&quot;:&quot;ELLIPSE&quot;,&quot;size&quot;:{&quot;x&quot;:57.241189681681156,&quot;y&quot;:57.241189681681156}},&quot;pathStyles&quot;:[{&quot;type&quot;:&quot;FILL&quot;,&quot;fillStyle&quot;:&quot;rgba(255,255,255,1)&quot;},{&quot;type&quot;:&quot;STROKE&quot;,&quot;strokeStyle&quot;:&quot;rgba(0,0,0,1)&quot;,&quot;lineWidth&quot;:0,&quot;lineJoin&quot;:&quot;round&quot;}],&quot;isLocked&quot;:false,&quot;parent&quot;:{&quot;type&quot;:&quot;CHILD&quot;,&quot;parentId&quot;:&quot;5f0b9f0b-3489-4f3c-b832-e92511d56175&quot;,&quot;order&quot;:&quot;5&quot;}},&quot;914be75d-465e-41ee-8c91-46a28edcd3de&quot;:{&quot;type&quot;:&quot;FIGURE_OBJECT&quot;,&quot;id&quot;:&quot;914be75d-465e-41ee-8c91-46a28edcd3de&quot;,&quot;relativeTransform&quot;:{&quot;translate&quot;:{&quot;x&quot;:0,&quot;y&quot;:0},&quot;rotate&quot;:0},&quot;text&quot;:{&quot;textData&quot;:{&quot;lineSpacing&quot;:&quot;normal&quot;,&quot;alignment&quot;:&quot;center&quot;,&quot;lines&quot;:[{&quot;runs&quot;:[{&quot;style&quot;:{&quot;fontFamily&quot;:&quot;Roboto&quot;,&quot;fontSize&quot;:15.37719991471962,&quot;color&quot;:&quot;rgba(70,69,70,1)&quot;,&quot;fontWeight&quot;:&quot;bold&quot;,&quot;fontStyle&quot;:&quot;normal&quot;,&quot;decoration&quot;:&quot;none&quot;,&quot;script&quot;:&quot;none&quot;},&quot;range&quot;:[0,3]}],&quot;text&quot;:&quot;2009&quot;}],&quot;verticalAlign&quot;:&quot;TOP&quot;,&quot;_lastCaretLocation&quot;:{&quot;lineIndex&quot;:0,&quot;runIndex&quot;:-1,&quot;charIndex&quot;:-1,&quot;endOfLine&quot;:true}},&quot;size&quot;:{&quot;x&quot;:51.51707071351304,&quot;y&quot;:18.452639897663545},&quot;targetSize&quot;:{&quot;x&quot;:51.51707071351304,&quot;y&quot;:2},&quot;format&quot;:&quot;BETTER_TEXT&quot;},&quot;parent&quot;:{&quot;type&quot;:&quot;CHILD&quot;,&quot;parentId&quot;:&quot;bb65d002-1975-4037-854c-af258bf4a199&quot;,&quot;order&quot;:&quot;5&quot;}},&quot;21af5747-6b52-4827-9998-33b5adf9213e&quot;:{&quot;type&quot;:&quot;FIGURE_OBJECT&quot;,&quot;id&quot;:&quot;21af5747-6b52-4827-9998-33b5adf9213e&quot;,&quot;relativeTransform&quot;:{&quot;translate&quot;:{&quot;x&quot;:-136.94960888563236,&quot;y&quot;:25.03001324271009},&quot;rotate&quot;:0,&quot;skewX&quot;:0,&quot;scale&quot;:{&quot;x&quot;:1,&quot;y&quot;:1}},&quot;opacity&quot;:1,&quot;source&quot;:{&quot;type&quot;:&quot;ASSETS&quot;},&quot;pathStyles&quot;:[{&quot;type&quot;:&quot;FILL&quot;,&quot;fillStyle&quot;:&quot;rgb(0,0,0)&quot;}],&quot;isLocked&quot;:false,&quot;parent&quot;:{&quot;type&quot;:&quot;CHILD&quot;,&quot;parentId&quot;:&quot;131583b0-5080-4c33-8a24-a12b44b79a20&quot;,&quot;order&quot;:&quot;2&quot;}},&quot;4a19839c-20ee-41a2-88b6-3f7f989517b5&quot;:{&quot;type&quot;:&quot;FIGURE_OBJECT&quot;,&quot;id&quot;:&quot;4a19839c-20ee-41a2-88b6-3f7f989517b5&quot;,&quot;relativeTransform&quot;:{&quot;translate&quot;:{&quot;x&quot;:5.4274173696424145e-14,&quot;y&quot;:34.35946676684156},&quot;rotate&quot;:3.141592653589793},&quot;opacity&quot;:1,&quot;path&quot;:{&quot;type&quot;:&quot;TRIANGLE&quot;,&quot;size&quot;:{&quot;x&quot;:34.799642812618565,&quot;y&quot;:23.311354627674202},&quot;cornerRounding&quot;:{&quot;type&quot;:&quot;ARC_LENGTH&quot;,&quot;global&quot;:0}},&quot;pathStyles&quot;:[{&quot;type&quot;:&quot;FILL&quot;,&quot;fillStyle&quot;:&quot;rgba(61, 96, 167, 1)&quot;},{&quot;type&quot;:&quot;STROKE&quot;,&quot;strokeStyle&quot;:&quot;rgba(0,0,0,0)&quot;,&quot;lineWidth&quot;:0.5875700683535032,&quot;lineJoin&quot;:&quot;round&quot;}],&quot;isLocked&quot;:false,&quot;parent&quot;:{&quot;type&quot;:&quot;CHILD&quot;,&quot;parentId&quot;:&quot;21af5747-6b52-4827-9998-33b5adf9213e&quot;,&quot;order&quot;:&quot;2&quot;}},&quot;46b88fe1-7165-4395-9aeb-4f69ed8b5768&quot;:{&quot;type&quot;:&quot;FIGURE_OBJECT&quot;,&quot;id&quot;:&quot;46b88fe1-7165-4395-9aeb-4f69ed8b5768&quot;,&quot;relativeTransform&quot;:{&quot;translate&quot;:{&quot;x&quot;:2.5049618629118835e-14,&quot;y&quot;:-9.094207587448103},&quot;rotate&quot;:0},&quot;opacity&quot;:1,&quot;path&quot;:{&quot;type&quot;:&quot;ELLIPSE&quot;,&quot;size&quot;:{&quot;x&quot;:74.42944305481448,&quot;y&quot;:74.42944305481448}},&quot;pathStyles&quot;:[{&quot;type&quot;:&quot;FILL&quot;,&quot;fillStyle&quot;:&quot;rgba(61, 96, 167, 1)&quot;},{&quot;type&quot;:&quot;STROKE&quot;,&quot;strokeStyle&quot;:&quot;#95AAD3&quot;,&quot;lineWidth&quot;:0,&quot;lineJoin&quot;:&quot;round&quot;}],&quot;isLocked&quot;:false,&quot;parent&quot;:{&quot;type&quot;:&quot;CHILD&quot;,&quot;parentId&quot;:&quot;21af5747-6b52-4827-9998-33b5adf9213e&quot;,&quot;order&quot;:&quot;5&quot;}},&quot;8c268c19-0871-44c6-87a1-a5cd43586c5a&quot;:{&quot;type&quot;:&quot;FIGURE_OBJECT&quot;,&quot;id&quot;:&quot;8c268c19-0871-44c6-87a1-a5cd43586c5a&quot;,&quot;relativeTransform&quot;:{&quot;translate&quot;:{&quot;x&quot;:-136.94972556220205,&quot;y&quot;:15.710827211434339},&quot;rotate&quot;:0,&quot;skewX&quot;:0,&quot;scale&quot;:{&quot;x&quot;:1,&quot;y&quot;:1}},&quot;layout&quot;:{&quot;sizeRatio&quot;:{&quot;x&quot;:0.8999999999999999,&quot;y&quot;:0.5833333333333334},&quot;keepAspectRatio&quot;:true},&quot;opacity&quot;:1,&quot;path&quot;:{&quot;type&quot;:&quot;ELLIPSE&quot;,&quot;size&quot;:{&quot;x&quot;:58.32567683831055,&quot;y&quot;:58.32567683831055}},&quot;pathStyles&quot;:[{&quot;type&quot;:&quot;FILL&quot;,&quot;fillStyle&quot;:&quot;rgba(255,255,255,1)&quot;},{&quot;type&quot;:&quot;STROKE&quot;,&quot;strokeStyle&quot;:&quot;rgba(0,0,0,1)&quot;,&quot;lineWidth&quot;:0,&quot;lineJoin&quot;:&quot;round&quot;}],&quot;isLocked&quot;:false,&quot;parent&quot;:{&quot;type&quot;:&quot;CHILD&quot;,&quot;parentId&quot;:&quot;131583b0-5080-4c33-8a24-a12b44b79a20&quot;,&quot;order&quot;:&quot;5&quot;}},&quot;1dd15535-dc61-4a8c-90cb-f387b82cfd82&quot;:{&quot;type&quot;:&quot;FIGURE_OBJECT&quot;,&quot;id&quot;:&quot;1dd15535-dc61-4a8c-90cb-f387b82cfd82&quot;,&quot;relativeTransform&quot;:{&quot;translate&quot;:{&quot;x&quot;:0,&quot;y&quot;:0},&quot;rotate&quot;:0},&quot;text&quot;:{&quot;textData&quot;:{&quot;lineSpacing&quot;:&quot;normal&quot;,&quot;alignment&quot;:&quot;center&quot;,&quot;lines&quot;:[{&quot;runs&quot;:[{&quot;style&quot;:{&quot;fontFamily&quot;:&quot;Roboto&quot;,&quot;fontSize&quot;:15.668535156093418,&quot;color&quot;:&quot;rgba(70,69,70,1)&quot;,&quot;fontWeight&quot;:&quot;bold&quot;,&quot;fontStyle&quot;:&quot;normal&quot;,&quot;decoration&quot;:&quot;none&quot;,&quot;script&quot;:&quot;none&quot;},&quot;range&quot;:[0,3]}],&quot;text&quot;:&quot;2014&quot;}],&quot;verticalAlign&quot;:&quot;TOP&quot;,&quot;_lastCaretLocation&quot;:{&quot;lineIndex&quot;:0,&quot;runIndex&quot;:-1,&quot;charIndex&quot;:-1,&quot;endOfLine&quot;:true}},&quot;size&quot;:{&quot;x&quot;:52.49310915447949,&quot;y&quot;:18.802242187312103},&quot;targetSize&quot;:{&quot;x&quot;:52.49310915447949,&quot;y&quot;:2},&quot;format&quot;:&quot;BETTER_TEXT&quot;},&quot;parent&quot;:{&quot;type&quot;:&quot;CHILD&quot;,&quot;parentId&quot;:&quot;8c268c19-0871-44c6-87a1-a5cd43586c5a&quot;,&quot;order&quot;:&quot;5&quot;}},&quot;62ea9b6d-1d19-445f-a8a3-e4a50785028c&quot;:{&quot;type&quot;:&quot;FIGURE_OBJECT&quot;,&quot;id&quot;:&quot;62ea9b6d-1d19-445f-a8a3-e4a50785028c&quot;,&quot;relativeTransform&quot;:{&quot;translate&quot;:{&quot;x&quot;:14.789442046257307,&quot;y&quot;:24.864641686553345},&quot;rotate&quot;:0,&quot;skewX&quot;:0,&quot;scale&quot;:{&quot;x&quot;:1,&quot;y&quot;:1}},&quot;opacity&quot;:1,&quot;source&quot;:{&quot;type&quot;:&quot;ASSETS&quot;},&quot;pathStyles&quot;:[{&quot;type&quot;:&quot;FILL&quot;,&quot;fillStyle&quot;:&quot;rgb(0,0,0)&quot;}],&quot;isLocked&quot;:false,&quot;parent&quot;:{&quot;type&quot;:&quot;CHILD&quot;,&quot;parentId&quot;:&quot;01d0f737-c575-44b0-bdf8-1c346b5345ad&quot;,&quot;order&quot;:&quot;2&quot;}},&quot;4140da49-b76e-482a-a660-4569d2559633&quot;:{&quot;type&quot;:&quot;FIGURE_OBJECT&quot;,&quot;id&quot;:&quot;4140da49-b76e-482a-a660-4569d2559633&quot;,&quot;relativeTransform&quot;:{&quot;translate&quot;:{&quot;x&quot;:1.88543997884034e-13,&quot;y&quot;:34.48234123002186},&quot;rotate&quot;:3.141592653589793,&quot;skewX&quot;:4.469510435199611e-32},&quot;opacity&quot;:1,&quot;path&quot;:{&quot;type&quot;:&quot;TRIANGLE&quot;,&quot;size&quot;:{&quot;x&quot;:35.5137627141142,&quot;y&quot;:23.98439073549037},&quot;cornerRounding&quot;:{&quot;type&quot;:&quot;ARC_LENGTH&quot;,&quot;global&quot;:0}},&quot;pathStyles&quot;:[{&quot;type&quot;:&quot;FILL&quot;,&quot;fillStyle&quot;:&quot;rgba(38, 64, 139, 1)&quot;},{&quot;type&quot;:&quot;STROKE&quot;,&quot;strokeStyle&quot;:&quot;#95AAD3&quot;,&quot;lineWidth&quot;:0,&quot;lineJoin&quot;:&quot;round&quot;}],&quot;isLocked&quot;:false,&quot;parent&quot;:{&quot;type&quot;:&quot;CHILD&quot;,&quot;parentId&quot;:&quot;62ea9b6d-1d19-445f-a8a3-e4a50785028c&quot;,&quot;order&quot;:&quot;2&quot;}},&quot;21ec8fbd-546e-4134-8d99-678fbc64029a&quot;:{&quot;type&quot;:&quot;FIGURE_OBJECT&quot;,&quot;id&quot;:&quot;21ec8fbd-546e-4134-8d99-678fbc64029a&quot;,&quot;relativeTransform&quot;:{&quot;translate&quot;:{&quot;x&quot;:-4.1898666196452004e-14,&quot;y&quot;:-9.126729799825284},&quot;rotate&quot;:0},&quot;opacity&quot;:1,&quot;path&quot;:{&quot;type&quot;:&quot;ELLIPSE&quot;,&quot;size&quot;:{&quot;x&quot;:74.6956135958834,&quot;y&quot;:74.69561359588339}},&quot;pathStyles&quot;:[{&quot;type&quot;:&quot;FILL&quot;,&quot;fillStyle&quot;:&quot;rgba(38, 64, 139, 1)&quot;},{&quot;type&quot;:&quot;STROKE&quot;,&quot;strokeStyle&quot;:&quot;#95AAD3&quot;,&quot;lineWidth&quot;:0,&quot;lineJoin&quot;:&quot;round&quot;}],&quot;isLocked&quot;:false,&quot;parent&quot;:{&quot;type&quot;:&quot;CHILD&quot;,&quot;parentId&quot;:&quot;62ea9b6d-1d19-445f-a8a3-e4a50785028c&quot;,&quot;order&quot;:&quot;5&quot;}},&quot;64b2426d-2aaf-4916-b7f2-a9c3eb7e1789&quot;:{&quot;type&quot;:&quot;FIGURE_OBJECT&quot;,&quot;id&quot;:&quot;64b2426d-2aaf-4916-b7f2-a9c3eb7e1789&quot;,&quot;relativeTransform&quot;:{&quot;translate&quot;:{&quot;x&quot;:14.78917753460938,&quot;y&quot;:15.51212888718073},&quot;rotate&quot;:0,&quot;skewX&quot;:0,&quot;scale&quot;:{&quot;x&quot;:1,&quot;y&quot;:1}},&quot;layout&quot;:{&quot;sizeRatio&quot;:{&quot;x&quot;:0.8999999999999999,&quot;y&quot;:0.5833333333333334},&quot;keepAspectRatio&quot;:true},&quot;opacity&quot;:1,&quot;path&quot;:{&quot;type&quot;:&quot;ELLIPSE&quot;,&quot;size&quot;:{&quot;x&quot;:58.534257963267116,&quot;y&quot;:58.53425796326711}},&quot;pathStyles&quot;:[{&quot;type&quot;:&quot;FILL&quot;,&quot;fillStyle&quot;:&quot;rgba(255,255,255,1)&quot;},{&quot;type&quot;:&quot;STROKE&quot;,&quot;strokeStyle&quot;:&quot;rgba(0,0,0,1)&quot;,&quot;lineWidth&quot;:0,&quot;lineJoin&quot;:&quot;round&quot;}],&quot;isLocked&quot;:false,&quot;parent&quot;:{&quot;type&quot;:&quot;CHILD&quot;,&quot;parentId&quot;:&quot;01d0f737-c575-44b0-bdf8-1c346b5345ad&quot;,&quot;order&quot;:&quot;5&quot;}},&quot;2c9f2718-80e0-4966-a2c4-921bb2ffd99b&quot;:{&quot;type&quot;:&quot;FIGURE_OBJECT&quot;,&quot;id&quot;:&quot;2c9f2718-80e0-4966-a2c4-921bb2ffd99b&quot;,&quot;relativeTransform&quot;:{&quot;translate&quot;:{&quot;x&quot;:0,&quot;y&quot;:0},&quot;rotate&quot;:0},&quot;text&quot;:{&quot;textData&quot;:{&quot;lineSpacing&quot;:&quot;normal&quot;,&quot;alignment&quot;:&quot;center&quot;,&quot;lines&quot;:[{&quot;runs&quot;:[{&quot;style&quot;:{&quot;fontFamily&quot;:&quot;Roboto&quot;,&quot;fontSize&quot;:15.724568122471835,&quot;color&quot;:&quot;rgba(70,69,70,1)&quot;,&quot;fontWeight&quot;:&quot;bold&quot;,&quot;fontStyle&quot;:&quot;normal&quot;,&quot;decoration&quot;:&quot;none&quot;,&quot;script&quot;:&quot;none&quot;},&quot;range&quot;:[0,3]}],&quot;text&quot;:&quot;2016&quot;}],&quot;verticalAlign&quot;:&quot;TOP&quot;,&quot;_lastCaretLocation&quot;:{&quot;lineIndex&quot;:0,&quot;runIndex&quot;:-1,&quot;charIndex&quot;:-1,&quot;endOfLine&quot;:true}},&quot;size&quot;:{&quot;x&quot;:52.6808321669404,&quot;y&quot;:18.8694817469662},&quot;targetSize&quot;:{&quot;x&quot;:52.6808321669404,&quot;y&quot;:2},&quot;format&quot;:&quot;BETTER_TEXT&quot;},&quot;parent&quot;:{&quot;type&quot;:&quot;CHILD&quot;,&quot;parentId&quot;:&quot;64b2426d-2aaf-4916-b7f2-a9c3eb7e1789&quot;,&quot;order&quot;:&quot;5&quot;}},&quot;fdd2e5dc-d722-4ed8-b130-7c1a45a5f1b1&quot;:{&quot;type&quot;:&quot;FIGURE_OBJECT&quot;,&quot;id&quot;:&quot;fdd2e5dc-d722-4ed8-b130-7c1a45a5f1b1&quot;,&quot;relativeTransform&quot;:{&quot;translate&quot;:{&quot;x&quot;:-4.367988799108009,&quot;y&quot;:-225.19368689740705},&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45.33333333333333,&quot;color&quot;:&quot;rgba(6,148,142,1)&quot;,&quot;fontWeight&quot;:&quot;bold&quot;,&quot;fontStyle&quot;:&quot;normal&quot;,&quot;decoration&quot;:&quot;none&quot;,&quot;script&quot;:&quot;none&quot;},&quot;range&quot;:[0,40]}],&quot;text&quot;:&quot;ADPKD Diagnosis, Prognosis, and Treatment&quot;}],&quot;verticalAlign&quot;:&quot;TOP&quot;,&quot;_lastCaretLocation&quot;:{&quot;lineIndex&quot;:0,&quot;runIndex&quot;:-1,&quot;charIndex&quot;:-1,&quot;endOfLine&quot;:true}},&quot;size&quot;:{&quot;x&quot;:920.4645263418392,&quot;y&quot;:176},&quot;targetSize&quot;:{&quot;x&quot;:920.4645263418392,&quot;y&quot;:176},&quot;format&quot;:&quot;BETTER_TEXT&quot;,&quot;verticalAlign&quot;:&quot;TOP&quot;},&quot;isLocked&quot;:false,&quot;parent&quot;:{&quot;type&quot;:&quot;CHILD&quot;,&quot;parentId&quot;:&quot;520d26eb-2d4b-4524-902d-a9c5804cd3d3&quot;,&quot;order&quot;:&quot;65&quot;}},&quot;d91d3d72-6538-4573-ad97-5ec01745d946&quot;:{&quot;type&quot;:&quot;FIGURE_OBJECT&quot;,&quot;id&quot;:&quot;d91d3d72-6538-4573-ad97-5ec01745d946&quot;,&quot;relativeTransform&quot;:{&quot;translate&quot;:{&quot;x&quot;:283.9065079254972,&quot;y&quot;:-119.99709379684418},&quot;rotate&quot;:0},&quot;opacity&quot;:1,&quot;pathStyles&quot;:[{&quot;type&quot;:&quot;FILL&quot;,&quot;fillStyle&quot;:&quot;rgba(129,134,137,1)&quot;}],&quot;text&quot;:{&quot;textData&quot;:{&quot;lineSpacing&quot;:&quot;normal&quot;,&quot;alignment&quot;:&quot;right&quot;,&quot;lines&quot;:[{&quot;runs&quot;:[{&quot;style&quot;:{&quot;fontFamily&quot;:&quot;Roboto&quot;,&quot;fontSize&quot;:18.666666666666664,&quot;color&quot;:&quot;rgba(112,112,113,1)&quot;,&quot;fontWeight&quot;:&quot;normal&quot;,&quot;fontStyle&quot;:&quot;normal&quot;,&quot;decoration&quot;:&quot;none&quot;,&quot;script&quot;:&quot;none&quot;},&quot;range&quot;:[0,23]}],&quot;text&quot;:&quot;Diagnostics, Prognostics&quot;},{&quot;runs&quot;:[{&quot;style&quot;:{&quot;fontFamily&quot;:&quot;Roboto&quot;,&quot;fontSize&quot;:18.666666666666664,&quot;color&quot;:&quot;rgba(112,112,113,1)&quot;,&quot;fontWeight&quot;:&quot;normal&quot;,&quot;fontStyle&quot;:&quot;normal&quot;,&quot;decoration&quot;:&quot;none&quot;,&quot;script&quot;:&quot;none&quot;},&quot;range&quot;:[0,13]}],&quot;text&quot;:&quot;V2R Antagonist&quot;},{&quot;runs&quot;:[{&quot;style&quot;:{&quot;fontFamily&quot;:&quot;Roboto&quot;,&quot;fontSize&quot;:18.666666666666664,&quot;color&quot;:&quot;rgba(112,112,113,1)&quot;,&quot;fontWeight&quot;:&quot;normal&quot;,&quot;fontStyle&quot;:&quot;normal&quot;,&quot;decoration&quot;:&quot;none&quot;,&quot;script&quot;:&quot;none&quot;},&quot;range&quot;:[0,14]}],&quot;text&quot;:&quot;mTOR Inhibitors&quot;},{&quot;runs&quot;:[{&quot;style&quot;:{&quot;fontFamily&quot;:&quot;Roboto&quot;,&quot;fontSize&quot;:18.666666666666664,&quot;color&quot;:&quot;rgba(112,112,113,1)&quot;,&quot;fontWeight&quot;:&quot;normal&quot;,&quot;fontStyle&quot;:&quot;normal&quot;,&quot;decoration&quot;:&quot;none&quot;,&quot;script&quot;:&quot;none&quot;},&quot;range&quot;:[0,19]}],&quot;text&quot;:&quot;Somatostatin Analogs&quot;},{&quot;runs&quot;:[{&quot;style&quot;:{&quot;fontFamily&quot;:&quot;Roboto&quot;,&quot;fontSize&quot;:18.666666666666664,&quot;color&quot;:&quot;rgba(112,112,113,1)&quot;,&quot;fontWeight&quot;:&quot;normal&quot;,&quot;fontStyle&quot;:&quot;normal&quot;,&quot;decoration&quot;:&quot;none&quot;,&quot;script&quot;:&quot;none&quot;},&quot;range&quot;:[0,34]}],&quot;text&quot;:&quot;Glucosylceramide Synthase Inhibitor&quot;},{&quot;runs&quot;:[{&quot;style&quot;:{&quot;fontFamily&quot;:&quot;Roboto&quot;,&quot;fontSize&quot;:18.666666666666664,&quot;color&quot;:&quot;rgba(112,112,113,1)&quot;,&quot;fontWeight&quot;:&quot;normal&quot;,&quot;fontStyle&quot;:&quot;normal&quot;,&quot;decoration&quot;:&quot;none&quot;,&quot;script&quot;:&quot;none&quot;},&quot;range&quot;:[0,7]}],&quot;text&quot;:&quot;microRNA&quot;,&quot;baseStyle&quot;:{&quot;fontFamily&quot;:&quot;Roboto&quot;,&quot;fontSize&quot;:18.666666666666664,&quot;color&quot;:&quot;rgba(112,112,113,1)&quot;,&quot;fontWeight&quot;:&quot;normal&quot;,&quot;fontStyle&quot;:&quot;normal&quot;,&quot;decoration&quot;:&quot;none&quot;,&quot;script&quot;:&quot;none&quot;}}],&quot;verticalAlign&quot;:&quot;TOP&quot;},&quot;size&quot;:{&quot;x&quot;:302.55706681345737,&quot;y&quot;:154},&quot;targetSize&quot;:{&quot;x&quot;:302.55706681345737,&quot;y&quot;:154},&quot;format&quot;:&quot;BETTER_TEXT&quot;,&quot;verticalAlign&quot;:&quot;TOP&quot;},&quot;isLocked&quot;:false,&quot;parent&quot;:{&quot;type&quot;:&quot;CHILD&quot;,&quot;parentId&quot;:&quot;520d26eb-2d4b-4524-902d-a9c5804cd3d3&quot;,&quot;order&quot;:&quot;7&quot;}},&quot;3673dd62-2b39-4b22-92e2-f57b554ed1cf&quot;:{&quot;type&quot;:&quot;FIGURE_OBJECT&quot;,&quot;id&quot;:&quot;3673dd62-2b39-4b22-92e2-f57b554ed1cf&quot;,&quot;relativeTransform&quot;:{&quot;translate&quot;:{&quot;x&quot;:-433.600272359516,&quot;y&quot;:-47.77201959034602},&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16,&quot;color&quot;:&quot;rgba(112,112,113,1)&quot;,&quot;fontWeight&quot;:&quot;bold&quot;,&quot;fontStyle&quot;:&quot;normal&quot;,&quot;decoration&quot;:&quot;none&quot;,&quot;script&quot;:&quot;none&quot;},&quot;range&quot;:[0,4]}],&quot;text&quot;:&quot;CRISP&quot;}],&quot;verticalAlign&quot;:&quot;CENTER&quot;,&quot;_lastCaretLocation&quot;:{&quot;lineIndex&quot;:0,&quot;runIndex&quot;:-1,&quot;charIndex&quot;:-1,&quot;endOfLine&quot;:true}},&quot;size&quot;:{&quot;x&quot;:152.2993905880128,&quot;y&quot;:52.986173163405084},&quot;targetSize&quot;:{&quot;x&quot;:152.2993905880128,&quot;y&quot;:52.986173163405084},&quot;format&quot;:&quot;BETTER_TEXT&quot;,&quot;verticalAlign&quot;:&quot;TOP&quot;},&quot;isLocked&quot;:false,&quot;parent&quot;:{&quot;type&quot;:&quot;CHILD&quot;,&quot;parentId&quot;:&quot;579445f2-45fb-41f9-8f8a-3bea59b1a87e&quot;,&quot;order&quot;:&quot;7&quot;}},&quot;b0de6cce-6e0d-4d4e-ba25-560cda0ce027&quot;:{&quot;type&quot;:&quot;FIGURE_OBJECT&quot;,&quot;id&quot;:&quot;b0de6cce-6e0d-4d4e-ba25-560cda0ce027&quot;,&quot;relativeTransform&quot;:{&quot;translate&quot;:{&quot;x&quot;:-331.96233685181755,&quot;y&quot;:-49.77938178424686},&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16,&quot;color&quot;:&quot;rgba(112,112,113,1)&quot;,&quot;fontWeight&quot;:&quot;bold&quot;,&quot;fontStyle&quot;:&quot;normal&quot;,&quot;decoration&quot;:&quot;none&quot;,&quot;script&quot;:&quot;none&quot;},&quot;range&quot;:[0,38]}],&quot;text&quot;:&quot;Unified US Criteria for Diagnosis ADPKD&quot;}],&quot;verticalAlign&quot;:&quot;CENTER&quot;,&quot;_lastCaretLocation&quot;:{&quot;lineIndex&quot;:0,&quot;runIndex&quot;:-1,&quot;charIndex&quot;:-1,&quot;endOfLine&quot;:true}},&quot;size&quot;:{&quot;x&quot;:128.84720155751702,&quot;y&quot;:57},&quot;targetSize&quot;:{&quot;x&quot;:128.84720155751702,&quot;y&quot;:52.986173163405084},&quot;format&quot;:&quot;BETTER_TEXT&quot;,&quot;verticalAlign&quot;:&quot;TOP&quot;},&quot;isLocked&quot;:false,&quot;parent&quot;:{&quot;type&quot;:&quot;CHILD&quot;,&quot;parentId&quot;:&quot;5f0b9f0b-3489-4f3c-b832-e92511d56175&quot;,&quot;order&quot;:&quot;7&quot;}},&quot;d2854834-8469-4dc8-8d8e-bd5cab0b9b5e&quot;:{&quot;type&quot;:&quot;FIGURE_OBJECT&quot;,&quot;id&quot;:&quot;d2854834-8469-4dc8-8d8e-bd5cab0b9b5e&quot;,&quot;relativeTransform&quot;:{&quot;translate&quot;:{&quot;x&quot;:-136.95017630135342,&quot;y&quot;:-47.772251911693104},&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16,&quot;color&quot;:&quot;rgba(112,112,113,1)&quot;,&quot;fontWeight&quot;:&quot;bold&quot;,&quot;fontStyle&quot;:&quot;normal&quot;,&quot;decoration&quot;:&quot;none&quot;,&quot;script&quot;:&quot;none&quot;},&quot;range&quot;:[0,32]}],&quot;text&quot;:&quot;Mayo Imaging Classification (MIC)&quot;}],&quot;verticalAlign&quot;:&quot;CENTER&quot;,&quot;_lastCaretLocation&quot;:{&quot;lineIndex&quot;:0,&quot;runIndex&quot;:-1,&quot;charIndex&quot;:-1,&quot;endOfLine&quot;:true}},&quot;size&quot;:{&quot;x&quot;:152.2993905880128,&quot;y&quot;:52.986173163405084},&quot;targetSize&quot;:{&quot;x&quot;:152.2993905880128,&quot;y&quot;:52.986173163405084},&quot;format&quot;:&quot;BETTER_TEXT&quot;,&quot;verticalAlign&quot;:&quot;TOP&quot;},&quot;isLocked&quot;:false,&quot;parent&quot;:{&quot;type&quot;:&quot;CHILD&quot;,&quot;parentId&quot;:&quot;131583b0-5080-4c33-8a24-a12b44b79a20&quot;,&quot;order&quot;:&quot;7&quot;}},&quot;731a2629-3648-4e4c-9542-8efd3e6e52b2&quot;:{&quot;type&quot;:&quot;FIGURE_OBJECT&quot;,&quot;id&quot;:&quot;731a2629-3648-4e4c-9542-8efd3e6e52b2&quot;,&quot;relativeTransform&quot;:{&quot;translate&quot;:{&quot;x&quot;:15.349828009067522,&quot;y&quot;:-48.103549169317006},&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16,&quot;color&quot;:&quot;rgba(112,112,113,1)&quot;,&quot;fontWeight&quot;:&quot;bold&quot;,&quot;fontStyle&quot;:&quot;normal&quot;,&quot;decoration&quot;:&quot;none&quot;,&quot;script&quot;:&quot;none&quot;},&quot;range&quot;:[0,12]}],&quot;text&quot;:&quot;PRO-PKD Score&quot;}],&quot;verticalAlign&quot;:&quot;CENTER&quot;,&quot;_lastCaretLocation&quot;:{&quot;lineIndex&quot;:0,&quot;runIndex&quot;:-1,&quot;charIndex&quot;:-1,&quot;endOfLine&quot;:true}},&quot;size&quot;:{&quot;x&quot;:152.2993905880128,&quot;y&quot;:52.986173163405084},&quot;targetSize&quot;:{&quot;x&quot;:152.2993905880128,&quot;y&quot;:52.986173163405084},&quot;format&quot;:&quot;BETTER_TEXT&quot;,&quot;verticalAlign&quot;:&quot;TOP&quot;},&quot;isLocked&quot;:false,&quot;parent&quot;:{&quot;type&quot;:&quot;CHILD&quot;,&quot;parentId&quot;:&quot;01d0f737-c575-44b0-bdf8-1c346b5345ad&quot;,&quot;order&quot;:&quot;7&quot;}},&quot;cf34df1f-622a-4c3f-b94f-08ebfbb6c769&quot;:{&quot;type&quot;:&quot;FIGURE_OBJECT&quot;,&quot;id&quot;:&quot;cf34df1f-622a-4c3f-b94f-08ebfbb6c769&quot;,&quot;relativeTransform&quot;:{&quot;translate&quot;:{&quot;x&quot;:-314.40532867013894,&quot;y&quot;:245.60601762987466},&quot;rotate&quot;:3.141592653589793,&quot;skewX&quot;:0,&quot;scale&quot;:{&quot;x&quot;:1,&quot;y&quot;:1}},&quot;opacity&quot;:1,&quot;source&quot;:{&quot;type&quot;:&quot;ASSETS&quot;},&quot;pathStyles&quot;:[{&quot;type&quot;:&quot;FILL&quot;,&quot;fillStyle&quot;:&quot;rgb(0,0,0)&quot;}],&quot;isLocked&quot;:false,&quot;parent&quot;:{&quot;type&quot;:&quot;CHILD&quot;,&quot;parentId&quot;:&quot;7695d992-95f2-437b-aca9-774f1faa2c12&quot;,&quot;order&quot;:&quot;2&quot;}},&quot;84b6655a-07ec-4e10-bd5d-e26ee1255083&quot;:{&quot;type&quot;:&quot;FIGURE_OBJECT&quot;,&quot;id&quot;:&quot;84b6655a-07ec-4e10-bd5d-e26ee1255083&quot;,&quot;relativeTransform&quot;:{&quot;translate&quot;:{&quot;x&quot;:1.461228235654718e-13,&quot;y&quot;:34.359499813690064},&quot;rotate&quot;:3.141592653589793},&quot;opacity&quot;:1,&quot;path&quot;:{&quot;type&quot;:&quot;TRIANGLE&quot;,&quot;size&quot;:{&quot;x&quot;:-34.79965429850818,&quot;y&quot;:23.311362321765994},&quot;cornerRounding&quot;:{&quot;type&quot;:&quot;ARC_LENGTH&quot;,&quot;global&quot;:0}},&quot;pathStyles&quot;:[{&quot;type&quot;:&quot;FILL&quot;,&quot;fillStyle&quot;:&quot;rgba(246, 215, 237, 1)&quot;},{&quot;type&quot;:&quot;STROKE&quot;,&quot;strokeStyle&quot;:&quot;rgba(158, 68, 114, 1)&quot;,&quot;lineWidth&quot;:0.587570262285521,&quot;lineJoin&quot;:&quot;round&quot;}],&quot;isLocked&quot;:false,&quot;parent&quot;:{&quot;type&quot;:&quot;CHILD&quot;,&quot;parentId&quot;:&quot;cf34df1f-622a-4c3f-b94f-08ebfbb6c769&quot;,&quot;order&quot;:&quot;2&quot;}},&quot;ff08ce74-3857-4b06-bc59-68bb3784817f&quot;:{&quot;type&quot;:&quot;FIGURE_OBJECT&quot;,&quot;id&quot;:&quot;ff08ce74-3857-4b06-bc59-68bb3784817f&quot;,&quot;relativeTransform&quot;:{&quot;translate&quot;:{&quot;x&quot;:-2.5049626896938023e-14,&quot;y&quot;:-9.0942322953036},&quot;rotate&quot;:6.283185307179586},&quot;opacity&quot;:1,&quot;path&quot;:{&quot;type&quot;:&quot;ELLIPSE&quot;,&quot;size&quot;:{&quot;x&quot;:-74.42946762082431,&quot;y&quot;:74.42946762082431}},&quot;pathStyles&quot;:[{&quot;type&quot;:&quot;FILL&quot;,&quot;fillStyle&quot;:&quot;rgba(246, 215, 237, 1)&quot;},{&quot;type&quot;:&quot;STROKE&quot;,&quot;strokeStyle&quot;:&quot;rgba(158, 68, 114, 1)&quot;,&quot;lineWidth&quot;:0,&quot;lineJoin&quot;:&quot;round&quot;}],&quot;isLocked&quot;:false,&quot;parent&quot;:{&quot;type&quot;:&quot;CHILD&quot;,&quot;parentId&quot;:&quot;cf34df1f-622a-4c3f-b94f-08ebfbb6c769&quot;,&quot;order&quot;:&quot;5&quot;}},&quot;53d9d7b5-316e-4f08-a100-bc6de957b754&quot;:{&quot;type&quot;:&quot;FIGURE_OBJECT&quot;,&quot;id&quot;:&quot;53d9d7b5-316e-4f08-a100-bc6de957b754&quot;,&quot;relativeTransform&quot;:{&quot;translate&quot;:{&quot;x&quot;:-314.4058907499026,&quot;y&quot;:254.84559985109166},&quot;rotate&quot;:0,&quot;skewX&quot;:0,&quot;scale&quot;:{&quot;x&quot;:1,&quot;y&quot;:1}},&quot;layout&quot;:{&quot;sizeRatio&quot;:{&quot;x&quot;:0.8999999999999999,&quot;y&quot;:0.5833333333333334},&quot;keepAspectRatio&quot;:true},&quot;opacity&quot;:1,&quot;path&quot;:{&quot;type&quot;:&quot;ELLIPSE&quot;,&quot;size&quot;:{&quot;x&quot;:58.32569608914854,&quot;y&quot;:58.32569608914854}},&quot;pathStyles&quot;:[{&quot;type&quot;:&quot;FILL&quot;,&quot;fillStyle&quot;:&quot;rgba(255,255,255,1)&quot;},{&quot;type&quot;:&quot;STROKE&quot;,&quot;strokeStyle&quot;:&quot;rgba(0,0,0,1)&quot;,&quot;lineWidth&quot;:0,&quot;lineJoin&quot;:&quot;round&quot;}],&quot;isLocked&quot;:false,&quot;parent&quot;:{&quot;type&quot;:&quot;CHILD&quot;,&quot;parentId&quot;:&quot;7695d992-95f2-437b-aca9-774f1faa2c12&quot;,&quot;order&quot;:&quot;5&quot;}},&quot;15bc9467-2bde-4136-b60e-fda6f9f99cfc&quot;:{&quot;type&quot;:&quot;FIGURE_OBJECT&quot;,&quot;id&quot;:&quot;15bc9467-2bde-4136-b60e-fda6f9f99cfc&quot;,&quot;relativeTransform&quot;:{&quot;translate&quot;:{&quot;x&quot;:0,&quot;y&quot;:0},&quot;rotate&quot;:0},&quot;text&quot;:{&quot;textData&quot;:{&quot;lineSpacing&quot;:&quot;normal&quot;,&quot;alignment&quot;:&quot;center&quot;,&quot;lines&quot;:[{&quot;runs&quot;:[{&quot;style&quot;:{&quot;fontFamily&quot;:&quot;Roboto&quot;,&quot;fontSize&quot;:15.668540327613892,&quot;color&quot;:&quot;rgba(70,69,70,1)&quot;,&quot;fontWeight&quot;:&quot;bold&quot;,&quot;fontStyle&quot;:&quot;normal&quot;,&quot;decoration&quot;:&quot;none&quot;,&quot;script&quot;:&quot;none&quot;},&quot;range&quot;:[0,3]}],&quot;text&quot;:&quot;2010&quot;}],&quot;verticalAlign&quot;:&quot;TOP&quot;,&quot;_lastCaretLocation&quot;:{&quot;lineIndex&quot;:0,&quot;runIndex&quot;:-1,&quot;charIndex&quot;:-1,&quot;endOfLine&quot;:true}},&quot;size&quot;:{&quot;x&quot;:52.49312648023369,&quot;y&quot;:19},&quot;targetSize&quot;:{&quot;x&quot;:52.49312648023369,&quot;y&quot;:2},&quot;format&quot;:&quot;BETTER_TEXT&quot;},&quot;parent&quot;:{&quot;type&quot;:&quot;CHILD&quot;,&quot;parentId&quot;:&quot;53d9d7b5-316e-4f08-a100-bc6de957b754&quot;,&quot;order&quot;:&quot;5&quot;}},&quot;67255d86-5176-4326-b381-1b8997a622a2&quot;:{&quot;type&quot;:&quot;FIGURE_OBJECT&quot;,&quot;id&quot;:&quot;67255d86-5176-4326-b381-1b8997a622a2&quot;,&quot;relativeTransform&quot;:{&quot;translate&quot;:{&quot;x&quot;:-310.58137918155694,&quot;y&quot;:307.1194695402809},&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16,&quot;color&quot;:&quot;rgba(112,112,113,1)&quot;,&quot;fontWeight&quot;:&quot;bold&quot;,&quot;fontStyle&quot;:&quot;normal&quot;,&quot;decoration&quot;:&quot;none&quot;,&quot;script&quot;:&quot;none&quot;},&quot;range&quot;:[0,14]}],&quot;text&quot;:&quot;mTOR Inhibitors&quot;}],&quot;verticalAlign&quot;:&quot;CENTER&quot;,&quot;_lastCaretLocation&quot;:{&quot;lineIndex&quot;:0,&quot;runIndex&quot;:-1,&quot;charIndex&quot;:-1,&quot;endOfLine&quot;:true}},&quot;size&quot;:{&quot;x&quot;:131.00222320294256,&quot;y&quot;:52.986173163405084},&quot;targetSize&quot;:{&quot;x&quot;:131.00222320294256,&quot;y&quot;:52.986173163405084},&quot;format&quot;:&quot;BETTER_TEXT&quot;,&quot;verticalAlign&quot;:&quot;TOP&quot;},&quot;isLocked&quot;:false,&quot;parent&quot;:{&quot;type&quot;:&quot;CHILD&quot;,&quot;parentId&quot;:&quot;7695d992-95f2-437b-aca9-774f1faa2c12&quot;,&quot;order&quot;:&quot;7&quot;}},&quot;31cfca8a-7347-4870-b693-aafff23db97e&quot;:{&quot;type&quot;:&quot;FIGURE_OBJECT&quot;,&quot;id&quot;:&quot;31cfca8a-7347-4870-b693-aafff23db97e&quot;,&quot;relativeTransform&quot;:{&quot;translate&quot;:{&quot;x&quot;:-199.5240203825795,&quot;y&quot;:122.08573770725538},&quot;rotate&quot;:3.141592653589793,&quot;skewX&quot;:0,&quot;scale&quot;:{&quot;x&quot;:1,&quot;y&quot;:1}},&quot;opacity&quot;:1,&quot;source&quot;:{&quot;type&quot;:&quot;ASSETS&quot;},&quot;pathStyles&quot;:[{&quot;type&quot;:&quot;FILL&quot;,&quot;fillStyle&quot;:&quot;rgb(0,0,0)&quot;}],&quot;isLocked&quot;:false,&quot;parent&quot;:{&quot;type&quot;:&quot;CHILD&quot;,&quot;parentId&quot;:&quot;a86bd581-4f81-427c-b333-3655f49fcf1c&quot;,&quot;order&quot;:&quot;2&quot;}},&quot;cb243bb3-d6f0-45ff-a8d8-801219911605&quot;:{&quot;type&quot;:&quot;FIGURE_OBJECT&quot;,&quot;id&quot;:&quot;cb243bb3-d6f0-45ff-a8d8-801219911605&quot;,&quot;relativeTransform&quot;:{&quot;translate&quot;:{&quot;x&quot;:1.461228235654718e-13,&quot;y&quot;:34.359499813690064},&quot;rotate&quot;:3.141592653589793},&quot;opacity&quot;:1,&quot;path&quot;:{&quot;type&quot;:&quot;TRIANGLE&quot;,&quot;size&quot;:{&quot;x&quot;:-34.79965429850818,&quot;y&quot;:23.311362321765994},&quot;cornerRounding&quot;:{&quot;type&quot;:&quot;ARC_LENGTH&quot;,&quot;global&quot;:0}},&quot;pathStyles&quot;:[{&quot;type&quot;:&quot;FILL&quot;,&quot;fillStyle&quot;:&quot;rgba(200,219,200,1)&quot;},{&quot;type&quot;:&quot;STROKE&quot;,&quot;strokeStyle&quot;:&quot;rgba(70, 85, 83, 1)&quot;,&quot;lineWidth&quot;:0.587570262285521,&quot;lineJoin&quot;:&quot;round&quot;}],&quot;isLocked&quot;:false,&quot;parent&quot;:{&quot;type&quot;:&quot;CHILD&quot;,&quot;parentId&quot;:&quot;31cfca8a-7347-4870-b693-aafff23db97e&quot;,&quot;order&quot;:&quot;2&quot;}},&quot;a1dd786c-2f4a-4791-adec-65d53bcdf858&quot;:{&quot;type&quot;:&quot;FIGURE_OBJECT&quot;,&quot;id&quot;:&quot;a1dd786c-2f4a-4791-adec-65d53bcdf858&quot;,&quot;relativeTransform&quot;:{&quot;translate&quot;:{&quot;x&quot;:-2.5049626896938023e-14,&quot;y&quot;:-9.0942322953036},&quot;rotate&quot;:6.283185307179586},&quot;opacity&quot;:1,&quot;path&quot;:{&quot;type&quot;:&quot;ELLIPSE&quot;,&quot;size&quot;:{&quot;x&quot;:-74.42946762082431,&quot;y&quot;:74.42946762082431}},&quot;pathStyles&quot;:[{&quot;type&quot;:&quot;FILL&quot;,&quot;fillStyle&quot;:&quot;rgba(200,219,200,1)&quot;},{&quot;type&quot;:&quot;STROKE&quot;,&quot;strokeStyle&quot;:&quot;rgba(70, 85, 83, 1)&quot;,&quot;lineWidth&quot;:0,&quot;lineJoin&quot;:&quot;round&quot;}],&quot;isLocked&quot;:false,&quot;parent&quot;:{&quot;type&quot;:&quot;CHILD&quot;,&quot;parentId&quot;:&quot;31cfca8a-7347-4870-b693-aafff23db97e&quot;,&quot;order&quot;:&quot;5&quot;}},&quot;ea224ff1-7336-483d-9718-2939100661e7&quot;:{&quot;type&quot;:&quot;FIGURE_OBJECT&quot;,&quot;id&quot;:&quot;ea224ff1-7336-483d-9718-2939100661e7&quot;,&quot;relativeTransform&quot;:{&quot;translate&quot;:{&quot;x&quot;:-199.5239013653927,&quot;y&quot;:131.32531992847248},&quot;rotate&quot;:0,&quot;skewX&quot;:0,&quot;scale&quot;:{&quot;x&quot;:1,&quot;y&quot;:1}},&quot;layout&quot;:{&quot;sizeRatio&quot;:{&quot;x&quot;:0.8999999999999999,&quot;y&quot;:0.5833333333333334},&quot;keepAspectRatio&quot;:true},&quot;opacity&quot;:1,&quot;path&quot;:{&quot;type&quot;:&quot;ELLIPSE&quot;,&quot;size&quot;:{&quot;x&quot;:58.32569608914854,&quot;y&quot;:58.32569608914854}},&quot;pathStyles&quot;:[{&quot;type&quot;:&quot;FILL&quot;,&quot;fillStyle&quot;:&quot;rgba(255,255,255,1)&quot;},{&quot;type&quot;:&quot;STROKE&quot;,&quot;strokeStyle&quot;:&quot;rgba(0,0,0,1)&quot;,&quot;lineWidth&quot;:0,&quot;lineJoin&quot;:&quot;round&quot;}],&quot;isLocked&quot;:false,&quot;parent&quot;:{&quot;type&quot;:&quot;CHILD&quot;,&quot;parentId&quot;:&quot;a86bd581-4f81-427c-b333-3655f49fcf1c&quot;,&quot;order&quot;:&quot;5&quot;}},&quot;8d3f2ecd-361c-48b4-934f-357b4b02274f&quot;:{&quot;type&quot;:&quot;FIGURE_OBJECT&quot;,&quot;id&quot;:&quot;8d3f2ecd-361c-48b4-934f-357b4b02274f&quot;,&quot;relativeTransform&quot;:{&quot;translate&quot;:{&quot;x&quot;:0,&quot;y&quot;:0},&quot;rotate&quot;:0},&quot;text&quot;:{&quot;textData&quot;:{&quot;lineSpacing&quot;:&quot;normal&quot;,&quot;alignment&quot;:&quot;center&quot;,&quot;lines&quot;:[{&quot;runs&quot;:[{&quot;style&quot;:{&quot;fontFamily&quot;:&quot;Roboto&quot;,&quot;fontSize&quot;:15.668540327613892,&quot;color&quot;:&quot;rgba(70,69,70,1)&quot;,&quot;fontWeight&quot;:&quot;bold&quot;,&quot;fontStyle&quot;:&quot;normal&quot;,&quot;decoration&quot;:&quot;none&quot;,&quot;script&quot;:&quot;none&quot;},&quot;range&quot;:[0,3]}],&quot;text&quot;:&quot;2012&quot;}],&quot;verticalAlign&quot;:&quot;TOP&quot;,&quot;_lastCaretLocation&quot;:{&quot;lineIndex&quot;:0,&quot;runIndex&quot;:-1,&quot;charIndex&quot;:-1,&quot;endOfLine&quot;:true}},&quot;size&quot;:{&quot;x&quot;:52.49312648023369,&quot;y&quot;:19},&quot;targetSize&quot;:{&quot;x&quot;:52.49312648023369,&quot;y&quot;:2},&quot;format&quot;:&quot;BETTER_TEXT&quot;},&quot;parent&quot;:{&quot;type&quot;:&quot;CHILD&quot;,&quot;parentId&quot;:&quot;ea224ff1-7336-483d-9718-2939100661e7&quot;,&quot;order&quot;:&quot;5&quot;}},&quot;f6fa120a-1911-49f6-9935-fe99a11c1185&quot;:{&quot;type&quot;:&quot;FIGURE_OBJECT&quot;,&quot;id&quot;:&quot;f6fa120a-1911-49f6-9935-fe99a11c1185&quot;,&quot;relativeTransform&quot;:{&quot;translate&quot;:{&quot;x&quot;:-85.90181997990139,&quot;y&quot;:122.08641880420582},&quot;rotate&quot;:3.141592653589793,&quot;skewX&quot;:0,&quot;scale&quot;:{&quot;x&quot;:1,&quot;y&quot;:1}},&quot;opacity&quot;:1,&quot;source&quot;:{&quot;type&quot;:&quot;ASSETS&quot;},&quot;pathStyles&quot;:[{&quot;type&quot;:&quot;FILL&quot;,&quot;fillStyle&quot;:&quot;rgb(0,0,0)&quot;}],&quot;isLocked&quot;:false,&quot;parent&quot;:{&quot;type&quot;:&quot;CHILD&quot;,&quot;parentId&quot;:&quot;8f3c426e-873c-4b85-a474-32a293e1fef4&quot;,&quot;order&quot;:&quot;2&quot;}},&quot;73b64c16-20aa-428c-986f-cd58f3ef7d68&quot;:{&quot;type&quot;:&quot;FIGURE_OBJECT&quot;,&quot;id&quot;:&quot;73b64c16-20aa-428c-986f-cd58f3ef7d68&quot;,&quot;relativeTransform&quot;:{&quot;translate&quot;:{&quot;x&quot;:1.461228235654718e-13,&quot;y&quot;:34.359499813690064},&quot;rotate&quot;:3.141592653589793},&quot;opacity&quot;:1,&quot;path&quot;:{&quot;type&quot;:&quot;TRIANGLE&quot;,&quot;size&quot;:{&quot;x&quot;:-34.79965429850818,&quot;y&quot;:23.311362321765994},&quot;cornerRounding&quot;:{&quot;type&quot;:&quot;ARC_LENGTH&quot;,&quot;global&quot;:0}},&quot;pathStyles&quot;:[{&quot;type&quot;:&quot;FILL&quot;,&quot;fillStyle&quot;:&quot;rgba(148,196,125,1)&quot;},{&quot;type&quot;:&quot;STROKE&quot;,&quot;strokeStyle&quot;:&quot;rgba(70, 85, 83, 1)&quot;,&quot;lineWidth&quot;:0.587570262285521,&quot;lineJoin&quot;:&quot;round&quot;}],&quot;isLocked&quot;:false,&quot;parent&quot;:{&quot;type&quot;:&quot;CHILD&quot;,&quot;parentId&quot;:&quot;f6fa120a-1911-49f6-9935-fe99a11c1185&quot;,&quot;order&quot;:&quot;2&quot;}},&quot;1542702c-4f07-4320-a93d-87cbc4ffb8ed&quot;:{&quot;type&quot;:&quot;FIGURE_OBJECT&quot;,&quot;id&quot;:&quot;1542702c-4f07-4320-a93d-87cbc4ffb8ed&quot;,&quot;relativeTransform&quot;:{&quot;translate&quot;:{&quot;x&quot;:-2.5049626896938023e-14,&quot;y&quot;:-9.0942322953036},&quot;rotate&quot;:6.283185307179586},&quot;opacity&quot;:1,&quot;path&quot;:{&quot;type&quot;:&quot;ELLIPSE&quot;,&quot;size&quot;:{&quot;x&quot;:-74.42946762082431,&quot;y&quot;:74.42946762082431}},&quot;pathStyles&quot;:[{&quot;type&quot;:&quot;FILL&quot;,&quot;fillStyle&quot;:&quot;rgba(148,196,125,1)&quot;},{&quot;type&quot;:&quot;STROKE&quot;,&quot;strokeStyle&quot;:&quot;rgba(70, 85, 83, 1)&quot;,&quot;lineWidth&quot;:0,&quot;lineJoin&quot;:&quot;round&quot;}],&quot;isLocked&quot;:false,&quot;parent&quot;:{&quot;type&quot;:&quot;CHILD&quot;,&quot;parentId&quot;:&quot;f6fa120a-1911-49f6-9935-fe99a11c1185&quot;,&quot;order&quot;:&quot;5&quot;}},&quot;dfdaa691-1704-4119-82c9-c92240753c99&quot;:{&quot;type&quot;:&quot;FIGURE_OBJECT&quot;,&quot;id&quot;:&quot;dfdaa691-1704-4119-82c9-c92240753c99&quot;,&quot;relativeTransform&quot;:{&quot;translate&quot;:{&quot;x&quot;:-85.90204151118981,&quot;y&quot;:131.32610925255108},&quot;rotate&quot;:0,&quot;skewX&quot;:0,&quot;scale&quot;:{&quot;x&quot;:1,&quot;y&quot;:1}},&quot;layout&quot;:{&quot;sizeRatio&quot;:{&quot;x&quot;:0.8999999999999999,&quot;y&quot;:0.5833333333333334},&quot;keepAspectRatio&quot;:true},&quot;opacity&quot;:1,&quot;path&quot;:{&quot;type&quot;:&quot;ELLIPSE&quot;,&quot;size&quot;:{&quot;x&quot;:58.32569608914854,&quot;y&quot;:58.32569608914854}},&quot;pathStyles&quot;:[{&quot;type&quot;:&quot;FILL&quot;,&quot;fillStyle&quot;:&quot;rgba(255,255,255,1)&quot;},{&quot;type&quot;:&quot;STROKE&quot;,&quot;strokeStyle&quot;:&quot;rgba(0,0,0,1)&quot;,&quot;lineWidth&quot;:0,&quot;lineJoin&quot;:&quot;round&quot;}],&quot;isLocked&quot;:false,&quot;parent&quot;:{&quot;type&quot;:&quot;CHILD&quot;,&quot;parentId&quot;:&quot;8f3c426e-873c-4b85-a474-32a293e1fef4&quot;,&quot;order&quot;:&quot;5&quot;}},&quot;43c98fd6-e2f6-48ac-b572-1e9bbd4db882&quot;:{&quot;type&quot;:&quot;FIGURE_OBJECT&quot;,&quot;id&quot;:&quot;43c98fd6-e2f6-48ac-b572-1e9bbd4db882&quot;,&quot;relativeTransform&quot;:{&quot;translate&quot;:{&quot;x&quot;:0,&quot;y&quot;:0},&quot;rotate&quot;:0},&quot;text&quot;:{&quot;textData&quot;:{&quot;lineSpacing&quot;:&quot;normal&quot;,&quot;alignment&quot;:&quot;center&quot;,&quot;lines&quot;:[{&quot;runs&quot;:[{&quot;style&quot;:{&quot;fontFamily&quot;:&quot;Roboto&quot;,&quot;fontSize&quot;:15.668540327613892,&quot;color&quot;:&quot;rgba(70,69,70,1)&quot;,&quot;fontWeight&quot;:&quot;bold&quot;,&quot;fontStyle&quot;:&quot;normal&quot;,&quot;decoration&quot;:&quot;none&quot;,&quot;script&quot;:&quot;none&quot;},&quot;range&quot;:[0,3]}],&quot;text&quot;:&quot;2014&quot;}],&quot;verticalAlign&quot;:&quot;TOP&quot;,&quot;_lastCaretLocation&quot;:{&quot;lineIndex&quot;:0,&quot;runIndex&quot;:-1,&quot;charIndex&quot;:-1,&quot;endOfLine&quot;:true}},&quot;size&quot;:{&quot;x&quot;:52.49312648023369,&quot;y&quot;:19},&quot;targetSize&quot;:{&quot;x&quot;:52.49312648023369,&quot;y&quot;:2},&quot;format&quot;:&quot;BETTER_TEXT&quot;},&quot;parent&quot;:{&quot;type&quot;:&quot;CHILD&quot;,&quot;parentId&quot;:&quot;dfdaa691-1704-4119-82c9-c92240753c99&quot;,&quot;order&quot;:&quot;5&quot;}},&quot;814876cf-f0b2-462f-8135-b662cb8ab8a7&quot;:{&quot;type&quot;:&quot;FIGURE_OBJECT&quot;,&quot;id&quot;:&quot;814876cf-f0b2-462f-8135-b662cb8ab8a7&quot;,&quot;relativeTransform&quot;:{&quot;translate&quot;:{&quot;x&quot;:50.627270912222116,&quot;y&quot;:120.72782446008137},&quot;rotate&quot;:3.141592653589793,&quot;skewX&quot;:0,&quot;scale&quot;:{&quot;x&quot;:1,&quot;y&quot;:1}},&quot;opacity&quot;:1,&quot;source&quot;:{&quot;type&quot;:&quot;ASSETS&quot;},&quot;pathStyles&quot;:[{&quot;type&quot;:&quot;FILL&quot;,&quot;fillStyle&quot;:&quot;rgb(0,0,0)&quot;}],&quot;isLocked&quot;:false,&quot;parent&quot;:{&quot;type&quot;:&quot;CHILD&quot;,&quot;parentId&quot;:&quot;1ab16d27-8fac-41c0-8eca-f11e6032a245&quot;,&quot;order&quot;:&quot;2&quot;}},&quot;3af40722-64bf-4816-94f8-a60c02d615ad&quot;:{&quot;type&quot;:&quot;FIGURE_OBJECT&quot;,&quot;id&quot;:&quot;3af40722-64bf-4816-94f8-a60c02d615ad&quot;,&quot;relativeTransform&quot;:{&quot;translate&quot;:{&quot;x&quot;:1.461228235654718e-13,&quot;y&quot;:34.359499813690064},&quot;rotate&quot;:3.141592653589793},&quot;opacity&quot;:1,&quot;path&quot;:{&quot;type&quot;:&quot;TRIANGLE&quot;,&quot;size&quot;:{&quot;x&quot;:-34.79965429850818,&quot;y&quot;:23.311362321765994},&quot;cornerRounding&quot;:{&quot;type&quot;:&quot;ARC_LENGTH&quot;,&quot;global&quot;:0}},&quot;pathStyles&quot;:[{&quot;type&quot;:&quot;FILL&quot;,&quot;fillStyle&quot;:&quot;rgba(98,141,86,1)&quot;},{&quot;type&quot;:&quot;STROKE&quot;,&quot;strokeStyle&quot;:&quot;rgba(53, 105, 32, 1)&quot;,&quot;lineWidth&quot;:0.587570262285521,&quot;lineJoin&quot;:&quot;round&quot;}],&quot;isLocked&quot;:false,&quot;parent&quot;:{&quot;type&quot;:&quot;CHILD&quot;,&quot;parentId&quot;:&quot;814876cf-f0b2-462f-8135-b662cb8ab8a7&quot;,&quot;order&quot;:&quot;2&quot;}},&quot;5647ea61-0bca-4d90-86f0-61ab305aa1a2&quot;:{&quot;type&quot;:&quot;FIGURE_OBJECT&quot;,&quot;id&quot;:&quot;5647ea61-0bca-4d90-86f0-61ab305aa1a2&quot;,&quot;relativeTransform&quot;:{&quot;translate&quot;:{&quot;x&quot;:-2.5049626896938023e-14,&quot;y&quot;:-9.0942322953036},&quot;rotate&quot;:6.283185307179586},&quot;opacity&quot;:1,&quot;path&quot;:{&quot;type&quot;:&quot;ELLIPSE&quot;,&quot;size&quot;:{&quot;x&quot;:-74.42946762082431,&quot;y&quot;:74.42946762082431}},&quot;pathStyles&quot;:[{&quot;type&quot;:&quot;FILL&quot;,&quot;fillStyle&quot;:&quot;rgba(98,141,86,1)&quot;},{&quot;type&quot;:&quot;STROKE&quot;,&quot;strokeStyle&quot;:&quot;rgba(53, 105, 32, 1)&quot;,&quot;lineWidth&quot;:0,&quot;lineJoin&quot;:&quot;round&quot;}],&quot;isLocked&quot;:false,&quot;parent&quot;:{&quot;type&quot;:&quot;CHILD&quot;,&quot;parentId&quot;:&quot;814876cf-f0b2-462f-8135-b662cb8ab8a7&quot;,&quot;order&quot;:&quot;5&quot;}},&quot;c36571c2-a2f6-4271-b48f-c73e4f6b2f0b&quot;:{&quot;type&quot;:&quot;FIGURE_OBJECT&quot;,&quot;id&quot;:&quot;c36571c2-a2f6-4271-b48f-c73e4f6b2f0b&quot;,&quot;relativeTransform&quot;:{&quot;translate&quot;:{&quot;x&quot;:50.6270493809337,&quot;y&quot;:129.96751490842664},&quot;rotate&quot;:0,&quot;skewX&quot;:0,&quot;scale&quot;:{&quot;x&quot;:1,&quot;y&quot;:1}},&quot;layout&quot;:{&quot;sizeRatio&quot;:{&quot;x&quot;:0.8999999999999999,&quot;y&quot;:0.5833333333333334},&quot;keepAspectRatio&quot;:true},&quot;opacity&quot;:1,&quot;path&quot;:{&quot;type&quot;:&quot;ELLIPSE&quot;,&quot;size&quot;:{&quot;x&quot;:58.32569608914854,&quot;y&quot;:58.32569608914854}},&quot;pathStyles&quot;:[{&quot;type&quot;:&quot;FILL&quot;,&quot;fillStyle&quot;:&quot;rgba(255,255,255,1)&quot;},{&quot;type&quot;:&quot;STROKE&quot;,&quot;strokeStyle&quot;:&quot;rgba(0,0,0,1)&quot;,&quot;lineWidth&quot;:0,&quot;lineJoin&quot;:&quot;round&quot;}],&quot;isLocked&quot;:false,&quot;parent&quot;:{&quot;type&quot;:&quot;CHILD&quot;,&quot;parentId&quot;:&quot;1ab16d27-8fac-41c0-8eca-f11e6032a245&quot;,&quot;order&quot;:&quot;5&quot;}},&quot;1f14a14f-12ff-4eff-8834-6c7ca4a2eb33&quot;:{&quot;type&quot;:&quot;FIGURE_OBJECT&quot;,&quot;id&quot;:&quot;1f14a14f-12ff-4eff-8834-6c7ca4a2eb33&quot;,&quot;relativeTransform&quot;:{&quot;translate&quot;:{&quot;x&quot;:0,&quot;y&quot;:0},&quot;rotate&quot;:0},&quot;text&quot;:{&quot;textData&quot;:{&quot;lineSpacing&quot;:&quot;normal&quot;,&quot;alignment&quot;:&quot;center&quot;,&quot;lines&quot;:[{&quot;runs&quot;:[{&quot;style&quot;:{&quot;fontFamily&quot;:&quot;Roboto&quot;,&quot;fontSize&quot;:15.668540327613892,&quot;color&quot;:&quot;rgba(70,69,70,1)&quot;,&quot;fontWeight&quot;:&quot;bold&quot;,&quot;fontStyle&quot;:&quot;normal&quot;,&quot;decoration&quot;:&quot;none&quot;,&quot;script&quot;:&quot;none&quot;},&quot;range&quot;:[0,3]}],&quot;text&quot;:&quot;2017&quot;}],&quot;verticalAlign&quot;:&quot;TOP&quot;,&quot;_lastCaretLocation&quot;:{&quot;lineIndex&quot;:0,&quot;runIndex&quot;:-1,&quot;charIndex&quot;:-1,&quot;endOfLine&quot;:true}},&quot;size&quot;:{&quot;x&quot;:52.49312648023369,&quot;y&quot;:19},&quot;targetSize&quot;:{&quot;x&quot;:52.49312648023369,&quot;y&quot;:2},&quot;format&quot;:&quot;BETTER_TEXT&quot;},&quot;parent&quot;:{&quot;type&quot;:&quot;CHILD&quot;,&quot;parentId&quot;:&quot;c36571c2-a2f6-4271-b48f-c73e4f6b2f0b&quot;,&quot;order&quot;:&quot;5&quot;}},&quot;747bf737-e4b0-4ced-8aad-60fb9c8bae2c&quot;:{&quot;type&quot;:&quot;FIGURE_OBJECT&quot;,&quot;id&quot;:&quot;747bf737-e4b0-4ced-8aad-60fb9c8bae2c&quot;,&quot;relativeTransform&quot;:{&quot;translate&quot;:{&quot;x&quot;:-199.5238920216529,&quot;y&quot;:186.98142193900867},&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16,&quot;color&quot;:&quot;rgba(112,112,113,1)&quot;,&quot;fontWeight&quot;:&quot;bold&quot;,&quot;fontStyle&quot;:&quot;normal&quot;,&quot;decoration&quot;:&quot;none&quot;,&quot;script&quot;:&quot;none&quot;},&quot;range&quot;:[0,8]}],&quot;text&quot;:&quot;TEMPO 3:4&quot;}],&quot;verticalAlign&quot;:&quot;CENTER&quot;,&quot;_lastCaretLocation&quot;:{&quot;lineIndex&quot;:0,&quot;runIndex&quot;:-1,&quot;charIndex&quot;:-1,&quot;endOfLine&quot;:true}},&quot;size&quot;:{&quot;x&quot;:126.6865853968435,&quot;y&quot;:52.986173163405084},&quot;targetSize&quot;:{&quot;x&quot;:126.6865853968435,&quot;y&quot;:52.986173163405084},&quot;format&quot;:&quot;BETTER_TEXT&quot;,&quot;verticalAlign&quot;:&quot;TOP&quot;},&quot;isLocked&quot;:false,&quot;parent&quot;:{&quot;type&quot;:&quot;CHILD&quot;,&quot;parentId&quot;:&quot;a86bd581-4f81-427c-b333-3655f49fcf1c&quot;,&quot;order&quot;:&quot;7&quot;}},&quot;05ee2b9c-14ca-4119-aae5-6db6b32b6d86&quot;:{&quot;type&quot;:&quot;FIGURE_OBJECT&quot;,&quot;id&quot;:&quot;05ee2b9c-14ca-4119-aae5-6db6b32b6d86&quot;,&quot;relativeTransform&quot;:{&quot;translate&quot;:{&quot;x&quot;:-85.90164961154987,&quot;y&quot;:186.98118961766153},&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16,&quot;color&quot;:&quot;rgba(112,112,113,1)&quot;,&quot;fontWeight&quot;:&quot;bold&quot;,&quot;fontStyle&quot;:&quot;normal&quot;,&quot;decoration&quot;:&quot;none&quot;,&quot;script&quot;:&quot;none&quot;},&quot;range&quot;:[0,7]}],&quot;text&quot;:&quot;HALT-PKD&quot;}],&quot;verticalAlign&quot;:&quot;CENTER&quot;,&quot;_lastCaretLocation&quot;:{&quot;lineIndex&quot;:0,&quot;runIndex&quot;:-1,&quot;charIndex&quot;:-1,&quot;endOfLine&quot;:true}},&quot;size&quot;:{&quot;x&quot;:126.6865853968435,&quot;y&quot;:52.986173163405084},&quot;targetSize&quot;:{&quot;x&quot;:126.6865853968435,&quot;y&quot;:52.986173163405084},&quot;format&quot;:&quot;BETTER_TEXT&quot;,&quot;verticalAlign&quot;:&quot;TOP&quot;},&quot;isLocked&quot;:false,&quot;parent&quot;:{&quot;type&quot;:&quot;CHILD&quot;,&quot;parentId&quot;:&quot;8f3c426e-873c-4b85-a474-32a293e1fef4&quot;,&quot;order&quot;:&quot;7&quot;}},&quot;c8b80e5e-5043-4fd4-a4b0-e002788f3b17&quot;:{&quot;type&quot;:&quot;FIGURE_OBJECT&quot;,&quot;id&quot;:&quot;c8b80e5e-5043-4fd4-a4b0-e002788f3b17&quot;,&quot;relativeTransform&quot;:{&quot;translate&quot;:{&quot;x&quot;:50.626781829048966,&quot;y&quot;:192.80991460439557},&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16,&quot;color&quot;:&quot;rgba(112,112,113,1)&quot;,&quot;fontWeight&quot;:&quot;bold&quot;,&quot;fontStyle&quot;:&quot;normal&quot;,&quot;decoration&quot;:&quot;none&quot;,&quot;script&quot;:&quot;none&quot;},&quot;range&quot;:[0,8]}],&quot;text&quot;:&quot;TEMPO 4:4&quot;},{&quot;runs&quot;:[{&quot;style&quot;:{&quot;fontFamily&quot;:&quot;Roboto&quot;,&quot;fontSize&quot;:16,&quot;color&quot;:&quot;rgba(112,112,113,1)&quot;,&quot;fontWeight&quot;:&quot;bold&quot;,&quot;fontStyle&quot;:&quot;normal&quot;,&quot;decoration&quot;:&quot;none&quot;,&quot;script&quot;:&quot;none&quot;},&quot;range&quot;:[0,6]}],&quot;text&quot;:&quot;REPRISE&quot;}],&quot;verticalAlign&quot;:&quot;CENTER&quot;,&quot;_lastCaretLocation&quot;:{&quot;lineIndex&quot;:1,&quot;runIndex&quot;:-1,&quot;charIndex&quot;:-1,&quot;endOfLine&quot;:true}},&quot;size&quot;:{&quot;x&quot;:126.6865853968435,&quot;y&quot;:52.986173163405084},&quot;targetSize&quot;:{&quot;x&quot;:126.6865853968435,&quot;y&quot;:52.986173163405084},&quot;format&quot;:&quot;BETTER_TEXT&quot;,&quot;verticalAlign&quot;:&quot;TOP&quot;},&quot;isLocked&quot;:false,&quot;parent&quot;:{&quot;type&quot;:&quot;CHILD&quot;,&quot;parentId&quot;:&quot;1ab16d27-8fac-41c0-8eca-f11e6032a245&quot;,&quot;order&quot;:&quot;7&quot;}},&quot;a9da286a-abad-4a84-a511-c8cda7387c25&quot;:{&quot;type&quot;:&quot;FIGURE_OBJECT&quot;,&quot;id&quot;:&quot;a9da286a-abad-4a84-a511-c8cda7387c25&quot;,&quot;relativeTransform&quot;:{&quot;translate&quot;:{&quot;x&quot;:230.15203712296125,&quot;y&quot;:120.00852720245737},&quot;rotate&quot;:3.141592653589793,&quot;skewX&quot;:0,&quot;scale&quot;:{&quot;x&quot;:1,&quot;y&quot;:1}},&quot;opacity&quot;:1,&quot;source&quot;:{&quot;type&quot;:&quot;ASSETS&quot;},&quot;pathStyles&quot;:[{&quot;type&quot;:&quot;FILL&quot;,&quot;fillStyle&quot;:&quot;rgb(0,0,0)&quot;}],&quot;isLocked&quot;:false,&quot;parent&quot;:{&quot;type&quot;:&quot;CHILD&quot;,&quot;parentId&quot;:&quot;dd9fd8b1-52f2-4cdf-b83a-a27c9ad9a435&quot;,&quot;order&quot;:&quot;2&quot;}},&quot;8f908d8c-3f2b-4969-a4e3-535f91822979&quot;:{&quot;type&quot;:&quot;FIGURE_OBJECT&quot;,&quot;id&quot;:&quot;8f908d8c-3f2b-4969-a4e3-535f91822979&quot;,&quot;relativeTransform&quot;:{&quot;translate&quot;:{&quot;x&quot;:1.461228235654718e-13,&quot;y&quot;:34.359499813690064},&quot;rotate&quot;:3.141592653589793},&quot;opacity&quot;:1,&quot;path&quot;:{&quot;type&quot;:&quot;TRIANGLE&quot;,&quot;size&quot;:{&quot;x&quot;:-34.79965429850818,&quot;y&quot;:23.311362321765994},&quot;cornerRounding&quot;:{&quot;type&quot;:&quot;ARC_LENGTH&quot;,&quot;global&quot;:0}},&quot;pathStyles&quot;:[{&quot;type&quot;:&quot;FILL&quot;,&quot;fillStyle&quot;:&quot;rgba(51,90,48,1)&quot;},{&quot;type&quot;:&quot;STROKE&quot;,&quot;strokeStyle&quot;:&quot;rgba(53, 105, 32, 1)&quot;,&quot;lineWidth&quot;:0.587570262285521,&quot;lineJoin&quot;:&quot;round&quot;}],&quot;isLocked&quot;:false,&quot;parent&quot;:{&quot;type&quot;:&quot;CHILD&quot;,&quot;parentId&quot;:&quot;a9da286a-abad-4a84-a511-c8cda7387c25&quot;,&quot;order&quot;:&quot;2&quot;}},&quot;b696e35c-ed0c-4fe1-9ead-68dbed4f08ff&quot;:{&quot;type&quot;:&quot;FIGURE_OBJECT&quot;,&quot;id&quot;:&quot;b696e35c-ed0c-4fe1-9ead-68dbed4f08ff&quot;,&quot;relativeTransform&quot;:{&quot;translate&quot;:{&quot;x&quot;:-2.5049626896938023e-14,&quot;y&quot;:-9.0942322953036},&quot;rotate&quot;:6.283185307179586},&quot;opacity&quot;:1,&quot;path&quot;:{&quot;type&quot;:&quot;ELLIPSE&quot;,&quot;size&quot;:{&quot;x&quot;:-74.42946762082431,&quot;y&quot;:74.42946762082431}},&quot;pathStyles&quot;:[{&quot;type&quot;:&quot;FILL&quot;,&quot;fillStyle&quot;:&quot;rgba(51,90,48,1)&quot;},{&quot;type&quot;:&quot;STROKE&quot;,&quot;strokeStyle&quot;:&quot;rgba(53, 105, 32, 1)&quot;,&quot;lineWidth&quot;:0,&quot;lineJoin&quot;:&quot;round&quot;}],&quot;isLocked&quot;:false,&quot;parent&quot;:{&quot;type&quot;:&quot;CHILD&quot;,&quot;parentId&quot;:&quot;a9da286a-abad-4a84-a511-c8cda7387c25&quot;,&quot;order&quot;:&quot;5&quot;}},&quot;46e1cf4e-f465-4c28-9392-74086d366e96&quot;:{&quot;type&quot;:&quot;FIGURE_OBJECT&quot;,&quot;id&quot;:&quot;46e1cf4e-f465-4c28-9392-74086d366e96&quot;,&quot;relativeTransform&quot;:{&quot;translate&quot;:{&quot;x&quot;:230.15181559167283,&quot;y&quot;:129.24821765080264},&quot;rotate&quot;:0,&quot;skewX&quot;:0,&quot;scale&quot;:{&quot;x&quot;:1,&quot;y&quot;:1}},&quot;layout&quot;:{&quot;sizeRatio&quot;:{&quot;x&quot;:0.8999999999999999,&quot;y&quot;:0.5833333333333334},&quot;keepAspectRatio&quot;:true},&quot;opacity&quot;:1,&quot;path&quot;:{&quot;type&quot;:&quot;ELLIPSE&quot;,&quot;size&quot;:{&quot;x&quot;:58.32569608914854,&quot;y&quot;:58.32569608914854}},&quot;pathStyles&quot;:[{&quot;type&quot;:&quot;FILL&quot;,&quot;fillStyle&quot;:&quot;rgba(255,255,255,1)&quot;},{&quot;type&quot;:&quot;STROKE&quot;,&quot;strokeStyle&quot;:&quot;rgba(0,0,0,1)&quot;,&quot;lineWidth&quot;:0,&quot;lineJoin&quot;:&quot;round&quot;}],&quot;isLocked&quot;:false,&quot;parent&quot;:{&quot;type&quot;:&quot;CHILD&quot;,&quot;parentId&quot;:&quot;dd9fd8b1-52f2-4cdf-b83a-a27c9ad9a435&quot;,&quot;order&quot;:&quot;5&quot;}},&quot;7dca6e5b-c2ed-4ab7-9380-8861200e2c14&quot;:{&quot;type&quot;:&quot;FIGURE_OBJECT&quot;,&quot;id&quot;:&quot;7dca6e5b-c2ed-4ab7-9380-8861200e2c14&quot;,&quot;relativeTransform&quot;:{&quot;translate&quot;:{&quot;x&quot;:0,&quot;y&quot;:0},&quot;rotate&quot;:0},&quot;text&quot;:{&quot;textData&quot;:{&quot;lineSpacing&quot;:&quot;normal&quot;,&quot;alignment&quot;:&quot;center&quot;,&quot;lines&quot;:[{&quot;runs&quot;:[{&quot;style&quot;:{&quot;fontFamily&quot;:&quot;Roboto&quot;,&quot;fontSize&quot;:15.668540327613892,&quot;color&quot;:&quot;rgba(70,69,70,1)&quot;,&quot;fontWeight&quot;:&quot;bold&quot;,&quot;fontStyle&quot;:&quot;normal&quot;,&quot;decoration&quot;:&quot;none&quot;,&quot;script&quot;:&quot;none&quot;},&quot;range&quot;:[0,3]}],&quot;text&quot;:&quot;2021&quot;}],&quot;verticalAlign&quot;:&quot;TOP&quot;,&quot;_lastCaretLocation&quot;:{&quot;lineIndex&quot;:0,&quot;runIndex&quot;:-1,&quot;charIndex&quot;:-1,&quot;endOfLine&quot;:true}},&quot;size&quot;:{&quot;x&quot;:52.49312648023369,&quot;y&quot;:19},&quot;targetSize&quot;:{&quot;x&quot;:52.49312648023369,&quot;y&quot;:2},&quot;format&quot;:&quot;BETTER_TEXT&quot;},&quot;parent&quot;:{&quot;type&quot;:&quot;CHILD&quot;,&quot;parentId&quot;:&quot;46e1cf4e-f465-4c28-9392-74086d366e96&quot;,&quot;order&quot;:&quot;5&quot;}},&quot;1c3d93aa-5377-4397-b2e4-1efec20e93ef&quot;:{&quot;type&quot;:&quot;FIGURE_OBJECT&quot;,&quot;id&quot;:&quot;1c3d93aa-5377-4397-b2e4-1efec20e93ef&quot;,&quot;relativeTransform&quot;:{&quot;translate&quot;:{&quot;x&quot;:233.23216445714692,&quot;y&quot;:185.31638434093054},&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16,&quot;color&quot;:&quot;rgba(112,112,113,1)&quot;,&quot;fontWeight&quot;:&quot;bold&quot;,&quot;fontStyle&quot;:&quot;normal&quot;,&quot;decoration&quot;:&quot;none&quot;,&quot;script&quot;:&quot;none&quot;},&quot;range&quot;:[0,32]}],&quot;text&quot;:&quot;Tolvaptan in Low Kidney Function &quot;}],&quot;verticalAlign&quot;:&quot;CENTER&quot;,&quot;_lastCaretLocation&quot;:{&quot;lineIndex&quot;:0,&quot;runIndex&quot;:0,&quot;charIndex&quot;:32}},&quot;size&quot;:{&quot;x&quot;:126.6865853968435,&quot;y&quot;:52.986173163405084},&quot;targetSize&quot;:{&quot;x&quot;:126.6865853968435,&quot;y&quot;:52.986173163405084},&quot;format&quot;:&quot;BETTER_TEXT&quot;,&quot;verticalAlign&quot;:&quot;TOP&quot;},&quot;isLocked&quot;:false,&quot;parent&quot;:{&quot;type&quot;:&quot;CHILD&quot;,&quot;parentId&quot;:&quot;dd9fd8b1-52f2-4cdf-b83a-a27c9ad9a435&quot;,&quot;order&quot;:&quot;7&quot;}},&quot;ed52ae4b-b798-42b6-b539-2dac4696f96e&quot;:{&quot;type&quot;:&quot;FIGURE_OBJECT&quot;,&quot;id&quot;:&quot;ed52ae4b-b798-42b6-b539-2dac4696f96e&quot;,&quot;relativeTransform&quot;:{&quot;translate&quot;:{&quot;x&quot;:-150.78240837456744,&quot;y&quot;:245.60670450516},&quot;rotate&quot;:3.141592653589793,&quot;skewX&quot;:0,&quot;scale&quot;:{&quot;x&quot;:1,&quot;y&quot;:1}},&quot;opacity&quot;:1,&quot;source&quot;:{&quot;type&quot;:&quot;ASSETS&quot;},&quot;pathStyles&quot;:[{&quot;type&quot;:&quot;FILL&quot;,&quot;fillStyle&quot;:&quot;rgb(0,0,0)&quot;}],&quot;isLocked&quot;:false,&quot;parent&quot;:{&quot;type&quot;:&quot;CHILD&quot;,&quot;parentId&quot;:&quot;957ff903-c24f-4656-ac98-6683b9095c49&quot;,&quot;order&quot;:&quot;2&quot;}},&quot;4781b4f9-6de0-49c3-87e1-8242d7d73e38&quot;:{&quot;type&quot;:&quot;FIGURE_OBJECT&quot;,&quot;id&quot;:&quot;4781b4f9-6de0-49c3-87e1-8242d7d73e38&quot;,&quot;relativeTransform&quot;:{&quot;translate&quot;:{&quot;x&quot;:1.461228235654718e-13,&quot;y&quot;:34.359499813690064},&quot;rotate&quot;:3.141592653589793},&quot;opacity&quot;:1,&quot;path&quot;:{&quot;type&quot;:&quot;TRIANGLE&quot;,&quot;size&quot;:{&quot;x&quot;:-34.79965429850818,&quot;y&quot;:23.311362321765994},&quot;cornerRounding&quot;:{&quot;type&quot;:&quot;ARC_LENGTH&quot;,&quot;global&quot;:0}},&quot;pathStyles&quot;:[{&quot;type&quot;:&quot;FILL&quot;,&quot;fillStyle&quot;:&quot;rgba(200, 77, 76, 1)&quot;},{&quot;type&quot;:&quot;STROKE&quot;,&quot;strokeStyle&quot;:&quot;rgba(107, 21, 25, 1)&quot;,&quot;lineWidth&quot;:0.587570262285521,&quot;lineJoin&quot;:&quot;round&quot;}],&quot;isLocked&quot;:false,&quot;parent&quot;:{&quot;type&quot;:&quot;CHILD&quot;,&quot;parentId&quot;:&quot;ed52ae4b-b798-42b6-b539-2dac4696f96e&quot;,&quot;order&quot;:&quot;2&quot;}},&quot;763e77cc-86fe-43ec-92c3-aa9e167786c3&quot;:{&quot;type&quot;:&quot;FIGURE_OBJECT&quot;,&quot;id&quot;:&quot;763e77cc-86fe-43ec-92c3-aa9e167786c3&quot;,&quot;relativeTransform&quot;:{&quot;translate&quot;:{&quot;x&quot;:-2.5049626896938023e-14,&quot;y&quot;:-9.0942322953036},&quot;rotate&quot;:6.283185307179586},&quot;opacity&quot;:1,&quot;path&quot;:{&quot;type&quot;:&quot;ELLIPSE&quot;,&quot;size&quot;:{&quot;x&quot;:-74.42946762082431,&quot;y&quot;:74.42946762082431}},&quot;pathStyles&quot;:[{&quot;type&quot;:&quot;FILL&quot;,&quot;fillStyle&quot;:&quot;rgba(200, 77, 76, 1)&quot;},{&quot;type&quot;:&quot;STROKE&quot;,&quot;strokeStyle&quot;:&quot;rgba(107, 21, 25, 1)&quot;,&quot;lineWidth&quot;:0,&quot;lineJoin&quot;:&quot;round&quot;}],&quot;isLocked&quot;:false,&quot;parent&quot;:{&quot;type&quot;:&quot;CHILD&quot;,&quot;parentId&quot;:&quot;ed52ae4b-b798-42b6-b539-2dac4696f96e&quot;,&quot;order&quot;:&quot;5&quot;}},&quot;fa474da3-953e-4977-a8bc-1b03cac65a10&quot;:{&quot;type&quot;:&quot;FIGURE_OBJECT&quot;,&quot;id&quot;:&quot;fa474da3-953e-4977-a8bc-1b03cac65a10&quot;,&quot;relativeTransform&quot;:{&quot;translate&quot;:{&quot;x&quot;:-150.78262990585586,&quot;y&quot;:254.84639495350524},&quot;rotate&quot;:0,&quot;skewX&quot;:0,&quot;scale&quot;:{&quot;x&quot;:1,&quot;y&quot;:1}},&quot;layout&quot;:{&quot;sizeRatio&quot;:{&quot;x&quot;:0.8999999999999999,&quot;y&quot;:0.5833333333333334},&quot;keepAspectRatio&quot;:true},&quot;opacity&quot;:1,&quot;path&quot;:{&quot;type&quot;:&quot;ELLIPSE&quot;,&quot;size&quot;:{&quot;x&quot;:58.32569608914854,&quot;y&quot;:58.32569608914854}},&quot;pathStyles&quot;:[{&quot;type&quot;:&quot;FILL&quot;,&quot;fillStyle&quot;:&quot;rgba(255,255,255,1)&quot;},{&quot;type&quot;:&quot;STROKE&quot;,&quot;strokeStyle&quot;:&quot;rgba(0,0,0,1)&quot;,&quot;lineWidth&quot;:0,&quot;lineJoin&quot;:&quot;round&quot;}],&quot;isLocked&quot;:false,&quot;parent&quot;:{&quot;type&quot;:&quot;CHILD&quot;,&quot;parentId&quot;:&quot;957ff903-c24f-4656-ac98-6683b9095c49&quot;,&quot;order&quot;:&quot;5&quot;}},&quot;0e80b1c5-8239-4c40-acb5-9e033e9b1af1&quot;:{&quot;type&quot;:&quot;FIGURE_OBJECT&quot;,&quot;id&quot;:&quot;0e80b1c5-8239-4c40-acb5-9e033e9b1af1&quot;,&quot;relativeTransform&quot;:{&quot;translate&quot;:{&quot;x&quot;:0,&quot;y&quot;:0},&quot;rotate&quot;:0},&quot;text&quot;:{&quot;textData&quot;:{&quot;lineSpacing&quot;:&quot;normal&quot;,&quot;alignment&quot;:&quot;center&quot;,&quot;lines&quot;:[{&quot;runs&quot;:[{&quot;style&quot;:{&quot;fontFamily&quot;:&quot;Roboto&quot;,&quot;fontSize&quot;:15.668540327613892,&quot;color&quot;:&quot;rgba(70,69,70,1)&quot;,&quot;fontWeight&quot;:&quot;bold&quot;,&quot;fontStyle&quot;:&quot;normal&quot;,&quot;decoration&quot;:&quot;none&quot;,&quot;script&quot;:&quot;none&quot;},&quot;range&quot;:[0,3]}],&quot;text&quot;:&quot;2013&quot;}],&quot;verticalAlign&quot;:&quot;TOP&quot;,&quot;_lastCaretLocation&quot;:{&quot;lineIndex&quot;:0,&quot;runIndex&quot;:-1,&quot;charIndex&quot;:-1,&quot;endOfLine&quot;:true}},&quot;size&quot;:{&quot;x&quot;:52.49312648023369,&quot;y&quot;:19},&quot;targetSize&quot;:{&quot;x&quot;:52.49312648023369,&quot;y&quot;:2},&quot;format&quot;:&quot;BETTER_TEXT&quot;},&quot;parent&quot;:{&quot;type&quot;:&quot;CHILD&quot;,&quot;parentId&quot;:&quot;fa474da3-953e-4977-a8bc-1b03cac65a10&quot;,&quot;order&quot;:&quot;5&quot;}},&quot;84f7c021-035e-4fe9-85a4-0bcaaa5dc5cb&quot;:{&quot;type&quot;:&quot;FIGURE_OBJECT&quot;,&quot;id&quot;:&quot;84f7c021-035e-4fe9-85a4-0bcaaa5dc5cb&quot;,&quot;relativeTransform&quot;:{&quot;translate&quot;:{&quot;x&quot;:-149.75685450913656,&quot;y&quot;:307.1197076399628},&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16,&quot;color&quot;:&quot;rgba(112,112,113,1)&quot;,&quot;fontWeight&quot;:&quot;bold&quot;,&quot;fontStyle&quot;:&quot;normal&quot;,&quot;decoration&quot;:&quot;none&quot;,&quot;script&quot;:&quot;none&quot;},&quot;range&quot;:[0,7]}],&quot;text&quot;:&quot;ALADIN-1&quot;}],&quot;verticalAlign&quot;:&quot;CENTER&quot;,&quot;_lastCaretLocation&quot;:{&quot;lineIndex&quot;:0,&quot;runIndex&quot;:-1,&quot;charIndex&quot;:-1,&quot;endOfLine&quot;:true}},&quot;size&quot;:{&quot;x&quot;:126.6865853968435,&quot;y&quot;:52.986173163405084},&quot;targetSize&quot;:{&quot;x&quot;:126.6865853968435,&quot;y&quot;:52.986173163405084},&quot;format&quot;:&quot;BETTER_TEXT&quot;,&quot;verticalAlign&quot;:&quot;TOP&quot;},&quot;isLocked&quot;:false,&quot;parent&quot;:{&quot;type&quot;:&quot;CHILD&quot;,&quot;parentId&quot;:&quot;957ff903-c24f-4656-ac98-6683b9095c49&quot;,&quot;order&quot;:&quot;7&quot;}},&quot;571937ab-bb9f-4c1c-a7d4-d43ea1ebeddd&quot;:{&quot;type&quot;:&quot;FIGURE_OBJECT&quot;,&quot;id&quot;:&quot;571937ab-bb9f-4c1c-a7d4-d43ea1ebeddd&quot;,&quot;relativeTransform&quot;:{&quot;translate&quot;:{&quot;x&quot;:110.49188163680782,&quot;y&quot;:247.99372615058564},&quot;rotate&quot;:3.141592653589793,&quot;skewX&quot;:0,&quot;scale&quot;:{&quot;x&quot;:1,&quot;y&quot;:1}},&quot;opacity&quot;:1,&quot;source&quot;:{&quot;type&quot;:&quot;ASSETS&quot;},&quot;pathStyles&quot;:[{&quot;type&quot;:&quot;FILL&quot;,&quot;fillStyle&quot;:&quot;rgb(0,0,0)&quot;}],&quot;isLocked&quot;:false,&quot;parent&quot;:{&quot;type&quot;:&quot;CHILD&quot;,&quot;parentId&quot;:&quot;1336bb1f-4ee2-4bc7-8d62-102664c6b81e&quot;,&quot;order&quot;:&quot;2&quot;}},&quot;b4030dc8-f934-4d70-a22d-2b8e48722968&quot;:{&quot;type&quot;:&quot;FIGURE_OBJECT&quot;,&quot;id&quot;:&quot;b4030dc8-f934-4d70-a22d-2b8e48722968&quot;,&quot;relativeTransform&quot;:{&quot;translate&quot;:{&quot;x&quot;:1.461228235654718e-13,&quot;y&quot;:34.359499813690064},&quot;rotate&quot;:3.141592653589793},&quot;opacity&quot;:1,&quot;path&quot;:{&quot;type&quot;:&quot;TRIANGLE&quot;,&quot;size&quot;:{&quot;x&quot;:-34.79965429850818,&quot;y&quot;:23.311362321765994},&quot;cornerRounding&quot;:{&quot;type&quot;:&quot;ARC_LENGTH&quot;,&quot;global&quot;:0}},&quot;pathStyles&quot;:[{&quot;type&quot;:&quot;FILL&quot;,&quot;fillStyle&quot;:&quot;rgba(200, 77, 76, 1)&quot;},{&quot;type&quot;:&quot;STROKE&quot;,&quot;strokeStyle&quot;:&quot;rgba(107, 21, 25, 1)&quot;,&quot;lineWidth&quot;:0.587570262285521,&quot;lineJoin&quot;:&quot;round&quot;}],&quot;isLocked&quot;:false,&quot;parent&quot;:{&quot;type&quot;:&quot;CHILD&quot;,&quot;parentId&quot;:&quot;571937ab-bb9f-4c1c-a7d4-d43ea1ebeddd&quot;,&quot;order&quot;:&quot;2&quot;}},&quot;0aea05ed-0a4f-4d14-918a-b77a71581ac9&quot;:{&quot;type&quot;:&quot;FIGURE_OBJECT&quot;,&quot;id&quot;:&quot;0aea05ed-0a4f-4d14-918a-b77a71581ac9&quot;,&quot;relativeTransform&quot;:{&quot;translate&quot;:{&quot;x&quot;:-2.5049626896938023e-14,&quot;y&quot;:-9.0942322953036},&quot;rotate&quot;:6.283185307179586},&quot;opacity&quot;:1,&quot;path&quot;:{&quot;type&quot;:&quot;ELLIPSE&quot;,&quot;size&quot;:{&quot;x&quot;:-74.42946762082431,&quot;y&quot;:74.42946762082431}},&quot;pathStyles&quot;:[{&quot;type&quot;:&quot;FILL&quot;,&quot;fillStyle&quot;:&quot;rgba(200, 77, 76, 1)&quot;},{&quot;type&quot;:&quot;STROKE&quot;,&quot;strokeStyle&quot;:&quot;rgba(107, 21, 25, 1)&quot;,&quot;lineWidth&quot;:0,&quot;lineJoin&quot;:&quot;round&quot;}],&quot;isLocked&quot;:false,&quot;parent&quot;:{&quot;type&quot;:&quot;CHILD&quot;,&quot;parentId&quot;:&quot;571937ab-bb9f-4c1c-a7d4-d43ea1ebeddd&quot;,&quot;order&quot;:&quot;5&quot;}},&quot;106c7ee4-399c-4df3-8ba9-0a79a8bde7a4&quot;:{&quot;type&quot;:&quot;FIGURE_OBJECT&quot;,&quot;id&quot;:&quot;106c7ee4-399c-4df3-8ba9-0a79a8bde7a4&quot;,&quot;relativeTransform&quot;:{&quot;translate&quot;:{&quot;x&quot;:110.4916601055194,&quot;y&quot;:257.2334165989309},&quot;rotate&quot;:0,&quot;skewX&quot;:0,&quot;scale&quot;:{&quot;x&quot;:1,&quot;y&quot;:1}},&quot;layout&quot;:{&quot;sizeRatio&quot;:{&quot;x&quot;:0.8999999999999999,&quot;y&quot;:0.5833333333333334},&quot;keepAspectRatio&quot;:true},&quot;opacity&quot;:1,&quot;path&quot;:{&quot;type&quot;:&quot;ELLIPSE&quot;,&quot;size&quot;:{&quot;x&quot;:58.32569608914854,&quot;y&quot;:58.32569608914854}},&quot;pathStyles&quot;:[{&quot;type&quot;:&quot;FILL&quot;,&quot;fillStyle&quot;:&quot;rgba(255,255,255,1)&quot;},{&quot;type&quot;:&quot;STROKE&quot;,&quot;strokeStyle&quot;:&quot;rgba(0,0,0,1)&quot;,&quot;lineWidth&quot;:0,&quot;lineJoin&quot;:&quot;round&quot;}],&quot;isLocked&quot;:false,&quot;parent&quot;:{&quot;type&quot;:&quot;CHILD&quot;,&quot;parentId&quot;:&quot;1336bb1f-4ee2-4bc7-8d62-102664c6b81e&quot;,&quot;order&quot;:&quot;5&quot;}},&quot;ff50ff51-5b30-40f3-b4cb-5d9303e918d1&quot;:{&quot;type&quot;:&quot;FIGURE_OBJECT&quot;,&quot;id&quot;:&quot;ff50ff51-5b30-40f3-b4cb-5d9303e918d1&quot;,&quot;relativeTransform&quot;:{&quot;translate&quot;:{&quot;x&quot;:0,&quot;y&quot;:0},&quot;rotate&quot;:0},&quot;text&quot;:{&quot;textData&quot;:{&quot;lineSpacing&quot;:&quot;normal&quot;,&quot;alignment&quot;:&quot;center&quot;,&quot;lines&quot;:[{&quot;runs&quot;:[{&quot;style&quot;:{&quot;fontFamily&quot;:&quot;Roboto&quot;,&quot;fontSize&quot;:15.668540327613892,&quot;color&quot;:&quot;rgba(70,69,70,1)&quot;,&quot;fontWeight&quot;:&quot;bold&quot;,&quot;fontStyle&quot;:&quot;normal&quot;,&quot;decoration&quot;:&quot;none&quot;,&quot;script&quot;:&quot;none&quot;},&quot;range&quot;:[0,3]}],&quot;text&quot;:&quot;2018&quot;}],&quot;verticalAlign&quot;:&quot;TOP&quot;,&quot;_lastCaretLocation&quot;:{&quot;lineIndex&quot;:0,&quot;runIndex&quot;:-1,&quot;charIndex&quot;:-1,&quot;endOfLine&quot;:true}},&quot;size&quot;:{&quot;x&quot;:52.49312648023369,&quot;y&quot;:19},&quot;targetSize&quot;:{&quot;x&quot;:52.49312648023369,&quot;y&quot;:2},&quot;format&quot;:&quot;BETTER_TEXT&quot;},&quot;parent&quot;:{&quot;type&quot;:&quot;CHILD&quot;,&quot;parentId&quot;:&quot;106c7ee4-399c-4df3-8ba9-0a79a8bde7a4&quot;,&quot;order&quot;:&quot;5&quot;}},&quot;a0bb53c7-68b1-4480-9e5d-045e02af484b&quot;:{&quot;type&quot;:&quot;FIGURE_OBJECT&quot;,&quot;id&quot;:&quot;a0bb53c7-68b1-4480-9e5d-045e02af484b&quot;,&quot;relativeTransform&quot;:{&quot;translate&quot;:{&quot;x&quot;:111.51743550223864,&quot;y&quot;:309.5067292853885},&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16,&quot;color&quot;:&quot;rgba(112,112,113,1)&quot;,&quot;fontWeight&quot;:&quot;bold&quot;,&quot;fontStyle&quot;:&quot;normal&quot;,&quot;decoration&quot;:&quot;none&quot;,&quot;script&quot;:&quot;none&quot;},&quot;range&quot;:[0,6]}],&quot;text&quot;:&quot;DIPAK-1&quot;}],&quot;verticalAlign&quot;:&quot;CENTER&quot;,&quot;_lastCaretLocation&quot;:{&quot;lineIndex&quot;:0,&quot;runIndex&quot;:-1,&quot;charIndex&quot;:-1,&quot;endOfLine&quot;:true}},&quot;size&quot;:{&quot;x&quot;:126.6865853968435,&quot;y&quot;:52.986173163405084},&quot;targetSize&quot;:{&quot;x&quot;:126.6865853968435,&quot;y&quot;:52.986173163405084},&quot;format&quot;:&quot;BETTER_TEXT&quot;,&quot;verticalAlign&quot;:&quot;TOP&quot;},&quot;isLocked&quot;:false,&quot;parent&quot;:{&quot;type&quot;:&quot;CHILD&quot;,&quot;parentId&quot;:&quot;1336bb1f-4ee2-4bc7-8d62-102664c6b81e&quot;,&quot;order&quot;:&quot;7&quot;}},&quot;acb5f6d2-8232-4aba-8bbc-a44a9485367f&quot;:{&quot;type&quot;:&quot;FIGURE_OBJECT&quot;,&quot;id&quot;:&quot;acb5f6d2-8232-4aba-8bbc-a44a9485367f&quot;,&quot;relativeTransform&quot;:{&quot;translate&quot;:{&quot;x&quot;:195.97274607148086,&quot;y&quot;:247.9936612143088},&quot;rotate&quot;:3.141592653589793,&quot;skewX&quot;:0,&quot;scale&quot;:{&quot;x&quot;:1,&quot;y&quot;:1}},&quot;opacity&quot;:1,&quot;source&quot;:{&quot;type&quot;:&quot;ASSETS&quot;},&quot;pathStyles&quot;:[{&quot;type&quot;:&quot;FILL&quot;,&quot;fillStyle&quot;:&quot;rgb(0,0,0)&quot;}],&quot;isLocked&quot;:false,&quot;parent&quot;:{&quot;type&quot;:&quot;CHILD&quot;,&quot;parentId&quot;:&quot;d1349d18-3410-41fa-82b9-79a17fcff493&quot;,&quot;order&quot;:&quot;2&quot;}},&quot;49e6f93b-6c73-496b-9b30-5e9da54edc2b&quot;:{&quot;type&quot;:&quot;FIGURE_OBJECT&quot;,&quot;id&quot;:&quot;49e6f93b-6c73-496b-9b30-5e9da54edc2b&quot;,&quot;relativeTransform&quot;:{&quot;translate&quot;:{&quot;x&quot;:1.461228235654718e-13,&quot;y&quot;:34.359499813690064},&quot;rotate&quot;:3.141592653589793},&quot;opacity&quot;:1,&quot;path&quot;:{&quot;type&quot;:&quot;TRIANGLE&quot;,&quot;size&quot;:{&quot;x&quot;:-34.79965429850818,&quot;y&quot;:23.311362321765994},&quot;cornerRounding&quot;:{&quot;type&quot;:&quot;ARC_LENGTH&quot;,&quot;global&quot;:0}},&quot;pathStyles&quot;:[{&quot;type&quot;:&quot;FILL&quot;,&quot;fillStyle&quot;:&quot;rgba(200, 77, 76, 1)&quot;},{&quot;type&quot;:&quot;STROKE&quot;,&quot;strokeStyle&quot;:&quot;rgba(107, 21, 25, 1)&quot;,&quot;lineWidth&quot;:0.587570262285521,&quot;lineJoin&quot;:&quot;round&quot;}],&quot;isLocked&quot;:false,&quot;parent&quot;:{&quot;type&quot;:&quot;CHILD&quot;,&quot;parentId&quot;:&quot;acb5f6d2-8232-4aba-8bbc-a44a9485367f&quot;,&quot;order&quot;:&quot;2&quot;}},&quot;2e11272e-56c7-4fae-8c21-6b0e4a76f682&quot;:{&quot;type&quot;:&quot;FIGURE_OBJECT&quot;,&quot;id&quot;:&quot;2e11272e-56c7-4fae-8c21-6b0e4a76f682&quot;,&quot;relativeTransform&quot;:{&quot;translate&quot;:{&quot;x&quot;:-2.5049626896938023e-14,&quot;y&quot;:-9.0942322953036},&quot;rotate&quot;:6.283185307179586},&quot;opacity&quot;:1,&quot;path&quot;:{&quot;type&quot;:&quot;ELLIPSE&quot;,&quot;size&quot;:{&quot;x&quot;:-74.42946762082431,&quot;y&quot;:74.42946762082431}},&quot;pathStyles&quot;:[{&quot;type&quot;:&quot;FILL&quot;,&quot;fillStyle&quot;:&quot;rgba(200, 77, 76, 1)&quot;},{&quot;type&quot;:&quot;STROKE&quot;,&quot;strokeStyle&quot;:&quot;rgba(107, 21, 25, 1)&quot;,&quot;lineWidth&quot;:0,&quot;lineJoin&quot;:&quot;round&quot;}],&quot;isLocked&quot;:false,&quot;parent&quot;:{&quot;type&quot;:&quot;CHILD&quot;,&quot;parentId&quot;:&quot;acb5f6d2-8232-4aba-8bbc-a44a9485367f&quot;,&quot;order&quot;:&quot;5&quot;}},&quot;6c4b12d9-b2ea-43e5-8854-f3870ae11ae8&quot;:{&quot;type&quot;:&quot;FIGURE_OBJECT&quot;,&quot;id&quot;:&quot;6c4b12d9-b2ea-43e5-8854-f3870ae11ae8&quot;,&quot;relativeTransform&quot;:{&quot;translate&quot;:{&quot;x&quot;:195.97252454019244,&quot;y&quot;:257.23335166265406},&quot;rotate&quot;:0,&quot;skewX&quot;:0,&quot;scale&quot;:{&quot;x&quot;:1,&quot;y&quot;:1}},&quot;layout&quot;:{&quot;sizeRatio&quot;:{&quot;x&quot;:0.8999999999999999,&quot;y&quot;:0.5833333333333334},&quot;keepAspectRatio&quot;:true},&quot;opacity&quot;:1,&quot;path&quot;:{&quot;type&quot;:&quot;ELLIPSE&quot;,&quot;size&quot;:{&quot;x&quot;:58.32569608914854,&quot;y&quot;:58.32569608914854}},&quot;pathStyles&quot;:[{&quot;type&quot;:&quot;FILL&quot;,&quot;fillStyle&quot;:&quot;rgba(255,255,255,1)&quot;},{&quot;type&quot;:&quot;STROKE&quot;,&quot;strokeStyle&quot;:&quot;rgba(0,0,0,1)&quot;,&quot;lineWidth&quot;:0,&quot;lineJoin&quot;:&quot;round&quot;}],&quot;isLocked&quot;:false,&quot;parent&quot;:{&quot;type&quot;:&quot;CHILD&quot;,&quot;parentId&quot;:&quot;d1349d18-3410-41fa-82b9-79a17fcff493&quot;,&quot;order&quot;:&quot;5&quot;}},&quot;b20f7c0e-6f79-4017-b2ca-ed20f9a381d3&quot;:{&quot;type&quot;:&quot;FIGURE_OBJECT&quot;,&quot;id&quot;:&quot;b20f7c0e-6f79-4017-b2ca-ed20f9a381d3&quot;,&quot;relativeTransform&quot;:{&quot;translate&quot;:{&quot;x&quot;:0,&quot;y&quot;:0},&quot;rotate&quot;:0},&quot;text&quot;:{&quot;textData&quot;:{&quot;lineSpacing&quot;:&quot;normal&quot;,&quot;alignment&quot;:&quot;center&quot;,&quot;lines&quot;:[{&quot;runs&quot;:[{&quot;style&quot;:{&quot;fontFamily&quot;:&quot;Roboto&quot;,&quot;fontSize&quot;:15.668540327613892,&quot;color&quot;:&quot;rgba(70,69,70,1)&quot;,&quot;fontWeight&quot;:&quot;bold&quot;,&quot;fontStyle&quot;:&quot;normal&quot;,&quot;decoration&quot;:&quot;none&quot;,&quot;script&quot;:&quot;none&quot;},&quot;range&quot;:[0,3]}],&quot;text&quot;:&quot;2019&quot;}],&quot;verticalAlign&quot;:&quot;TOP&quot;,&quot;_lastCaretLocation&quot;:{&quot;lineIndex&quot;:0,&quot;runIndex&quot;:-1,&quot;charIndex&quot;:-1,&quot;endOfLine&quot;:true}},&quot;size&quot;:{&quot;x&quot;:52.49312648023369,&quot;y&quot;:19},&quot;targetSize&quot;:{&quot;x&quot;:52.49312648023369,&quot;y&quot;:2},&quot;format&quot;:&quot;BETTER_TEXT&quot;},&quot;parent&quot;:{&quot;type&quot;:&quot;CHILD&quot;,&quot;parentId&quot;:&quot;6c4b12d9-b2ea-43e5-8854-f3870ae11ae8&quot;,&quot;order&quot;:&quot;5&quot;}},&quot;70381524-545e-49e3-800c-9111bbd77859&quot;:{&quot;type&quot;:&quot;FIGURE_OBJECT&quot;,&quot;id&quot;:&quot;70381524-545e-49e3-800c-9111bbd77859&quot;,&quot;relativeTransform&quot;:{&quot;translate&quot;:{&quot;x&quot;:195.97164039982516,&quot;y&quot;:309.5066643491116},&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16,&quot;color&quot;:&quot;rgba(112,112,113,1)&quot;,&quot;fontWeight&quot;:&quot;bold&quot;,&quot;fontStyle&quot;:&quot;normal&quot;,&quot;decoration&quot;:&quot;none&quot;,&quot;script&quot;:&quot;none&quot;},&quot;range&quot;:[0,7]}],&quot;text&quot;:&quot;ALADIN-2&quot;}],&quot;verticalAlign&quot;:&quot;CENTER&quot;,&quot;_lastCaretLocation&quot;:{&quot;lineIndex&quot;:0,&quot;runIndex&quot;:-1,&quot;charIndex&quot;:-1,&quot;endOfLine&quot;:true}},&quot;size&quot;:{&quot;x&quot;:126.6865853968435,&quot;y&quot;:52.986173163405084},&quot;targetSize&quot;:{&quot;x&quot;:126.6865853968435,&quot;y&quot;:52.986173163405084},&quot;format&quot;:&quot;BETTER_TEXT&quot;,&quot;verticalAlign&quot;:&quot;TOP&quot;},&quot;isLocked&quot;:false,&quot;parent&quot;:{&quot;type&quot;:&quot;CHILD&quot;,&quot;parentId&quot;:&quot;d1349d18-3410-41fa-82b9-79a17fcff493&quot;,&quot;order&quot;:&quot;7&quot;}},&quot;0b988ffa-37a7-4722-9646-a5c9f9a77803&quot;:{&quot;type&quot;:&quot;FIGURE_OBJECT&quot;,&quot;id&quot;:&quot;0b988ffa-37a7-4722-9646-a5c9f9a77803&quot;,&quot;relativeTransform&quot;:{&quot;translate&quot;:{&quot;x&quot;:1.461228235654718e-13,&quot;y&quot;:34.359499813690064},&quot;rotate&quot;:3.141592653589793},&quot;opacity&quot;:1,&quot;path&quot;:{&quot;type&quot;:&quot;TRIANGLE&quot;,&quot;size&quot;:{&quot;x&quot;:-34.79965429850818,&quot;y&quot;:23.311362321765994},&quot;cornerRounding&quot;:{&quot;type&quot;:&quot;ARC_LENGTH&quot;,&quot;global&quot;:0}},&quot;pathStyles&quot;:[{&quot;type&quot;:&quot;FILL&quot;,&quot;fillStyle&quot;:&quot;rgba(242,179,66,1)&quot;},{&quot;type&quot;:&quot;STROKE&quot;,&quot;strokeStyle&quot;:&quot;rgba(107, 21, 25, 1)&quot;,&quot;lineWidth&quot;:0.587570262285521,&quot;lineJoin&quot;:&quot;round&quot;}],&quot;isLocked&quot;:false,&quot;parent&quot;:{&quot;type&quot;:&quot;CHILD&quot;,&quot;parentId&quot;:&quot;75c915fb-fe28-413f-a37e-f437ee1a693b&quot;,&quot;order&quot;:&quot;2&quot;}},&quot;ef764ed0-72c7-4eac-b70c-564e258ef99c&quot;:{&quot;type&quot;:&quot;FIGURE_OBJECT&quot;,&quot;id&quot;:&quot;ef764ed0-72c7-4eac-b70c-564e258ef99c&quot;,&quot;relativeTransform&quot;:{&quot;translate&quot;:{&quot;x&quot;:-2.504962689693802e-14,&quot;y&quot;:-9.094232295303586},&quot;rotate&quot;:-2.4492935982947064e-16},&quot;opacity&quot;:1,&quot;path&quot;:{&quot;type&quot;:&quot;ELLIPSE&quot;,&quot;size&quot;:{&quot;x&quot;:-74.42946762082431,&quot;y&quot;:74.42946762082434}},&quot;pathStyles&quot;:[{&quot;type&quot;:&quot;FILL&quot;,&quot;fillStyle&quot;:&quot;rgba(242,179,66,1)&quot;},{&quot;type&quot;:&quot;STROKE&quot;,&quot;strokeStyle&quot;:&quot;rgba(107, 21, 25, 1)&quot;,&quot;lineWidth&quot;:0,&quot;lineJoin&quot;:&quot;round&quot;}],&quot;isLocked&quot;:false,&quot;parent&quot;:{&quot;type&quot;:&quot;CHILD&quot;,&quot;parentId&quot;:&quot;75c915fb-fe28-413f-a37e-f437ee1a693b&quot;,&quot;order&quot;:&quot;5&quot;}},&quot;89866ead-f5ff-4f86-8f5b-cdd7ff5bfe76&quot;:{&quot;type&quot;:&quot;FIGURE_OBJECT&quot;,&quot;id&quot;:&quot;89866ead-f5ff-4f86-8f5b-cdd7ff5bfe76&quot;,&quot;relativeTransform&quot;:{&quot;translate&quot;:{&quot;x&quot;:315.63506420791924,&quot;y&quot;:257.2334598897821},&quot;rotate&quot;:0,&quot;skewX&quot;:0,&quot;scale&quot;:{&quot;x&quot;:1,&quot;y&quot;:1}},&quot;layout&quot;:{&quot;sizeRatio&quot;:{&quot;x&quot;:0.8999999999999999,&quot;y&quot;:0.5833333333333334},&quot;keepAspectRatio&quot;:true},&quot;opacity&quot;:1,&quot;path&quot;:{&quot;type&quot;:&quot;ELLIPSE&quot;,&quot;size&quot;:{&quot;x&quot;:58.32569608914854,&quot;y&quot;:58.32569608914854}},&quot;pathStyles&quot;:[{&quot;type&quot;:&quot;FILL&quot;,&quot;fillStyle&quot;:&quot;rgba(255,255,255,1)&quot;},{&quot;type&quot;:&quot;STROKE&quot;,&quot;strokeStyle&quot;:&quot;rgba(0,0,0,1)&quot;,&quot;lineWidth&quot;:0,&quot;lineJoin&quot;:&quot;round&quot;}],&quot;isLocked&quot;:false,&quot;parent&quot;:{&quot;type&quot;:&quot;CHILD&quot;,&quot;parentId&quot;:&quot;525cd08b-4157-4092-a850-f3537a922c11&quot;,&quot;order&quot;:&quot;5&quot;}},&quot;e4bcfb87-a9f9-4208-8dcc-0e62df908903&quot;:{&quot;type&quot;:&quot;FIGURE_OBJECT&quot;,&quot;id&quot;:&quot;e4bcfb87-a9f9-4208-8dcc-0e62df908903&quot;,&quot;relativeTransform&quot;:{&quot;translate&quot;:{&quot;x&quot;:0,&quot;y&quot;:0},&quot;rotate&quot;:0},&quot;text&quot;:{&quot;textData&quot;:{&quot;lineSpacing&quot;:&quot;normal&quot;,&quot;alignment&quot;:&quot;center&quot;,&quot;lines&quot;:[{&quot;runs&quot;:[{&quot;style&quot;:{&quot;fontFamily&quot;:&quot;Roboto&quot;,&quot;fontSize&quot;:15.668540327613892,&quot;color&quot;:&quot;rgba(70,69,70,1)&quot;,&quot;fontWeight&quot;:&quot;bold&quot;,&quot;fontStyle&quot;:&quot;normal&quot;,&quot;decoration&quot;:&quot;none&quot;,&quot;script&quot;:&quot;none&quot;},&quot;range&quot;:[0,3]}],&quot;text&quot;:&quot;2023&quot;}],&quot;verticalAlign&quot;:&quot;TOP&quot;,&quot;_lastCaretLocation&quot;:{&quot;lineIndex&quot;:0,&quot;runIndex&quot;:-1,&quot;charIndex&quot;:-1,&quot;endOfLine&quot;:true}},&quot;size&quot;:{&quot;x&quot;:52.49312648023369,&quot;y&quot;:19},&quot;targetSize&quot;:{&quot;x&quot;:52.49312648023369,&quot;y&quot;:2},&quot;format&quot;:&quot;BETTER_TEXT&quot;},&quot;parent&quot;:{&quot;type&quot;:&quot;CHILD&quot;,&quot;parentId&quot;:&quot;89866ead-f5ff-4f86-8f5b-cdd7ff5bfe76&quot;,&quot;order&quot;:&quot;5&quot;}},&quot;672dcf1f-f644-451a-8145-08a97ea1c6fb&quot;:{&quot;type&quot;:&quot;FIGURE_OBJECT&quot;,&quot;id&quot;:&quot;672dcf1f-f644-451a-8145-08a97ea1c6fb&quot;,&quot;relativeTransform&quot;:{&quot;translate&quot;:{&quot;x&quot;:315.63418006755194,&quot;y&quot;:309.50677257623965},&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16,&quot;color&quot;:&quot;rgba(112,112,113,1)&quot;,&quot;fontWeight&quot;:&quot;bold&quot;,&quot;fontStyle&quot;:&quot;normal&quot;,&quot;decoration&quot;:&quot;none&quot;,&quot;script&quot;:&quot;none&quot;},&quot;range&quot;:[0,9]}],&quot;text&quot;:&quot;Venglustat&quot;}],&quot;verticalAlign&quot;:&quot;CENTER&quot;,&quot;_lastCaretLocation&quot;:{&quot;lineIndex&quot;:0,&quot;runIndex&quot;:-1,&quot;charIndex&quot;:-1,&quot;endOfLine&quot;:true}},&quot;size&quot;:{&quot;x&quot;:126.6865853968435,&quot;y&quot;:52.986173163405084},&quot;targetSize&quot;:{&quot;x&quot;:126.6865853968435,&quot;y&quot;:52.986173163405084},&quot;format&quot;:&quot;BETTER_TEXT&quot;,&quot;verticalAlign&quot;:&quot;TOP&quot;},&quot;isLocked&quot;:false,&quot;parent&quot;:{&quot;type&quot;:&quot;CHILD&quot;,&quot;parentId&quot;:&quot;525cd08b-4157-4092-a850-f3537a922c11&quot;,&quot;order&quot;:&quot;7&quot;}},&quot;75c915fb-fe28-413f-a37e-f437ee1a693b&quot;:{&quot;type&quot;:&quot;FIGURE_OBJECT&quot;,&quot;id&quot;:&quot;75c915fb-fe28-413f-a37e-f437ee1a693b&quot;,&quot;parent&quot;:{&quot;type&quot;:&quot;CHILD&quot;,&quot;parentId&quot;:&quot;525cd08b-4157-4092-a850-f3537a922c11&quot;,&quot;order&quot;:&quot;2&quot;},&quot;relativeTransform&quot;:{&quot;translate&quot;:{&quot;x&quot;:315.6352857392077,&quot;y&quot;:247.99376944143683},&quot;rotate&quot;:3.141592653589793,&quot;skewX&quot;:0,&quot;scale&quot;:{&quot;x&quot;:1,&quot;y&quot;:1}}},&quot;974eb0ed-90d1-482f-aaa0-3f9d83c2c6bf&quot;:{&quot;type&quot;:&quot;FIGURE_OBJECT&quot;,&quot;id&quot;:&quot;974eb0ed-90d1-482f-aaa0-3f9d83c2c6bf&quot;,&quot;relativeTransform&quot;:{&quot;translate&quot;:{&quot;x&quot;:415.6314631274722,&quot;y&quot;:247.99345053838732},&quot;rotate&quot;:3.141592653589793,&quot;skewX&quot;:0,&quot;scale&quot;:{&quot;x&quot;:1,&quot;y&quot;:1}},&quot;opacity&quot;:1,&quot;source&quot;:{&quot;type&quot;:&quot;ASSETS&quot;},&quot;pathStyles&quot;:[{&quot;type&quot;:&quot;FILL&quot;,&quot;fillStyle&quot;:&quot;rgb(0,0,0)&quot;}],&quot;isLocked&quot;:false,&quot;parent&quot;:{&quot;type&quot;:&quot;CHILD&quot;,&quot;parentId&quot;:&quot;ab5b204c-6a5a-4a46-85e5-0c76279574ab&quot;,&quot;order&quot;:&quot;2&quot;}},&quot;5d7ed1ef-c005-4500-99b1-db17519f77b4&quot;:{&quot;type&quot;:&quot;FIGURE_OBJECT&quot;,&quot;id&quot;:&quot;5d7ed1ef-c005-4500-99b1-db17519f77b4&quot;,&quot;relativeTransform&quot;:{&quot;translate&quot;:{&quot;x&quot;:1.461228235654718e-13,&quot;y&quot;:34.359499813690064},&quot;rotate&quot;:3.141592653589793},&quot;opacity&quot;:1,&quot;path&quot;:{&quot;type&quot;:&quot;TRIANGLE&quot;,&quot;size&quot;:{&quot;x&quot;:-34.79965429850818,&quot;y&quot;:23.311362321765994},&quot;cornerRounding&quot;:{&quot;type&quot;:&quot;ARC_LENGTH&quot;,&quot;global&quot;:0}},&quot;pathStyles&quot;:[{&quot;type&quot;:&quot;FILL&quot;,&quot;fillStyle&quot;:&quot;rgba(130,92,166,1)&quot;},{&quot;type&quot;:&quot;STROKE&quot;,&quot;strokeStyle&quot;:&quot;rgba(107, 21, 25, 1)&quot;,&quot;lineWidth&quot;:0.587570262285521,&quot;lineJoin&quot;:&quot;round&quot;}],&quot;isLocked&quot;:false,&quot;parent&quot;:{&quot;type&quot;:&quot;CHILD&quot;,&quot;parentId&quot;:&quot;974eb0ed-90d1-482f-aaa0-3f9d83c2c6bf&quot;,&quot;order&quot;:&quot;2&quot;}},&quot;356fbd0a-a900-4848-b642-00528aba4b58&quot;:{&quot;type&quot;:&quot;FIGURE_OBJECT&quot;,&quot;id&quot;:&quot;356fbd0a-a900-4848-b642-00528aba4b58&quot;,&quot;relativeTransform&quot;:{&quot;translate&quot;:{&quot;x&quot;:-2.5049626896938023e-14,&quot;y&quot;:-9.0942322953036},&quot;rotate&quot;:6.283185307179586},&quot;opacity&quot;:1,&quot;path&quot;:{&quot;type&quot;:&quot;ELLIPSE&quot;,&quot;size&quot;:{&quot;x&quot;:-74.42946762082431,&quot;y&quot;:74.42946762082431}},&quot;pathStyles&quot;:[{&quot;type&quot;:&quot;FILL&quot;,&quot;fillStyle&quot;:&quot;rgba(130,92,166,1)&quot;},{&quot;type&quot;:&quot;STROKE&quot;,&quot;strokeStyle&quot;:&quot;rgba(107, 21, 25, 1)&quot;,&quot;lineWidth&quot;:0,&quot;lineJoin&quot;:&quot;round&quot;}],&quot;isLocked&quot;:false,&quot;parent&quot;:{&quot;type&quot;:&quot;CHILD&quot;,&quot;parentId&quot;:&quot;974eb0ed-90d1-482f-aaa0-3f9d83c2c6bf&quot;,&quot;order&quot;:&quot;5&quot;}},&quot;8841718a-1998-4711-acf6-4d4c929b63ec&quot;:{&quot;type&quot;:&quot;FIGURE_OBJECT&quot;,&quot;id&quot;:&quot;8841718a-1998-4711-acf6-4d4c929b63ec&quot;,&quot;relativeTransform&quot;:{&quot;translate&quot;:{&quot;x&quot;:415.6312415961838,&quot;y&quot;:257.23314098673256},&quot;rotate&quot;:0,&quot;skewX&quot;:0,&quot;scale&quot;:{&quot;x&quot;:1,&quot;y&quot;:1}},&quot;layout&quot;:{&quot;sizeRatio&quot;:{&quot;x&quot;:0.8999999999999999,&quot;y&quot;:0.5833333333333334},&quot;keepAspectRatio&quot;:true},&quot;opacity&quot;:1,&quot;path&quot;:{&quot;type&quot;:&quot;ELLIPSE&quot;,&quot;size&quot;:{&quot;x&quot;:58.32569608914854,&quot;y&quot;:58.32569608914854}},&quot;pathStyles&quot;:[{&quot;type&quot;:&quot;FILL&quot;,&quot;fillStyle&quot;:&quot;rgba(255,255,255,1)&quot;},{&quot;type&quot;:&quot;STROKE&quot;,&quot;strokeStyle&quot;:&quot;rgba(0,0,0,1)&quot;,&quot;lineWidth&quot;:0,&quot;lineJoin&quot;:&quot;round&quot;}],&quot;isLocked&quot;:false,&quot;parent&quot;:{&quot;type&quot;:&quot;CHILD&quot;,&quot;parentId&quot;:&quot;ab5b204c-6a5a-4a46-85e5-0c76279574ab&quot;,&quot;order&quot;:&quot;5&quot;}},&quot;140814bc-76bd-48cb-91b9-650cdacdeaf2&quot;:{&quot;type&quot;:&quot;FIGURE_OBJECT&quot;,&quot;id&quot;:&quot;140814bc-76bd-48cb-91b9-650cdacdeaf2&quot;,&quot;relativeTransform&quot;:{&quot;translate&quot;:{&quot;x&quot;:0,&quot;y&quot;:0},&quot;rotate&quot;:0},&quot;text&quot;:{&quot;textData&quot;:{&quot;lineSpacing&quot;:&quot;normal&quot;,&quot;alignment&quot;:&quot;center&quot;,&quot;lines&quot;:[{&quot;runs&quot;:[{&quot;style&quot;:{&quot;fontFamily&quot;:&quot;Roboto&quot;,&quot;fontSize&quot;:15.668540327613892,&quot;color&quot;:&quot;rgba(70,69,70,1)&quot;,&quot;fontWeight&quot;:&quot;bold&quot;,&quot;fontStyle&quot;:&quot;normal&quot;,&quot;decoration&quot;:&quot;none&quot;,&quot;script&quot;:&quot;none&quot;},&quot;range&quot;:[0,3]}],&quot;text&quot;:&quot;202?&quot;}],&quot;verticalAlign&quot;:&quot;TOP&quot;,&quot;_lastCaretLocation&quot;:{&quot;lineIndex&quot;:0,&quot;runIndex&quot;:-1,&quot;charIndex&quot;:-1,&quot;endOfLine&quot;:true}},&quot;size&quot;:{&quot;x&quot;:52.49312648023369,&quot;y&quot;:19},&quot;targetSize&quot;:{&quot;x&quot;:52.49312648023369,&quot;y&quot;:2},&quot;format&quot;:&quot;BETTER_TEXT&quot;},&quot;parent&quot;:{&quot;type&quot;:&quot;CHILD&quot;,&quot;parentId&quot;:&quot;8841718a-1998-4711-acf6-4d4c929b63ec&quot;,&quot;order&quot;:&quot;5&quot;}},&quot;71b0fbb0-6b7a-424c-8457-81f59324b88a&quot;:{&quot;type&quot;:&quot;FIGURE_OBJECT&quot;,&quot;id&quot;:&quot;71b0fbb0-6b7a-424c-8457-81f59324b88a&quot;,&quot;relativeTransform&quot;:{&quot;translate&quot;:{&quot;x&quot;:416.65701699290304,&quot;y&quot;:309.50645367319015},&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16,&quot;color&quot;:&quot;rgba(112,112,113,1)&quot;,&quot;fontWeight&quot;:&quot;bold&quot;,&quot;fontStyle&quot;:&quot;normal&quot;,&quot;decoration&quot;:&quot;none&quot;,&quot;script&quot;:&quot;none&quot;},&quot;range&quot;:[0,7]}],&quot;text&quot;:&quot;microRNA&quot;}],&quot;verticalAlign&quot;:&quot;CENTER&quot;,&quot;_lastCaretLocation&quot;:{&quot;lineIndex&quot;:0,&quot;runIndex&quot;:-1,&quot;charIndex&quot;:-1,&quot;endOfLine&quot;:true}},&quot;size&quot;:{&quot;x&quot;:126.6865853968435,&quot;y&quot;:52.986173163405084},&quot;targetSize&quot;:{&quot;x&quot;:126.6865853968435,&quot;y&quot;:52.986173163405084},&quot;format&quot;:&quot;BETTER_TEXT&quot;,&quot;verticalAlign&quot;:&quot;TOP&quot;},&quot;isLocked&quot;:false,&quot;parent&quot;:{&quot;type&quot;:&quot;CHILD&quot;,&quot;parentId&quot;:&quot;ab5b204c-6a5a-4a46-85e5-0c76279574ab&quot;,&quot;order&quot;:&quot;7&quot;}},&quot;0a99dfe9-21b0-4bda-944c-85e187945b0b&quot;:{&quot;type&quot;:&quot;FIGURE_OBJECT&quot;,&quot;id&quot;:&quot;0a99dfe9-21b0-4bda-944c-85e187945b0b&quot;,&quot;relativeTransform&quot;:{&quot;translate&quot;:{&quot;x&quot;:453.7835153922543,&quot;y&quot;:-184.79871667557867},&quot;rotate&quot;:0,&quot;skewX&quot;:0,&quot;scale&quot;:{&quot;x&quot;:1,&quot;y&quot;:1}},&quot;opacity&quot;:1,&quot;path&quot;:{&quot;type&quot;:&quot;RECT&quot;,&quot;size&quot;:{&quot;x&quot;:24.639828890077183,&quot;y&quot;:11.293254907952019},&quot;cornerRounding&quot;:{&quot;type&quot;:&quot;ARC_LENGTH&quot;,&quot;global&quot;:0}},&quot;pathStyles&quot;:[{&quot;type&quot;:&quot;FILL&quot;,&quot;fillStyle&quot;:&quot;rgba(58,104,174,1)&quot;},{&quot;type&quot;:&quot;STROKE&quot;,&quot;strokeStyle&quot;:&quot;rgba(49,126,194,1)&quot;,&quot;lineWidth&quot;:2,&quot;lineJoin&quot;:&quot;round&quot;}],&quot;isLocked&quot;:false,&quot;parent&quot;:{&quot;type&quot;:&quot;CHILD&quot;,&quot;parentId&quot;:&quot;520d26eb-2d4b-4524-902d-a9c5804cd3d3&quot;,&quot;order&quot;:&quot;99999999&quot;}},&quot;9817b246-6a6a-4f59-acff-d28bb951823b&quot;:{&quot;type&quot;:&quot;FIGURE_OBJECT&quot;,&quot;id&quot;:&quot;9817b246-6a6a-4f59-acff-d28bb951823b&quot;,&quot;relativeTransform&quot;:{&quot;translate&quot;:{&quot;x&quot;:453.7842390955618,&quot;y&quot;:-163.50546176762666},&quot;rotate&quot;:0,&quot;skewX&quot;:0,&quot;scale&quot;:{&quot;x&quot;:1,&quot;y&quot;:1}},&quot;opacity&quot;:1,&quot;path&quot;:{&quot;type&quot;:&quot;RECT&quot;,&quot;size&quot;:{&quot;x&quot;:24.639828890077183,&quot;y&quot;:11.293254907952019},&quot;cornerRounding&quot;:{&quot;type&quot;:&quot;ARC_LENGTH&quot;,&quot;global&quot;:0}},&quot;pathStyles&quot;:[{&quot;type&quot;:&quot;FILL&quot;,&quot;fillStyle&quot;:&quot;rgba(98,141,86,1)&quot;},{&quot;type&quot;:&quot;STROKE&quot;,&quot;strokeStyle&quot;:&quot;rgba(148,196,125,1)&quot;,&quot;lineWidth&quot;:2,&quot;lineJoin&quot;:&quot;round&quot;}],&quot;isLocked&quot;:false,&quot;parent&quot;:{&quot;type&quot;:&quot;CHILD&quot;,&quot;parentId&quot;:&quot;520d26eb-2d4b-4524-902d-a9c5804cd3d3&quot;,&quot;order&quot;:&quot;999999995&quot;}},&quot;cb44bdf4-74a5-404f-a23b-547552f5d30c&quot;:{&quot;type&quot;:&quot;FIGURE_OBJECT&quot;,&quot;id&quot;:&quot;cb44bdf4-74a5-404f-a23b-547552f5d30c&quot;,&quot;relativeTransform&quot;:{&quot;translate&quot;:{&quot;x&quot;:453.7843040318387,&quot;y&quot;:-142.21259164018048},&quot;rotate&quot;:0,&quot;skewX&quot;:0,&quot;scale&quot;:{&quot;x&quot;:1,&quot;y&quot;:1}},&quot;opacity&quot;:1,&quot;path&quot;:{&quot;type&quot;:&quot;RECT&quot;,&quot;size&quot;:{&quot;x&quot;:24.639828890077183,&quot;y&quot;:11.293254907952019},&quot;cornerRounding&quot;:{&quot;type&quot;:&quot;ARC_LENGTH&quot;,&quot;global&quot;:0}},&quot;pathStyles&quot;:[{&quot;type&quot;:&quot;FILL&quot;,&quot;fillStyle&quot;:&quot;rgba(216,174,200,1)&quot;},{&quot;type&quot;:&quot;STROKE&quot;,&quot;strokeStyle&quot;:&quot;rgba(193,149,196,1)&quot;,&quot;lineWidth&quot;:2,&quot;lineJoin&quot;:&quot;round&quot;}],&quot;isLocked&quot;:false,&quot;parent&quot;:{&quot;type&quot;:&quot;CHILD&quot;,&quot;parentId&quot;:&quot;520d26eb-2d4b-4524-902d-a9c5804cd3d3&quot;,&quot;order&quot;:&quot;999999997&quot;}},&quot;4cd3648c-eac6-44f0-9cf7-90590eeae223&quot;:{&quot;type&quot;:&quot;FIGURE_OBJECT&quot;,&quot;id&quot;:&quot;4cd3648c-eac6-44f0-9cf7-90590eeae223&quot;,&quot;relativeTransform&quot;:{&quot;translate&quot;:{&quot;x&quot;:453.7836878711651,&quot;y&quot;:-119.99706206120945},&quot;rotate&quot;:0,&quot;skewX&quot;:0,&quot;scale&quot;:{&quot;x&quot;:1,&quot;y&quot;:1}},&quot;opacity&quot;:1,&quot;path&quot;:{&quot;type&quot;:&quot;RECT&quot;,&quot;size&quot;:{&quot;x&quot;:24.639828890077183,&quot;y&quot;:11.293254907952019},&quot;cornerRounding&quot;:{&quot;type&quot;:&quot;ARC_LENGTH&quot;,&quot;global&quot;:0}},&quot;pathStyles&quot;:[{&quot;type&quot;:&quot;FILL&quot;,&quot;fillStyle&quot;:&quot;rgba(192,56,48,1)&quot;},{&quot;type&quot;:&quot;STROKE&quot;,&quot;strokeStyle&quot;:&quot;rgba(192,56,48,1)&quot;,&quot;lineWidth&quot;:2,&quot;lineJoin&quot;:&quot;round&quot;}],&quot;isLocked&quot;:false,&quot;parent&quot;:{&quot;type&quot;:&quot;CHILD&quot;,&quot;parentId&quot;:&quot;520d26eb-2d4b-4524-902d-a9c5804cd3d3&quot;,&quot;order&quot;:&quot;999999998&quot;}},&quot;e1880e55-b774-4d30-9d53-e1cedcd28f82&quot;:{&quot;type&quot;:&quot;FIGURE_OBJECT&quot;,&quot;id&quot;:&quot;e1880e55-b774-4d30-9d53-e1cedcd28f82&quot;,&quot;relativeTransform&quot;:{&quot;translate&quot;:{&quot;x&quot;:453.78407171049156,&quot;y&quot;:-97.64078696238164},&quot;rotate&quot;:0,&quot;skewX&quot;:0,&quot;scale&quot;:{&quot;x&quot;:1,&quot;y&quot;:1}},&quot;opacity&quot;:1,&quot;path&quot;:{&quot;type&quot;:&quot;RECT&quot;,&quot;size&quot;:{&quot;x&quot;:24.639828890077183,&quot;y&quot;:11.293254907952019},&quot;cornerRounding&quot;:{&quot;type&quot;:&quot;ARC_LENGTH&quot;,&quot;global&quot;:0}},&quot;pathStyles&quot;:[{&quot;type&quot;:&quot;FILL&quot;,&quot;fillStyle&quot;:&quot;rgba(242,179,66,1)&quot;},{&quot;type&quot;:&quot;STROKE&quot;,&quot;strokeStyle&quot;:&quot;rgba(242,179,66,1)&quot;,&quot;lineWidth&quot;:2,&quot;lineJoin&quot;:&quot;round&quot;}],&quot;isLocked&quot;:false,&quot;parent&quot;:{&quot;type&quot;:&quot;CHILD&quot;,&quot;parentId&quot;:&quot;520d26eb-2d4b-4524-902d-a9c5804cd3d3&quot;,&quot;order&quot;:&quot;999999999&quot;}},&quot;7d05adb1-9524-4426-9734-af95deaec8b9&quot;:{&quot;type&quot;:&quot;FIGURE_OBJECT&quot;,&quot;id&quot;:&quot;7d05adb1-9524-4426-9734-af95deaec8b9&quot;,&quot;relativeTransform&quot;:{&quot;translate&quot;:{&quot;x&quot;:453.7837960982931,&quot;y&quot;:-76.38749064593695},&quot;rotate&quot;:0,&quot;skewX&quot;:0,&quot;scale&quot;:{&quot;x&quot;:1,&quot;y&quot;:1}},&quot;opacity&quot;:1,&quot;path&quot;:{&quot;type&quot;:&quot;RECT&quot;,&quot;size&quot;:{&quot;x&quot;:24.639828890077183,&quot;y&quot;:11.293254907952019},&quot;cornerRounding&quot;:{&quot;type&quot;:&quot;ARC_LENGTH&quot;,&quot;global&quot;:0}},&quot;pathStyles&quot;:[{&quot;type&quot;:&quot;FILL&quot;,&quot;fillStyle&quot;:&quot;rgba(130,92,166,1)&quot;},{&quot;type&quot;:&quot;STROKE&quot;,&quot;strokeStyle&quot;:&quot;rgba(130,92,166,1)&quot;,&quot;lineWidth&quot;:2,&quot;lineJoin&quot;:&quot;round&quot;}],&quot;isLocked&quot;:false,&quot;parent&quot;:{&quot;type&quot;:&quot;CHILD&quot;,&quot;parentId&quot;:&quot;520d26eb-2d4b-4524-902d-a9c5804cd3d3&quot;,&quot;order&quot;:&quot;9999999995&quot;}},&quot;86364a7c-629b-441c-9cea-eceb9f885d67&quot;:{&quot;type&quot;:&quot;FIGURE_OBJECT&quot;,&quot;id&quot;:&quot;86364a7c-629b-441c-9cea-eceb9f885d67&quot;,&quot;relativeTransform&quot;:{&quot;translate&quot;:{&quot;x&quot;:300.9375959297283,&quot;y&quot;:-131.92575051562144},&quot;rotate&quot;:4.434899695535845e-18,&quot;skewX&quot;:8.789744620860174e-18,&quot;scale&quot;:{&quot;x&quot;:1,&quot;y&quot;:1}},&quot;opacity&quot;:1,&quot;path&quot;:{&quot;type&quot;:&quot;RECT&quot;,&quot;size&quot;:{&quot;x&quot;:-345.13617763103304,&quot;y&quot;:-141.67901611794366},&quot;cornerRounding&quot;:{&quot;type&quot;:&quot;ARC_LENGTH&quot;,&quot;global&quot;:15.707976046391567}},&quot;pathStyles&quot;:[{&quot;type&quot;:&quot;FILL&quot;,&quot;fillStyle&quot;:&quot;rgba(247, 242, 248, 0)&quot;},{&quot;type&quot;:&quot;STROKE&quot;,&quot;strokeStyle&quot;:&quot;#825ca6&quot;,&quot;lineWidth&quot;:2.000001627001844,&quot;lineJoin&quot;:&quot;round&quot;}],&quot;isLocked&quot;:false,&quot;parent&quot;:{&quot;type&quot;:&quot;CHILD&quot;,&quot;parentId&quot;:&quot;520d26eb-2d4b-4524-902d-a9c5804cd3d3&quot;,&quot;order&quot;:&quot;9999999997&quot;}},&quot;579445f2-45fb-41f9-8f8a-3bea59b1a87e&quot;:{&quot;type&quot;:&quot;FIGURE_OBJECT&quot;,&quot;id&quot;:&quot;579445f2-45fb-41f9-8f8a-3bea59b1a87e&quot;,&quot;parent&quot;:{&quot;type&quot;:&quot;CHILD&quot;,&quot;parentId&quot;:&quot;520d26eb-2d4b-4524-902d-a9c5804cd3d3&quot;,&quot;order&quot;:&quot;95&quot;},&quot;relativeTransform&quot;:{}},&quot;5f0b9f0b-3489-4f3c-b832-e92511d56175&quot;:{&quot;type&quot;:&quot;FIGURE_OBJECT&quot;,&quot;id&quot;:&quot;5f0b9f0b-3489-4f3c-b832-e92511d56175&quot;,&quot;parent&quot;:{&quot;type&quot;:&quot;CHILD&quot;,&quot;parentId&quot;:&quot;520d26eb-2d4b-4524-902d-a9c5804cd3d3&quot;,&quot;order&quot;:&quot;97&quot;},&quot;relativeTransform&quot;:{}},&quot;131583b0-5080-4c33-8a24-a12b44b79a20&quot;:{&quot;type&quot;:&quot;FIGURE_OBJECT&quot;,&quot;id&quot;:&quot;131583b0-5080-4c33-8a24-a12b44b79a20&quot;,&quot;parent&quot;:{&quot;type&quot;:&quot;CHILD&quot;,&quot;parentId&quot;:&quot;520d26eb-2d4b-4524-902d-a9c5804cd3d3&quot;,&quot;order&quot;:&quot;98&quot;},&quot;relativeTransform&quot;:{}},&quot;01d0f737-c575-44b0-bdf8-1c346b5345ad&quot;:{&quot;type&quot;:&quot;FIGURE_OBJECT&quot;,&quot;id&quot;:&quot;01d0f737-c575-44b0-bdf8-1c346b5345ad&quot;,&quot;parent&quot;:{&quot;type&quot;:&quot;CHILD&quot;,&quot;parentId&quot;:&quot;520d26eb-2d4b-4524-902d-a9c5804cd3d3&quot;,&quot;order&quot;:&quot;99&quot;},&quot;relativeTransform&quot;:{}},&quot;7695d992-95f2-437b-aca9-774f1faa2c12&quot;:{&quot;type&quot;:&quot;FIGURE_OBJECT&quot;,&quot;id&quot;:&quot;7695d992-95f2-437b-aca9-774f1faa2c12&quot;,&quot;parent&quot;:{&quot;type&quot;:&quot;CHILD&quot;,&quot;parentId&quot;:&quot;520d26eb-2d4b-4524-902d-a9c5804cd3d3&quot;,&quot;order&quot;:&quot;998&quot;},&quot;relativeTransform&quot;:{}},&quot;a86bd581-4f81-427c-b333-3655f49fcf1c&quot;:{&quot;type&quot;:&quot;FIGURE_OBJECT&quot;,&quot;id&quot;:&quot;a86bd581-4f81-427c-b333-3655f49fcf1c&quot;,&quot;parent&quot;:{&quot;type&quot;:&quot;CHILD&quot;,&quot;parentId&quot;:&quot;520d26eb-2d4b-4524-902d-a9c5804cd3d3&quot;,&quot;order&quot;:&quot;99995&quot;},&quot;relativeTransform&quot;:{}},&quot;957ff903-c24f-4656-ac98-6683b9095c49&quot;:{&quot;type&quot;:&quot;FIGURE_OBJECT&quot;,&quot;id&quot;:&quot;957ff903-c24f-4656-ac98-6683b9095c49&quot;,&quot;parent&quot;:{&quot;type&quot;:&quot;CHILD&quot;,&quot;parentId&quot;:&quot;520d26eb-2d4b-4524-902d-a9c5804cd3d3&quot;,&quot;order&quot;:&quot;999998&quot;},&quot;relativeTransform&quot;:{}},&quot;8f3c426e-873c-4b85-a474-32a293e1fef4&quot;:{&quot;type&quot;:&quot;FIGURE_OBJECT&quot;,&quot;id&quot;:&quot;8f3c426e-873c-4b85-a474-32a293e1fef4&quot;,&quot;parent&quot;:{&quot;type&quot;:&quot;CHILD&quot;,&quot;parentId&quot;:&quot;520d26eb-2d4b-4524-902d-a9c5804cd3d3&quot;,&quot;order&quot;:&quot;99997&quot;},&quot;relativeTransform&quot;:{}},&quot;1ab16d27-8fac-41c0-8eca-f11e6032a245&quot;:{&quot;type&quot;:&quot;FIGURE_OBJECT&quot;,&quot;id&quot;:&quot;1ab16d27-8fac-41c0-8eca-f11e6032a245&quot;,&quot;parent&quot;:{&quot;type&quot;:&quot;CHILD&quot;,&quot;parentId&quot;:&quot;520d26eb-2d4b-4524-902d-a9c5804cd3d3&quot;,&quot;order&quot;:&quot;99998&quot;},&quot;relativeTransform&quot;:{}},&quot;1336bb1f-4ee2-4bc7-8d62-102664c6b81e&quot;:{&quot;type&quot;:&quot;FIGURE_OBJECT&quot;,&quot;id&quot;:&quot;1336bb1f-4ee2-4bc7-8d62-102664c6b81e&quot;,&quot;parent&quot;:{&quot;type&quot;:&quot;CHILD&quot;,&quot;parentId&quot;:&quot;520d26eb-2d4b-4524-902d-a9c5804cd3d3&quot;,&quot;order&quot;:&quot;9999995&quot;},&quot;relativeTransform&quot;:{}},&quot;d1349d18-3410-41fa-82b9-79a17fcff493&quot;:{&quot;type&quot;:&quot;FIGURE_OBJECT&quot;,&quot;id&quot;:&quot;d1349d18-3410-41fa-82b9-79a17fcff493&quot;,&quot;parent&quot;:{&quot;type&quot;:&quot;CHILD&quot;,&quot;parentId&quot;:&quot;520d26eb-2d4b-4524-902d-a9c5804cd3d3&quot;,&quot;order&quot;:&quot;9999998&quot;},&quot;relativeTransform&quot;:{}},&quot;dd9fd8b1-52f2-4cdf-b83a-a27c9ad9a435&quot;:{&quot;type&quot;:&quot;FIGURE_OBJECT&quot;,&quot;id&quot;:&quot;dd9fd8b1-52f2-4cdf-b83a-a27c9ad9a435&quot;,&quot;parent&quot;:{&quot;type&quot;:&quot;CHILD&quot;,&quot;parentId&quot;:&quot;520d26eb-2d4b-4524-902d-a9c5804cd3d3&quot;,&quot;order&quot;:&quot;999995&quot;},&quot;relativeTransform&quot;:{}},&quot;525cd08b-4157-4092-a850-f3537a922c11&quot;:{&quot;type&quot;:&quot;FIGURE_OBJECT&quot;,&quot;id&quot;:&quot;525cd08b-4157-4092-a850-f3537a922c11&quot;,&quot;parent&quot;:{&quot;type&quot;:&quot;CHILD&quot;,&quot;parentId&quot;:&quot;520d26eb-2d4b-4524-902d-a9c5804cd3d3&quot;,&quot;order&quot;:&quot;99999995&quot;},&quot;relativeTransform&quot;:{}},&quot;ab5b204c-6a5a-4a46-85e5-0c76279574ab&quot;:{&quot;type&quot;:&quot;FIGURE_OBJECT&quot;,&quot;id&quot;:&quot;ab5b204c-6a5a-4a46-85e5-0c76279574ab&quot;,&quot;parent&quot;:{&quot;type&quot;:&quot;CHILD&quot;,&quot;parentId&quot;:&quot;520d26eb-2d4b-4524-902d-a9c5804cd3d3&quot;,&quot;order&quot;:&quot;99999998&quot;},&quot;relativeTransform&quot;:{}},&quot;ed85a84d-7375-4327-bf81-10dcc7e82ecf&quot;:{&quot;id&quot;:&quot;ed85a84d-7375-4327-bf81-10dcc7e82ecf&quot;,&quot;type&quot;:&quot;FIGURE_OBJECT&quot;,&quot;document&quot;:{&quot;type&quot;:&quot;FIGURE&quot;,&quot;canvasType&quot;:&quot;FIGURE&quot;,&quot;units&quot;:&quot;in&quot;},&quot;parent&quot;:{&quot;parentId&quot;:&quot;770d1f84-8f16-4827-9838-689cb15e2cd4&quot;,&quot;type&quot;:&quot;DOCUMENT&quot;,&quot;order&quot;:&quot;5&quot;}},&quot;770d1f84-8f16-4827-9838-689cb15e2cd4&quot;:{&quot;id&quot;:&quot;770d1f84-8f16-4827-9838-689cb15e2cd4&quot;,&quot;type&quot;:&quot;FIGURE_OBJECT&quot;,&quot;document&quot;:{&quot;type&quot;:&quot;DOCUMENT_GROUP&quot;,&quot;canvasType&quot;:&quot;FIGURE&quot;,&quot;units&quot;:&quot;in&quot;}}}}"/>
</p:tagLst>
</file>

<file path=ppt/tags/tag15.xml><?xml version="1.0" encoding="utf-8"?>
<p:tagLst xmlns:a="http://schemas.openxmlformats.org/drawingml/2006/main" xmlns:r="http://schemas.openxmlformats.org/officeDocument/2006/relationships" xmlns:p="http://schemas.openxmlformats.org/presentationml/2006/main">
  <p:tag name="ID" val="681d9ee347432f8bce2e9f3b"/>
  <p:tag name="FIGURESLIDEID" val="ed85a84d-7375-4327-bf81-10dcc7e82ecf"/>
  <p:tag name="SELECTIONIDS" val="520d26eb-2d4b-4524-902d-a9c5804cd3d3"/>
  <p:tag name="TRANSPARENTBACKGROUND" val="true"/>
  <p:tag name="VERSION" val="1746800931067"/>
  <p:tag name="TITLE" val="ADPKD Timeline"/>
  <p:tag name="CREATORNAME" val="Jacob Nysather"/>
  <p:tag name="DATEINSERTED" val="1746800933041"/>
  <p:tag name="DPI" val="300"/>
  <p:tag name="BIOJSON" val="{&quot;id&quot;:&quot;770d1f84-8f16-4827-9838-689cb15e2cd4&quot;,&quot;objects&quot;:{&quot;520d26eb-2d4b-4524-902d-a9c5804cd3d3&quot;:{&quot;type&quot;:&quot;FIGURE_OBJECT&quot;,&quot;id&quot;:&quot;520d26eb-2d4b-4524-902d-a9c5804cd3d3&quot;,&quot;relativeTransform&quot;:{&quot;translate&quot;:{&quot;x&quot;:0,&quot;y&quot;:0},&quot;rotate&quot;:0,&quot;skewX&quot;:0,&quot;scale&quot;:{&quot;x&quot;:1,&quot;y&quot;:1}},&quot;isLocked&quot;:false,&quot;parent&quot;:{&quot;type&quot;:&quot;CHILD&quot;,&quot;parentId&quot;:&quot;ed85a84d-7375-4327-bf81-10dcc7e82ecf&quot;,&quot;order&quot;:&quot;5&quot;},&quot;assetId&quot;:&quot;5faadc128a991000a8cdf363&quot;},&quot;ef586bf0-86a8-4b2f-bda6-bb0dd93d05b8&quot;:{&quot;type&quot;:&quot;FIGURE_OBJECT&quot;,&quot;id&quot;:&quot;ef586bf0-86a8-4b2f-bda6-bb0dd93d05b8&quot;,&quot;relativeTransform&quot;:{&quot;translate&quot;:{&quot;x&quot;:-11.798674744086892,&quot;y&quot;:71.6180935570618},&quot;rotate&quot;:0},&quot;opacity&quot;:1,&quot;path&quot;:{&quot;type&quot;:&quot;RECT&quot;,&quot;size&quot;:{&quot;x&quot;:935.4020166415676,&quot;y&quot;:13.820992858529054},&quot;cornerRounding&quot;:{&quot;type&quot;:&quot;ARC_LENGTH&quot;,&quot;global&quot;:0}},&quot;pathStyles&quot;:[{&quot;type&quot;:&quot;FILL&quot;,&quot;fillStyle&quot;:&quot;rgba(222,219,238,1)&quot;},{&quot;type&quot;:&quot;STROKE&quot;,&quot;strokeStyle&quot;:&quot;rgba(135,133,186,1)&quot;,&quot;lineWidth&quot;:1,&quot;lineJoin&quot;:&quot;round&quot;}],&quot;isLocked&quot;:false,&quot;parent&quot;:{&quot;type&quot;:&quot;CHILD&quot;,&quot;parentId&quot;:&quot;520d26eb-2d4b-4524-902d-a9c5804cd3d3&quot;,&quot;order&quot;:&quot;02&quot;}},&quot;3362fefd-c17a-4969-94bb-a8f73a610c7b&quot;:{&quot;type&quot;:&quot;FIGURE_OBJECT&quot;,&quot;id&quot;:&quot;3362fefd-c17a-4969-94bb-a8f73a610c7b&quot;,&quot;relativeTransform&quot;:{&quot;translate&quot;:{&quot;x&quot;:-433.60030889954044,&quot;y&quot;:25.03008476384699},&quot;rotate&quot;:0,&quot;skewX&quot;:0,&quot;scale&quot;:{&quot;x&quot;:1,&quot;y&quot;:1}},&quot;opacity&quot;:1,&quot;source&quot;:{&quot;type&quot;:&quot;ASSETS&quot;},&quot;pathStyles&quot;:[{&quot;type&quot;:&quot;FILL&quot;,&quot;fillStyle&quot;:&quot;rgb(0,0,0)&quot;}],&quot;isLocked&quot;:false,&quot;parent&quot;:{&quot;type&quot;:&quot;CHILD&quot;,&quot;parentId&quot;:&quot;579445f2-45fb-41f9-8f8a-3bea59b1a87e&quot;,&quot;order&quot;:&quot;2&quot;}},&quot;1f6025ef-acb7-47fe-87ef-be9f26da609b&quot;:{&quot;type&quot;:&quot;FIGURE_OBJECT&quot;,&quot;id&quot;:&quot;1f6025ef-acb7-47fe-87ef-be9f26da609b&quot;,&quot;relativeTransform&quot;:{&quot;translate&quot;:{&quot;x&quot;:-1.461228235654718e-13,&quot;y&quot;:34.359499813690064},&quot;rotate&quot;:3.141592653589793},&quot;opacity&quot;:1,&quot;path&quot;:{&quot;type&quot;:&quot;TRIANGLE&quot;,&quot;size&quot;:{&quot;x&quot;:34.79965429850818,&quot;y&quot;:23.311362321765994},&quot;cornerRounding&quot;:{&quot;type&quot;:&quot;ARC_LENGTH&quot;,&quot;global&quot;:0}},&quot;pathStyles&quot;:[{&quot;type&quot;:&quot;FILL&quot;,&quot;fillStyle&quot;:&quot;rgba(144,197,218,1)&quot;},{&quot;type&quot;:&quot;STROKE&quot;,&quot;strokeStyle&quot;:&quot;rgba(0,0,0,0)&quot;,&quot;lineWidth&quot;:0.587570262285521,&quot;lineJoin&quot;:&quot;round&quot;}],&quot;isLocked&quot;:false,&quot;parent&quot;:{&quot;type&quot;:&quot;CHILD&quot;,&quot;parentId&quot;:&quot;3362fefd-c17a-4969-94bb-a8f73a610c7b&quot;,&quot;order&quot;:&quot;2&quot;}},&quot;78f15347-deb7-4697-82b1-6b9a7f1c6a15&quot;:{&quot;type&quot;:&quot;FIGURE_OBJECT&quot;,&quot;id&quot;:&quot;78f15347-deb7-4697-82b1-6b9a7f1c6a15&quot;,&quot;relativeTransform&quot;:{&quot;translate&quot;:{&quot;x&quot;:2.5049626896938023e-14,&quot;y&quot;:-9.0942322953036},&quot;rotate&quot;:0},&quot;opacity&quot;:1,&quot;path&quot;:{&quot;type&quot;:&quot;ELLIPSE&quot;,&quot;size&quot;:{&quot;x&quot;:74.42946762082431,&quot;y&quot;:74.42946762082431}},&quot;pathStyles&quot;:[{&quot;type&quot;:&quot;FILL&quot;,&quot;fillStyle&quot;:&quot;rgba(144,197,218,1)&quot;},{&quot;type&quot;:&quot;STROKE&quot;,&quot;strokeStyle&quot;:&quot;#95AAD3&quot;,&quot;lineWidth&quot;:0,&quot;lineJoin&quot;:&quot;round&quot;}],&quot;isLocked&quot;:false,&quot;parent&quot;:{&quot;type&quot;:&quot;CHILD&quot;,&quot;parentId&quot;:&quot;3362fefd-c17a-4969-94bb-a8f73a610c7b&quot;,&quot;order&quot;:&quot;5&quot;}},&quot;589144f4-7e5b-4c20-ab60-639a439317c6&quot;:{&quot;type&quot;:&quot;FIGURE_OBJECT&quot;,&quot;id&quot;:&quot;589144f4-7e5b-4c20-ab60-639a439317c6&quot;,&quot;relativeTransform&quot;:{&quot;translate&quot;:{&quot;x&quot;:-433.6001317910174,&quot;y&quot;:15.71099016661111},&quot;rotate&quot;:0,&quot;skewX&quot;:0,&quot;scale&quot;:{&quot;x&quot;:1,&quot;y&quot;:1}},&quot;layout&quot;:{&quot;sizeRatio&quot;:{&quot;x&quot;:0.8999999999999999,&quot;y&quot;:0.5833333333333334},&quot;keepAspectRatio&quot;:true},&quot;opacity&quot;:1,&quot;path&quot;:{&quot;type&quot;:&quot;ELLIPSE&quot;,&quot;size&quot;:{&quot;x&quot;:58.32569608914854,&quot;y&quot;:58.32569608914854}},&quot;pathStyles&quot;:[{&quot;type&quot;:&quot;FILL&quot;,&quot;fillStyle&quot;:&quot;rgba(255,255,255,1)&quot;},{&quot;type&quot;:&quot;STROKE&quot;,&quot;strokeStyle&quot;:&quot;rgba(0,0,0,1)&quot;,&quot;lineWidth&quot;:0,&quot;lineJoin&quot;:&quot;round&quot;}],&quot;isLocked&quot;:false,&quot;parent&quot;:{&quot;type&quot;:&quot;CHILD&quot;,&quot;parentId&quot;:&quot;579445f2-45fb-41f9-8f8a-3bea59b1a87e&quot;,&quot;order&quot;:&quot;5&quot;}},&quot;9f84ccc4-1302-4f92-af78-e467ebab3802&quot;:{&quot;type&quot;:&quot;FIGURE_OBJECT&quot;,&quot;id&quot;:&quot;9f84ccc4-1302-4f92-af78-e467ebab3802&quot;,&quot;relativeTransform&quot;:{&quot;translate&quot;:{&quot;x&quot;:0,&quot;y&quot;:0},&quot;rotate&quot;:0},&quot;text&quot;:{&quot;textData&quot;:{&quot;lineSpacing&quot;:&quot;normal&quot;,&quot;alignment&quot;:&quot;center&quot;,&quot;lines&quot;:[{&quot;runs&quot;:[{&quot;style&quot;:{&quot;fontFamily&quot;:&quot;Roboto&quot;,&quot;fontSize&quot;:15.668540327613892,&quot;color&quot;:&quot;rgba(70,69,70,1)&quot;,&quot;fontWeight&quot;:&quot;bold&quot;,&quot;fontStyle&quot;:&quot;normal&quot;,&quot;decoration&quot;:&quot;none&quot;,&quot;script&quot;:&quot;none&quot;},&quot;range&quot;:[0,3]}],&quot;text&quot;:&quot;2006&quot;,&quot;baseStyle&quot;:{&quot;fontFamily&quot;:&quot;Roboto&quot;,&quot;fontSize&quot;:15.668540327613892,&quot;color&quot;:&quot;rgba(70,69,70,1)&quot;,&quot;fontWeight&quot;:&quot;bold&quot;,&quot;fontStyle&quot;:&quot;normal&quot;,&quot;decoration&quot;:&quot;none&quot;,&quot;script&quot;:&quot;none&quot;}}],&quot;verticalAlign&quot;:&quot;TOP&quot;,&quot;_lastCaretLocation&quot;:{&quot;lineIndex&quot;:0,&quot;runIndex&quot;:-1,&quot;charIndex&quot;:-1,&quot;endOfLine&quot;:true}},&quot;size&quot;:{&quot;x&quot;:52.49312648023369,&quot;y&quot;:18.802248393136672},&quot;targetSize&quot;:{&quot;x&quot;:52.49312648023369,&quot;y&quot;:2},&quot;format&quot;:&quot;BETTER_TEXT&quot;},&quot;parent&quot;:{&quot;type&quot;:&quot;CHILD&quot;,&quot;parentId&quot;:&quot;589144f4-7e5b-4c20-ab60-639a439317c6&quot;,&quot;order&quot;:&quot;5&quot;}},&quot;48612dd6-752a-4df2-8ca6-6dafb2d7bd68&quot;:{&quot;type&quot;:&quot;FIGURE_OBJECT&quot;,&quot;id&quot;:&quot;48612dd6-752a-4df2-8ca6-6dafb2d7bd68&quot;,&quot;relativeTransform&quot;:{&quot;translate&quot;:{&quot;x&quot;:-333.2482390063131,&quot;y&quot;:24.168939029739047},&quot;rotate&quot;:0,&quot;skewX&quot;:0,&quot;scale&quot;:{&quot;x&quot;:1,&quot;y&quot;:1}},&quot;opacity&quot;:1,&quot;source&quot;:{&quot;type&quot;:&quot;ASSETS&quot;},&quot;pathStyles&quot;:[{&quot;type&quot;:&quot;FILL&quot;,&quot;fillStyle&quot;:&quot;rgb(0,0,0)&quot;}],&quot;isLocked&quot;:false,&quot;parent&quot;:{&quot;type&quot;:&quot;CHILD&quot;,&quot;parentId&quot;:&quot;5f0b9f0b-3489-4f3c-b832-e92511d56175&quot;,&quot;order&quot;:&quot;2&quot;}},&quot;591312b0-6f5e-4957-9763-9e0b4e26be5d&quot;:{&quot;type&quot;:&quot;FIGURE_OBJECT&quot;,&quot;id&quot;:&quot;591312b0-6f5e-4957-9763-9e0b4e26be5d&quot;,&quot;relativeTransform&quot;:{&quot;translate&quot;:{&quot;x&quot;:-7.784887358211087e-14,&quot;y&quot;:33.72059890559801},&quot;rotate&quot;:3.141592653589793},&quot;opacity&quot;:1,&quot;path&quot;:{&quot;type&quot;:&quot;TRIANGLE&quot;,&quot;size&quot;:{&quot;x&quot;:34.72923546933033,&quot;y&quot;:23.454556481288517},&quot;cornerRounding&quot;:{&quot;type&quot;:&quot;ARC_LENGTH&quot;,&quot;global&quot;:0}},&quot;pathStyles&quot;:[{&quot;type&quot;:&quot;FILL&quot;,&quot;fillStyle&quot;:&quot;rgba(110, 153, 187, 1)&quot;},{&quot;type&quot;:&quot;STROKE&quot;,&quot;strokeStyle&quot;:&quot;#95AAD3&quot;,&quot;lineWidth&quot;:0,&quot;lineJoin&quot;:&quot;round&quot;}],&quot;isLocked&quot;:false,&quot;parent&quot;:{&quot;type&quot;:&quot;CHILD&quot;,&quot;parentId&quot;:&quot;48612dd6-752a-4df2-8ca6-6dafb2d7bd68&quot;,&quot;order&quot;:&quot;2&quot;}},&quot;a2c9e153-eee9-4467-bece-c211fb71f8b2&quot;:{&quot;type&quot;:&quot;FIGURE_OBJECT&quot;,&quot;id&quot;:&quot;a2c9e153-eee9-4467-bece-c211fb71f8b2&quot;,&quot;relativeTransform&quot;:{&quot;translate&quot;:{&quot;x&quot;:2.4583854815403432e-14,&quot;y&quot;:-8.925113084599044},&quot;rotate&quot;:0},&quot;opacity&quot;:1,&quot;path&quot;:{&quot;type&quot;:&quot;ELLIPSE&quot;,&quot;size&quot;:{&quot;x&quot;:73.04552812328632,&quot;y&quot;:73.04552812328632}},&quot;pathStyles&quot;:[{&quot;type&quot;:&quot;FILL&quot;,&quot;fillStyle&quot;:&quot;rgba(110, 153, 187, 1)&quot;},{&quot;type&quot;:&quot;STROKE&quot;,&quot;strokeStyle&quot;:&quot;#95AAD3&quot;,&quot;lineWidth&quot;:0,&quot;lineJoin&quot;:&quot;round&quot;}],&quot;isLocked&quot;:false,&quot;parent&quot;:{&quot;type&quot;:&quot;CHILD&quot;,&quot;parentId&quot;:&quot;48612dd6-752a-4df2-8ca6-6dafb2d7bd68&quot;,&quot;order&quot;:&quot;5&quot;}},&quot;bb65d002-1975-4037-854c-af258bf4a199&quot;:{&quot;type&quot;:&quot;FIGURE_OBJECT&quot;,&quot;id&quot;:&quot;bb65d002-1975-4037-854c-af258bf4a199&quot;,&quot;relativeTransform&quot;:{&quot;translate&quot;:{&quot;x&quot;:-333.1517654764755,&quot;y&quot;:15.243885705280693},&quot;rotate&quot;:0,&quot;skewX&quot;:0,&quot;scale&quot;:{&quot;x&quot;:1,&quot;y&quot;:1}},&quot;layout&quot;:{&quot;sizeRatio&quot;:{&quot;x&quot;:0.8999999999999999,&quot;y&quot;:0.5833333333333334},&quot;keepAspectRatio&quot;:true},&quot;opacity&quot;:1,&quot;path&quot;:{&quot;type&quot;:&quot;ELLIPSE&quot;,&quot;size&quot;:{&quot;x&quot;:57.241189681681156,&quot;y&quot;:57.241189681681156}},&quot;pathStyles&quot;:[{&quot;type&quot;:&quot;FILL&quot;,&quot;fillStyle&quot;:&quot;rgba(255,255,255,1)&quot;},{&quot;type&quot;:&quot;STROKE&quot;,&quot;strokeStyle&quot;:&quot;rgba(0,0,0,1)&quot;,&quot;lineWidth&quot;:0,&quot;lineJoin&quot;:&quot;round&quot;}],&quot;isLocked&quot;:false,&quot;parent&quot;:{&quot;type&quot;:&quot;CHILD&quot;,&quot;parentId&quot;:&quot;5f0b9f0b-3489-4f3c-b832-e92511d56175&quot;,&quot;order&quot;:&quot;5&quot;}},&quot;914be75d-465e-41ee-8c91-46a28edcd3de&quot;:{&quot;type&quot;:&quot;FIGURE_OBJECT&quot;,&quot;id&quot;:&quot;914be75d-465e-41ee-8c91-46a28edcd3de&quot;,&quot;relativeTransform&quot;:{&quot;translate&quot;:{&quot;x&quot;:0,&quot;y&quot;:0},&quot;rotate&quot;:0},&quot;text&quot;:{&quot;textData&quot;:{&quot;lineSpacing&quot;:&quot;normal&quot;,&quot;alignment&quot;:&quot;center&quot;,&quot;lines&quot;:[{&quot;runs&quot;:[{&quot;style&quot;:{&quot;fontFamily&quot;:&quot;Roboto&quot;,&quot;fontSize&quot;:15.37719991471962,&quot;color&quot;:&quot;rgba(70,69,70,1)&quot;,&quot;fontWeight&quot;:&quot;bold&quot;,&quot;fontStyle&quot;:&quot;normal&quot;,&quot;decoration&quot;:&quot;none&quot;,&quot;script&quot;:&quot;none&quot;},&quot;range&quot;:[0,3]}],&quot;text&quot;:&quot;2009&quot;}],&quot;verticalAlign&quot;:&quot;TOP&quot;,&quot;_lastCaretLocation&quot;:{&quot;lineIndex&quot;:0,&quot;runIndex&quot;:-1,&quot;charIndex&quot;:-1,&quot;endOfLine&quot;:true}},&quot;size&quot;:{&quot;x&quot;:51.51707071351304,&quot;y&quot;:18.452639897663545},&quot;targetSize&quot;:{&quot;x&quot;:51.51707071351304,&quot;y&quot;:2},&quot;format&quot;:&quot;BETTER_TEXT&quot;},&quot;parent&quot;:{&quot;type&quot;:&quot;CHILD&quot;,&quot;parentId&quot;:&quot;bb65d002-1975-4037-854c-af258bf4a199&quot;,&quot;order&quot;:&quot;5&quot;}},&quot;21af5747-6b52-4827-9998-33b5adf9213e&quot;:{&quot;type&quot;:&quot;FIGURE_OBJECT&quot;,&quot;id&quot;:&quot;21af5747-6b52-4827-9998-33b5adf9213e&quot;,&quot;relativeTransform&quot;:{&quot;translate&quot;:{&quot;x&quot;:-136.94960888563236,&quot;y&quot;:25.03001324271009},&quot;rotate&quot;:0,&quot;skewX&quot;:0,&quot;scale&quot;:{&quot;x&quot;:1,&quot;y&quot;:1}},&quot;opacity&quot;:1,&quot;source&quot;:{&quot;type&quot;:&quot;ASSETS&quot;},&quot;pathStyles&quot;:[{&quot;type&quot;:&quot;FILL&quot;,&quot;fillStyle&quot;:&quot;rgb(0,0,0)&quot;}],&quot;isLocked&quot;:false,&quot;parent&quot;:{&quot;type&quot;:&quot;CHILD&quot;,&quot;parentId&quot;:&quot;131583b0-5080-4c33-8a24-a12b44b79a20&quot;,&quot;order&quot;:&quot;2&quot;}},&quot;4a19839c-20ee-41a2-88b6-3f7f989517b5&quot;:{&quot;type&quot;:&quot;FIGURE_OBJECT&quot;,&quot;id&quot;:&quot;4a19839c-20ee-41a2-88b6-3f7f989517b5&quot;,&quot;relativeTransform&quot;:{&quot;translate&quot;:{&quot;x&quot;:5.4274173696424145e-14,&quot;y&quot;:34.35946676684156},&quot;rotate&quot;:3.141592653589793},&quot;opacity&quot;:1,&quot;path&quot;:{&quot;type&quot;:&quot;TRIANGLE&quot;,&quot;size&quot;:{&quot;x&quot;:34.799642812618565,&quot;y&quot;:23.311354627674202},&quot;cornerRounding&quot;:{&quot;type&quot;:&quot;ARC_LENGTH&quot;,&quot;global&quot;:0}},&quot;pathStyles&quot;:[{&quot;type&quot;:&quot;FILL&quot;,&quot;fillStyle&quot;:&quot;rgba(61, 96, 167, 1)&quot;},{&quot;type&quot;:&quot;STROKE&quot;,&quot;strokeStyle&quot;:&quot;rgba(0,0,0,0)&quot;,&quot;lineWidth&quot;:0.5875700683535032,&quot;lineJoin&quot;:&quot;round&quot;}],&quot;isLocked&quot;:false,&quot;parent&quot;:{&quot;type&quot;:&quot;CHILD&quot;,&quot;parentId&quot;:&quot;21af5747-6b52-4827-9998-33b5adf9213e&quot;,&quot;order&quot;:&quot;2&quot;}},&quot;46b88fe1-7165-4395-9aeb-4f69ed8b5768&quot;:{&quot;type&quot;:&quot;FIGURE_OBJECT&quot;,&quot;id&quot;:&quot;46b88fe1-7165-4395-9aeb-4f69ed8b5768&quot;,&quot;relativeTransform&quot;:{&quot;translate&quot;:{&quot;x&quot;:2.5049618629118835e-14,&quot;y&quot;:-9.094207587448103},&quot;rotate&quot;:0},&quot;opacity&quot;:1,&quot;path&quot;:{&quot;type&quot;:&quot;ELLIPSE&quot;,&quot;size&quot;:{&quot;x&quot;:74.42944305481448,&quot;y&quot;:74.42944305481448}},&quot;pathStyles&quot;:[{&quot;type&quot;:&quot;FILL&quot;,&quot;fillStyle&quot;:&quot;rgba(61, 96, 167, 1)&quot;},{&quot;type&quot;:&quot;STROKE&quot;,&quot;strokeStyle&quot;:&quot;#95AAD3&quot;,&quot;lineWidth&quot;:0,&quot;lineJoin&quot;:&quot;round&quot;}],&quot;isLocked&quot;:false,&quot;parent&quot;:{&quot;type&quot;:&quot;CHILD&quot;,&quot;parentId&quot;:&quot;21af5747-6b52-4827-9998-33b5adf9213e&quot;,&quot;order&quot;:&quot;5&quot;}},&quot;8c268c19-0871-44c6-87a1-a5cd43586c5a&quot;:{&quot;type&quot;:&quot;FIGURE_OBJECT&quot;,&quot;id&quot;:&quot;8c268c19-0871-44c6-87a1-a5cd43586c5a&quot;,&quot;relativeTransform&quot;:{&quot;translate&quot;:{&quot;x&quot;:-136.94972556220205,&quot;y&quot;:15.710827211434339},&quot;rotate&quot;:0,&quot;skewX&quot;:0,&quot;scale&quot;:{&quot;x&quot;:1,&quot;y&quot;:1}},&quot;layout&quot;:{&quot;sizeRatio&quot;:{&quot;x&quot;:0.8999999999999999,&quot;y&quot;:0.5833333333333334},&quot;keepAspectRatio&quot;:true},&quot;opacity&quot;:1,&quot;path&quot;:{&quot;type&quot;:&quot;ELLIPSE&quot;,&quot;size&quot;:{&quot;x&quot;:58.32567683831055,&quot;y&quot;:58.32567683831055}},&quot;pathStyles&quot;:[{&quot;type&quot;:&quot;FILL&quot;,&quot;fillStyle&quot;:&quot;rgba(255,255,255,1)&quot;},{&quot;type&quot;:&quot;STROKE&quot;,&quot;strokeStyle&quot;:&quot;rgba(0,0,0,1)&quot;,&quot;lineWidth&quot;:0,&quot;lineJoin&quot;:&quot;round&quot;}],&quot;isLocked&quot;:false,&quot;parent&quot;:{&quot;type&quot;:&quot;CHILD&quot;,&quot;parentId&quot;:&quot;131583b0-5080-4c33-8a24-a12b44b79a20&quot;,&quot;order&quot;:&quot;5&quot;}},&quot;1dd15535-dc61-4a8c-90cb-f387b82cfd82&quot;:{&quot;type&quot;:&quot;FIGURE_OBJECT&quot;,&quot;id&quot;:&quot;1dd15535-dc61-4a8c-90cb-f387b82cfd82&quot;,&quot;relativeTransform&quot;:{&quot;translate&quot;:{&quot;x&quot;:0,&quot;y&quot;:0},&quot;rotate&quot;:0},&quot;text&quot;:{&quot;textData&quot;:{&quot;lineSpacing&quot;:&quot;normal&quot;,&quot;alignment&quot;:&quot;center&quot;,&quot;lines&quot;:[{&quot;runs&quot;:[{&quot;style&quot;:{&quot;fontFamily&quot;:&quot;Roboto&quot;,&quot;fontSize&quot;:15.668535156093418,&quot;color&quot;:&quot;rgba(70,69,70,1)&quot;,&quot;fontWeight&quot;:&quot;bold&quot;,&quot;fontStyle&quot;:&quot;normal&quot;,&quot;decoration&quot;:&quot;none&quot;,&quot;script&quot;:&quot;none&quot;},&quot;range&quot;:[0,3]}],&quot;text&quot;:&quot;2014&quot;}],&quot;verticalAlign&quot;:&quot;TOP&quot;,&quot;_lastCaretLocation&quot;:{&quot;lineIndex&quot;:0,&quot;runIndex&quot;:-1,&quot;charIndex&quot;:-1,&quot;endOfLine&quot;:true}},&quot;size&quot;:{&quot;x&quot;:52.49310915447949,&quot;y&quot;:18.802242187312103},&quot;targetSize&quot;:{&quot;x&quot;:52.49310915447949,&quot;y&quot;:2},&quot;format&quot;:&quot;BETTER_TEXT&quot;},&quot;parent&quot;:{&quot;type&quot;:&quot;CHILD&quot;,&quot;parentId&quot;:&quot;8c268c19-0871-44c6-87a1-a5cd43586c5a&quot;,&quot;order&quot;:&quot;5&quot;}},&quot;62ea9b6d-1d19-445f-a8a3-e4a50785028c&quot;:{&quot;type&quot;:&quot;FIGURE_OBJECT&quot;,&quot;id&quot;:&quot;62ea9b6d-1d19-445f-a8a3-e4a50785028c&quot;,&quot;relativeTransform&quot;:{&quot;translate&quot;:{&quot;x&quot;:14.789442046257307,&quot;y&quot;:24.864641686553345},&quot;rotate&quot;:0,&quot;skewX&quot;:0,&quot;scale&quot;:{&quot;x&quot;:1,&quot;y&quot;:1}},&quot;opacity&quot;:1,&quot;source&quot;:{&quot;type&quot;:&quot;ASSETS&quot;},&quot;pathStyles&quot;:[{&quot;type&quot;:&quot;FILL&quot;,&quot;fillStyle&quot;:&quot;rgb(0,0,0)&quot;}],&quot;isLocked&quot;:false,&quot;parent&quot;:{&quot;type&quot;:&quot;CHILD&quot;,&quot;parentId&quot;:&quot;01d0f737-c575-44b0-bdf8-1c346b5345ad&quot;,&quot;order&quot;:&quot;2&quot;}},&quot;4140da49-b76e-482a-a660-4569d2559633&quot;:{&quot;type&quot;:&quot;FIGURE_OBJECT&quot;,&quot;id&quot;:&quot;4140da49-b76e-482a-a660-4569d2559633&quot;,&quot;relativeTransform&quot;:{&quot;translate&quot;:{&quot;x&quot;:1.88543997884034e-13,&quot;y&quot;:34.48234123002186},&quot;rotate&quot;:3.141592653589793,&quot;skewX&quot;:4.469510435199611e-32},&quot;opacity&quot;:1,&quot;path&quot;:{&quot;type&quot;:&quot;TRIANGLE&quot;,&quot;size&quot;:{&quot;x&quot;:35.5137627141142,&quot;y&quot;:23.98439073549037},&quot;cornerRounding&quot;:{&quot;type&quot;:&quot;ARC_LENGTH&quot;,&quot;global&quot;:0}},&quot;pathStyles&quot;:[{&quot;type&quot;:&quot;FILL&quot;,&quot;fillStyle&quot;:&quot;rgba(38, 64, 139, 1)&quot;},{&quot;type&quot;:&quot;STROKE&quot;,&quot;strokeStyle&quot;:&quot;#95AAD3&quot;,&quot;lineWidth&quot;:0,&quot;lineJoin&quot;:&quot;round&quot;}],&quot;isLocked&quot;:false,&quot;parent&quot;:{&quot;type&quot;:&quot;CHILD&quot;,&quot;parentId&quot;:&quot;62ea9b6d-1d19-445f-a8a3-e4a50785028c&quot;,&quot;order&quot;:&quot;2&quot;}},&quot;21ec8fbd-546e-4134-8d99-678fbc64029a&quot;:{&quot;type&quot;:&quot;FIGURE_OBJECT&quot;,&quot;id&quot;:&quot;21ec8fbd-546e-4134-8d99-678fbc64029a&quot;,&quot;relativeTransform&quot;:{&quot;translate&quot;:{&quot;x&quot;:-4.1898666196452004e-14,&quot;y&quot;:-9.126729799825284},&quot;rotate&quot;:0},&quot;opacity&quot;:1,&quot;path&quot;:{&quot;type&quot;:&quot;ELLIPSE&quot;,&quot;size&quot;:{&quot;x&quot;:74.6956135958834,&quot;y&quot;:74.69561359588339}},&quot;pathStyles&quot;:[{&quot;type&quot;:&quot;FILL&quot;,&quot;fillStyle&quot;:&quot;rgba(38, 64, 139, 1)&quot;},{&quot;type&quot;:&quot;STROKE&quot;,&quot;strokeStyle&quot;:&quot;#95AAD3&quot;,&quot;lineWidth&quot;:0,&quot;lineJoin&quot;:&quot;round&quot;}],&quot;isLocked&quot;:false,&quot;parent&quot;:{&quot;type&quot;:&quot;CHILD&quot;,&quot;parentId&quot;:&quot;62ea9b6d-1d19-445f-a8a3-e4a50785028c&quot;,&quot;order&quot;:&quot;5&quot;}},&quot;64b2426d-2aaf-4916-b7f2-a9c3eb7e1789&quot;:{&quot;type&quot;:&quot;FIGURE_OBJECT&quot;,&quot;id&quot;:&quot;64b2426d-2aaf-4916-b7f2-a9c3eb7e1789&quot;,&quot;relativeTransform&quot;:{&quot;translate&quot;:{&quot;x&quot;:14.78917753460938,&quot;y&quot;:15.51212888718073},&quot;rotate&quot;:0,&quot;skewX&quot;:0,&quot;scale&quot;:{&quot;x&quot;:1,&quot;y&quot;:1}},&quot;layout&quot;:{&quot;sizeRatio&quot;:{&quot;x&quot;:0.8999999999999999,&quot;y&quot;:0.5833333333333334},&quot;keepAspectRatio&quot;:true},&quot;opacity&quot;:1,&quot;path&quot;:{&quot;type&quot;:&quot;ELLIPSE&quot;,&quot;size&quot;:{&quot;x&quot;:58.534257963267116,&quot;y&quot;:58.53425796326711}},&quot;pathStyles&quot;:[{&quot;type&quot;:&quot;FILL&quot;,&quot;fillStyle&quot;:&quot;rgba(255,255,255,1)&quot;},{&quot;type&quot;:&quot;STROKE&quot;,&quot;strokeStyle&quot;:&quot;rgba(0,0,0,1)&quot;,&quot;lineWidth&quot;:0,&quot;lineJoin&quot;:&quot;round&quot;}],&quot;isLocked&quot;:false,&quot;parent&quot;:{&quot;type&quot;:&quot;CHILD&quot;,&quot;parentId&quot;:&quot;01d0f737-c575-44b0-bdf8-1c346b5345ad&quot;,&quot;order&quot;:&quot;5&quot;}},&quot;2c9f2718-80e0-4966-a2c4-921bb2ffd99b&quot;:{&quot;type&quot;:&quot;FIGURE_OBJECT&quot;,&quot;id&quot;:&quot;2c9f2718-80e0-4966-a2c4-921bb2ffd99b&quot;,&quot;relativeTransform&quot;:{&quot;translate&quot;:{&quot;x&quot;:0,&quot;y&quot;:0},&quot;rotate&quot;:0},&quot;text&quot;:{&quot;textData&quot;:{&quot;lineSpacing&quot;:&quot;normal&quot;,&quot;alignment&quot;:&quot;center&quot;,&quot;lines&quot;:[{&quot;runs&quot;:[{&quot;style&quot;:{&quot;fontFamily&quot;:&quot;Roboto&quot;,&quot;fontSize&quot;:15.724568122471835,&quot;color&quot;:&quot;rgba(70,69,70,1)&quot;,&quot;fontWeight&quot;:&quot;bold&quot;,&quot;fontStyle&quot;:&quot;normal&quot;,&quot;decoration&quot;:&quot;none&quot;,&quot;script&quot;:&quot;none&quot;},&quot;range&quot;:[0,3]}],&quot;text&quot;:&quot;2016&quot;}],&quot;verticalAlign&quot;:&quot;TOP&quot;,&quot;_lastCaretLocation&quot;:{&quot;lineIndex&quot;:0,&quot;runIndex&quot;:-1,&quot;charIndex&quot;:-1,&quot;endOfLine&quot;:true}},&quot;size&quot;:{&quot;x&quot;:52.6808321669404,&quot;y&quot;:18.8694817469662},&quot;targetSize&quot;:{&quot;x&quot;:52.6808321669404,&quot;y&quot;:2},&quot;format&quot;:&quot;BETTER_TEXT&quot;},&quot;parent&quot;:{&quot;type&quot;:&quot;CHILD&quot;,&quot;parentId&quot;:&quot;64b2426d-2aaf-4916-b7f2-a9c3eb7e1789&quot;,&quot;order&quot;:&quot;5&quot;}},&quot;fdd2e5dc-d722-4ed8-b130-7c1a45a5f1b1&quot;:{&quot;type&quot;:&quot;FIGURE_OBJECT&quot;,&quot;id&quot;:&quot;fdd2e5dc-d722-4ed8-b130-7c1a45a5f1b1&quot;,&quot;relativeTransform&quot;:{&quot;translate&quot;:{&quot;x&quot;:-4.367988799108009,&quot;y&quot;:-225.19368689740705},&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45.33333333333333,&quot;color&quot;:&quot;rgba(6,148,142,1)&quot;,&quot;fontWeight&quot;:&quot;bold&quot;,&quot;fontStyle&quot;:&quot;normal&quot;,&quot;decoration&quot;:&quot;none&quot;,&quot;script&quot;:&quot;none&quot;},&quot;range&quot;:[0,40]}],&quot;text&quot;:&quot;ADPKD Diagnosis, Prognosis, and Treatment&quot;}],&quot;verticalAlign&quot;:&quot;TOP&quot;,&quot;_lastCaretLocation&quot;:{&quot;lineIndex&quot;:0,&quot;runIndex&quot;:-1,&quot;charIndex&quot;:-1,&quot;endOfLine&quot;:true}},&quot;size&quot;:{&quot;x&quot;:920.4645263418392,&quot;y&quot;:176},&quot;targetSize&quot;:{&quot;x&quot;:920.4645263418392,&quot;y&quot;:176},&quot;format&quot;:&quot;BETTER_TEXT&quot;,&quot;verticalAlign&quot;:&quot;TOP&quot;},&quot;isLocked&quot;:false,&quot;parent&quot;:{&quot;type&quot;:&quot;CHILD&quot;,&quot;parentId&quot;:&quot;520d26eb-2d4b-4524-902d-a9c5804cd3d3&quot;,&quot;order&quot;:&quot;65&quot;}},&quot;d91d3d72-6538-4573-ad97-5ec01745d946&quot;:{&quot;type&quot;:&quot;FIGURE_OBJECT&quot;,&quot;id&quot;:&quot;d91d3d72-6538-4573-ad97-5ec01745d946&quot;,&quot;relativeTransform&quot;:{&quot;translate&quot;:{&quot;x&quot;:283.9065079254972,&quot;y&quot;:-119.99709379684418},&quot;rotate&quot;:0},&quot;opacity&quot;:1,&quot;pathStyles&quot;:[{&quot;type&quot;:&quot;FILL&quot;,&quot;fillStyle&quot;:&quot;rgba(129,134,137,1)&quot;}],&quot;text&quot;:{&quot;textData&quot;:{&quot;lineSpacing&quot;:&quot;normal&quot;,&quot;alignment&quot;:&quot;right&quot;,&quot;lines&quot;:[{&quot;runs&quot;:[{&quot;style&quot;:{&quot;fontFamily&quot;:&quot;Roboto&quot;,&quot;fontSize&quot;:18.666666666666664,&quot;color&quot;:&quot;rgba(112,112,113,1)&quot;,&quot;fontWeight&quot;:&quot;normal&quot;,&quot;fontStyle&quot;:&quot;normal&quot;,&quot;decoration&quot;:&quot;none&quot;,&quot;script&quot;:&quot;none&quot;},&quot;range&quot;:[0,23]}],&quot;text&quot;:&quot;Diagnostics, Prognostics&quot;},{&quot;runs&quot;:[{&quot;style&quot;:{&quot;fontFamily&quot;:&quot;Roboto&quot;,&quot;fontSize&quot;:18.666666666666664,&quot;color&quot;:&quot;rgba(112,112,113,1)&quot;,&quot;fontWeight&quot;:&quot;normal&quot;,&quot;fontStyle&quot;:&quot;normal&quot;,&quot;decoration&quot;:&quot;none&quot;,&quot;script&quot;:&quot;none&quot;},&quot;range&quot;:[0,13]}],&quot;text&quot;:&quot;V2R Antagonist&quot;},{&quot;runs&quot;:[{&quot;style&quot;:{&quot;fontFamily&quot;:&quot;Roboto&quot;,&quot;fontSize&quot;:18.666666666666664,&quot;color&quot;:&quot;rgba(112,112,113,1)&quot;,&quot;fontWeight&quot;:&quot;normal&quot;,&quot;fontStyle&quot;:&quot;normal&quot;,&quot;decoration&quot;:&quot;none&quot;,&quot;script&quot;:&quot;none&quot;},&quot;range&quot;:[0,14]}],&quot;text&quot;:&quot;mTOR Inhibitors&quot;},{&quot;runs&quot;:[{&quot;style&quot;:{&quot;fontFamily&quot;:&quot;Roboto&quot;,&quot;fontSize&quot;:18.666666666666664,&quot;color&quot;:&quot;rgba(112,112,113,1)&quot;,&quot;fontWeight&quot;:&quot;normal&quot;,&quot;fontStyle&quot;:&quot;normal&quot;,&quot;decoration&quot;:&quot;none&quot;,&quot;script&quot;:&quot;none&quot;},&quot;range&quot;:[0,19]}],&quot;text&quot;:&quot;Somatostatin Analogs&quot;},{&quot;runs&quot;:[{&quot;style&quot;:{&quot;fontFamily&quot;:&quot;Roboto&quot;,&quot;fontSize&quot;:18.666666666666664,&quot;color&quot;:&quot;rgba(112,112,113,1)&quot;,&quot;fontWeight&quot;:&quot;normal&quot;,&quot;fontStyle&quot;:&quot;normal&quot;,&quot;decoration&quot;:&quot;none&quot;,&quot;script&quot;:&quot;none&quot;},&quot;range&quot;:[0,34]}],&quot;text&quot;:&quot;Glucosylceramide Synthase Inhibitor&quot;},{&quot;runs&quot;:[{&quot;style&quot;:{&quot;fontFamily&quot;:&quot;Roboto&quot;,&quot;fontSize&quot;:18.666666666666664,&quot;color&quot;:&quot;rgba(112,112,113,1)&quot;,&quot;fontWeight&quot;:&quot;normal&quot;,&quot;fontStyle&quot;:&quot;normal&quot;,&quot;decoration&quot;:&quot;none&quot;,&quot;script&quot;:&quot;none&quot;},&quot;range&quot;:[0,7]}],&quot;text&quot;:&quot;microRNA&quot;,&quot;baseStyle&quot;:{&quot;fontFamily&quot;:&quot;Roboto&quot;,&quot;fontSize&quot;:18.666666666666664,&quot;color&quot;:&quot;rgba(112,112,113,1)&quot;,&quot;fontWeight&quot;:&quot;normal&quot;,&quot;fontStyle&quot;:&quot;normal&quot;,&quot;decoration&quot;:&quot;none&quot;,&quot;script&quot;:&quot;none&quot;}}],&quot;verticalAlign&quot;:&quot;TOP&quot;},&quot;size&quot;:{&quot;x&quot;:302.55706681345737,&quot;y&quot;:154},&quot;targetSize&quot;:{&quot;x&quot;:302.55706681345737,&quot;y&quot;:154},&quot;format&quot;:&quot;BETTER_TEXT&quot;,&quot;verticalAlign&quot;:&quot;TOP&quot;},&quot;isLocked&quot;:false,&quot;parent&quot;:{&quot;type&quot;:&quot;CHILD&quot;,&quot;parentId&quot;:&quot;520d26eb-2d4b-4524-902d-a9c5804cd3d3&quot;,&quot;order&quot;:&quot;7&quot;}},&quot;3673dd62-2b39-4b22-92e2-f57b554ed1cf&quot;:{&quot;type&quot;:&quot;FIGURE_OBJECT&quot;,&quot;id&quot;:&quot;3673dd62-2b39-4b22-92e2-f57b554ed1cf&quot;,&quot;relativeTransform&quot;:{&quot;translate&quot;:{&quot;x&quot;:-433.600272359516,&quot;y&quot;:-47.77201959034602},&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16,&quot;color&quot;:&quot;rgba(112,112,113,1)&quot;,&quot;fontWeight&quot;:&quot;bold&quot;,&quot;fontStyle&quot;:&quot;normal&quot;,&quot;decoration&quot;:&quot;none&quot;,&quot;script&quot;:&quot;none&quot;},&quot;range&quot;:[0,4]}],&quot;text&quot;:&quot;CRISP&quot;}],&quot;verticalAlign&quot;:&quot;CENTER&quot;,&quot;_lastCaretLocation&quot;:{&quot;lineIndex&quot;:0,&quot;runIndex&quot;:-1,&quot;charIndex&quot;:-1,&quot;endOfLine&quot;:true}},&quot;size&quot;:{&quot;x&quot;:152.2993905880128,&quot;y&quot;:52.986173163405084},&quot;targetSize&quot;:{&quot;x&quot;:152.2993905880128,&quot;y&quot;:52.986173163405084},&quot;format&quot;:&quot;BETTER_TEXT&quot;,&quot;verticalAlign&quot;:&quot;TOP&quot;},&quot;isLocked&quot;:false,&quot;parent&quot;:{&quot;type&quot;:&quot;CHILD&quot;,&quot;parentId&quot;:&quot;579445f2-45fb-41f9-8f8a-3bea59b1a87e&quot;,&quot;order&quot;:&quot;7&quot;}},&quot;b0de6cce-6e0d-4d4e-ba25-560cda0ce027&quot;:{&quot;type&quot;:&quot;FIGURE_OBJECT&quot;,&quot;id&quot;:&quot;b0de6cce-6e0d-4d4e-ba25-560cda0ce027&quot;,&quot;relativeTransform&quot;:{&quot;translate&quot;:{&quot;x&quot;:-331.96233685181755,&quot;y&quot;:-49.77938178424686},&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16,&quot;color&quot;:&quot;rgba(112,112,113,1)&quot;,&quot;fontWeight&quot;:&quot;bold&quot;,&quot;fontStyle&quot;:&quot;normal&quot;,&quot;decoration&quot;:&quot;none&quot;,&quot;script&quot;:&quot;none&quot;},&quot;range&quot;:[0,38]}],&quot;text&quot;:&quot;Unified US Criteria for Diagnosis ADPKD&quot;}],&quot;verticalAlign&quot;:&quot;CENTER&quot;,&quot;_lastCaretLocation&quot;:{&quot;lineIndex&quot;:0,&quot;runIndex&quot;:-1,&quot;charIndex&quot;:-1,&quot;endOfLine&quot;:true}},&quot;size&quot;:{&quot;x&quot;:128.84720155751702,&quot;y&quot;:57},&quot;targetSize&quot;:{&quot;x&quot;:128.84720155751702,&quot;y&quot;:52.986173163405084},&quot;format&quot;:&quot;BETTER_TEXT&quot;,&quot;verticalAlign&quot;:&quot;TOP&quot;},&quot;isLocked&quot;:false,&quot;parent&quot;:{&quot;type&quot;:&quot;CHILD&quot;,&quot;parentId&quot;:&quot;5f0b9f0b-3489-4f3c-b832-e92511d56175&quot;,&quot;order&quot;:&quot;7&quot;}},&quot;d2854834-8469-4dc8-8d8e-bd5cab0b9b5e&quot;:{&quot;type&quot;:&quot;FIGURE_OBJECT&quot;,&quot;id&quot;:&quot;d2854834-8469-4dc8-8d8e-bd5cab0b9b5e&quot;,&quot;relativeTransform&quot;:{&quot;translate&quot;:{&quot;x&quot;:-136.95017630135342,&quot;y&quot;:-47.772251911693104},&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16,&quot;color&quot;:&quot;rgba(112,112,113,1)&quot;,&quot;fontWeight&quot;:&quot;bold&quot;,&quot;fontStyle&quot;:&quot;normal&quot;,&quot;decoration&quot;:&quot;none&quot;,&quot;script&quot;:&quot;none&quot;},&quot;range&quot;:[0,32]}],&quot;text&quot;:&quot;Mayo Imaging Classification (MIC)&quot;}],&quot;verticalAlign&quot;:&quot;CENTER&quot;,&quot;_lastCaretLocation&quot;:{&quot;lineIndex&quot;:0,&quot;runIndex&quot;:-1,&quot;charIndex&quot;:-1,&quot;endOfLine&quot;:true}},&quot;size&quot;:{&quot;x&quot;:152.2993905880128,&quot;y&quot;:52.986173163405084},&quot;targetSize&quot;:{&quot;x&quot;:152.2993905880128,&quot;y&quot;:52.986173163405084},&quot;format&quot;:&quot;BETTER_TEXT&quot;,&quot;verticalAlign&quot;:&quot;TOP&quot;},&quot;isLocked&quot;:false,&quot;parent&quot;:{&quot;type&quot;:&quot;CHILD&quot;,&quot;parentId&quot;:&quot;131583b0-5080-4c33-8a24-a12b44b79a20&quot;,&quot;order&quot;:&quot;7&quot;}},&quot;731a2629-3648-4e4c-9542-8efd3e6e52b2&quot;:{&quot;type&quot;:&quot;FIGURE_OBJECT&quot;,&quot;id&quot;:&quot;731a2629-3648-4e4c-9542-8efd3e6e52b2&quot;,&quot;relativeTransform&quot;:{&quot;translate&quot;:{&quot;x&quot;:15.349828009067522,&quot;y&quot;:-48.103549169317006},&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16,&quot;color&quot;:&quot;rgba(112,112,113,1)&quot;,&quot;fontWeight&quot;:&quot;bold&quot;,&quot;fontStyle&quot;:&quot;normal&quot;,&quot;decoration&quot;:&quot;none&quot;,&quot;script&quot;:&quot;none&quot;},&quot;range&quot;:[0,12]}],&quot;text&quot;:&quot;PRO-PKD Score&quot;}],&quot;verticalAlign&quot;:&quot;CENTER&quot;,&quot;_lastCaretLocation&quot;:{&quot;lineIndex&quot;:0,&quot;runIndex&quot;:-1,&quot;charIndex&quot;:-1,&quot;endOfLine&quot;:true}},&quot;size&quot;:{&quot;x&quot;:152.2993905880128,&quot;y&quot;:52.986173163405084},&quot;targetSize&quot;:{&quot;x&quot;:152.2993905880128,&quot;y&quot;:52.986173163405084},&quot;format&quot;:&quot;BETTER_TEXT&quot;,&quot;verticalAlign&quot;:&quot;TOP&quot;},&quot;isLocked&quot;:false,&quot;parent&quot;:{&quot;type&quot;:&quot;CHILD&quot;,&quot;parentId&quot;:&quot;01d0f737-c575-44b0-bdf8-1c346b5345ad&quot;,&quot;order&quot;:&quot;7&quot;}},&quot;cf34df1f-622a-4c3f-b94f-08ebfbb6c769&quot;:{&quot;type&quot;:&quot;FIGURE_OBJECT&quot;,&quot;id&quot;:&quot;cf34df1f-622a-4c3f-b94f-08ebfbb6c769&quot;,&quot;relativeTransform&quot;:{&quot;translate&quot;:{&quot;x&quot;:-314.40532867013894,&quot;y&quot;:245.60601762987466},&quot;rotate&quot;:3.141592653589793,&quot;skewX&quot;:0,&quot;scale&quot;:{&quot;x&quot;:1,&quot;y&quot;:1}},&quot;opacity&quot;:1,&quot;source&quot;:{&quot;type&quot;:&quot;ASSETS&quot;},&quot;pathStyles&quot;:[{&quot;type&quot;:&quot;FILL&quot;,&quot;fillStyle&quot;:&quot;rgb(0,0,0)&quot;}],&quot;isLocked&quot;:false,&quot;parent&quot;:{&quot;type&quot;:&quot;CHILD&quot;,&quot;parentId&quot;:&quot;7695d992-95f2-437b-aca9-774f1faa2c12&quot;,&quot;order&quot;:&quot;2&quot;}},&quot;84b6655a-07ec-4e10-bd5d-e26ee1255083&quot;:{&quot;type&quot;:&quot;FIGURE_OBJECT&quot;,&quot;id&quot;:&quot;84b6655a-07ec-4e10-bd5d-e26ee1255083&quot;,&quot;relativeTransform&quot;:{&quot;translate&quot;:{&quot;x&quot;:1.461228235654718e-13,&quot;y&quot;:34.359499813690064},&quot;rotate&quot;:3.141592653589793},&quot;opacity&quot;:1,&quot;path&quot;:{&quot;type&quot;:&quot;TRIANGLE&quot;,&quot;size&quot;:{&quot;x&quot;:-34.79965429850818,&quot;y&quot;:23.311362321765994},&quot;cornerRounding&quot;:{&quot;type&quot;:&quot;ARC_LENGTH&quot;,&quot;global&quot;:0}},&quot;pathStyles&quot;:[{&quot;type&quot;:&quot;FILL&quot;,&quot;fillStyle&quot;:&quot;rgba(246, 215, 237, 1)&quot;},{&quot;type&quot;:&quot;STROKE&quot;,&quot;strokeStyle&quot;:&quot;rgba(158, 68, 114, 1)&quot;,&quot;lineWidth&quot;:0.587570262285521,&quot;lineJoin&quot;:&quot;round&quot;}],&quot;isLocked&quot;:false,&quot;parent&quot;:{&quot;type&quot;:&quot;CHILD&quot;,&quot;parentId&quot;:&quot;cf34df1f-622a-4c3f-b94f-08ebfbb6c769&quot;,&quot;order&quot;:&quot;2&quot;}},&quot;ff08ce74-3857-4b06-bc59-68bb3784817f&quot;:{&quot;type&quot;:&quot;FIGURE_OBJECT&quot;,&quot;id&quot;:&quot;ff08ce74-3857-4b06-bc59-68bb3784817f&quot;,&quot;relativeTransform&quot;:{&quot;translate&quot;:{&quot;x&quot;:-2.5049626896938023e-14,&quot;y&quot;:-9.0942322953036},&quot;rotate&quot;:6.283185307179586},&quot;opacity&quot;:1,&quot;path&quot;:{&quot;type&quot;:&quot;ELLIPSE&quot;,&quot;size&quot;:{&quot;x&quot;:-74.42946762082431,&quot;y&quot;:74.42946762082431}},&quot;pathStyles&quot;:[{&quot;type&quot;:&quot;FILL&quot;,&quot;fillStyle&quot;:&quot;rgba(246, 215, 237, 1)&quot;},{&quot;type&quot;:&quot;STROKE&quot;,&quot;strokeStyle&quot;:&quot;rgba(158, 68, 114, 1)&quot;,&quot;lineWidth&quot;:0,&quot;lineJoin&quot;:&quot;round&quot;}],&quot;isLocked&quot;:false,&quot;parent&quot;:{&quot;type&quot;:&quot;CHILD&quot;,&quot;parentId&quot;:&quot;cf34df1f-622a-4c3f-b94f-08ebfbb6c769&quot;,&quot;order&quot;:&quot;5&quot;}},&quot;53d9d7b5-316e-4f08-a100-bc6de957b754&quot;:{&quot;type&quot;:&quot;FIGURE_OBJECT&quot;,&quot;id&quot;:&quot;53d9d7b5-316e-4f08-a100-bc6de957b754&quot;,&quot;relativeTransform&quot;:{&quot;translate&quot;:{&quot;x&quot;:-314.4058907499026,&quot;y&quot;:254.84559985109166},&quot;rotate&quot;:0,&quot;skewX&quot;:0,&quot;scale&quot;:{&quot;x&quot;:1,&quot;y&quot;:1}},&quot;layout&quot;:{&quot;sizeRatio&quot;:{&quot;x&quot;:0.8999999999999999,&quot;y&quot;:0.5833333333333334},&quot;keepAspectRatio&quot;:true},&quot;opacity&quot;:1,&quot;path&quot;:{&quot;type&quot;:&quot;ELLIPSE&quot;,&quot;size&quot;:{&quot;x&quot;:58.32569608914854,&quot;y&quot;:58.32569608914854}},&quot;pathStyles&quot;:[{&quot;type&quot;:&quot;FILL&quot;,&quot;fillStyle&quot;:&quot;rgba(255,255,255,1)&quot;},{&quot;type&quot;:&quot;STROKE&quot;,&quot;strokeStyle&quot;:&quot;rgba(0,0,0,1)&quot;,&quot;lineWidth&quot;:0,&quot;lineJoin&quot;:&quot;round&quot;}],&quot;isLocked&quot;:false,&quot;parent&quot;:{&quot;type&quot;:&quot;CHILD&quot;,&quot;parentId&quot;:&quot;7695d992-95f2-437b-aca9-774f1faa2c12&quot;,&quot;order&quot;:&quot;5&quot;}},&quot;15bc9467-2bde-4136-b60e-fda6f9f99cfc&quot;:{&quot;type&quot;:&quot;FIGURE_OBJECT&quot;,&quot;id&quot;:&quot;15bc9467-2bde-4136-b60e-fda6f9f99cfc&quot;,&quot;relativeTransform&quot;:{&quot;translate&quot;:{&quot;x&quot;:0,&quot;y&quot;:0},&quot;rotate&quot;:0},&quot;text&quot;:{&quot;textData&quot;:{&quot;lineSpacing&quot;:&quot;normal&quot;,&quot;alignment&quot;:&quot;center&quot;,&quot;lines&quot;:[{&quot;runs&quot;:[{&quot;style&quot;:{&quot;fontFamily&quot;:&quot;Roboto&quot;,&quot;fontSize&quot;:15.668540327613892,&quot;color&quot;:&quot;rgba(70,69,70,1)&quot;,&quot;fontWeight&quot;:&quot;bold&quot;,&quot;fontStyle&quot;:&quot;normal&quot;,&quot;decoration&quot;:&quot;none&quot;,&quot;script&quot;:&quot;none&quot;},&quot;range&quot;:[0,3]}],&quot;text&quot;:&quot;2010&quot;}],&quot;verticalAlign&quot;:&quot;TOP&quot;,&quot;_lastCaretLocation&quot;:{&quot;lineIndex&quot;:0,&quot;runIndex&quot;:-1,&quot;charIndex&quot;:-1,&quot;endOfLine&quot;:true}},&quot;size&quot;:{&quot;x&quot;:52.49312648023369,&quot;y&quot;:19},&quot;targetSize&quot;:{&quot;x&quot;:52.49312648023369,&quot;y&quot;:2},&quot;format&quot;:&quot;BETTER_TEXT&quot;},&quot;parent&quot;:{&quot;type&quot;:&quot;CHILD&quot;,&quot;parentId&quot;:&quot;53d9d7b5-316e-4f08-a100-bc6de957b754&quot;,&quot;order&quot;:&quot;5&quot;}},&quot;67255d86-5176-4326-b381-1b8997a622a2&quot;:{&quot;type&quot;:&quot;FIGURE_OBJECT&quot;,&quot;id&quot;:&quot;67255d86-5176-4326-b381-1b8997a622a2&quot;,&quot;relativeTransform&quot;:{&quot;translate&quot;:{&quot;x&quot;:-310.58137918155694,&quot;y&quot;:307.1194695402809},&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16,&quot;color&quot;:&quot;rgba(112,112,113,1)&quot;,&quot;fontWeight&quot;:&quot;bold&quot;,&quot;fontStyle&quot;:&quot;normal&quot;,&quot;decoration&quot;:&quot;none&quot;,&quot;script&quot;:&quot;none&quot;},&quot;range&quot;:[0,14]}],&quot;text&quot;:&quot;mTOR Inhibitors&quot;}],&quot;verticalAlign&quot;:&quot;CENTER&quot;,&quot;_lastCaretLocation&quot;:{&quot;lineIndex&quot;:0,&quot;runIndex&quot;:-1,&quot;charIndex&quot;:-1,&quot;endOfLine&quot;:true}},&quot;size&quot;:{&quot;x&quot;:131.00222320294256,&quot;y&quot;:52.986173163405084},&quot;targetSize&quot;:{&quot;x&quot;:131.00222320294256,&quot;y&quot;:52.986173163405084},&quot;format&quot;:&quot;BETTER_TEXT&quot;,&quot;verticalAlign&quot;:&quot;TOP&quot;},&quot;isLocked&quot;:false,&quot;parent&quot;:{&quot;type&quot;:&quot;CHILD&quot;,&quot;parentId&quot;:&quot;7695d992-95f2-437b-aca9-774f1faa2c12&quot;,&quot;order&quot;:&quot;7&quot;}},&quot;31cfca8a-7347-4870-b693-aafff23db97e&quot;:{&quot;type&quot;:&quot;FIGURE_OBJECT&quot;,&quot;id&quot;:&quot;31cfca8a-7347-4870-b693-aafff23db97e&quot;,&quot;relativeTransform&quot;:{&quot;translate&quot;:{&quot;x&quot;:-199.5240203825795,&quot;y&quot;:122.08573770725538},&quot;rotate&quot;:3.141592653589793,&quot;skewX&quot;:0,&quot;scale&quot;:{&quot;x&quot;:1,&quot;y&quot;:1}},&quot;opacity&quot;:1,&quot;source&quot;:{&quot;type&quot;:&quot;ASSETS&quot;},&quot;pathStyles&quot;:[{&quot;type&quot;:&quot;FILL&quot;,&quot;fillStyle&quot;:&quot;rgb(0,0,0)&quot;}],&quot;isLocked&quot;:false,&quot;parent&quot;:{&quot;type&quot;:&quot;CHILD&quot;,&quot;parentId&quot;:&quot;a86bd581-4f81-427c-b333-3655f49fcf1c&quot;,&quot;order&quot;:&quot;2&quot;}},&quot;cb243bb3-d6f0-45ff-a8d8-801219911605&quot;:{&quot;type&quot;:&quot;FIGURE_OBJECT&quot;,&quot;id&quot;:&quot;cb243bb3-d6f0-45ff-a8d8-801219911605&quot;,&quot;relativeTransform&quot;:{&quot;translate&quot;:{&quot;x&quot;:1.461228235654718e-13,&quot;y&quot;:34.359499813690064},&quot;rotate&quot;:3.141592653589793},&quot;opacity&quot;:1,&quot;path&quot;:{&quot;type&quot;:&quot;TRIANGLE&quot;,&quot;size&quot;:{&quot;x&quot;:-34.79965429850818,&quot;y&quot;:23.311362321765994},&quot;cornerRounding&quot;:{&quot;type&quot;:&quot;ARC_LENGTH&quot;,&quot;global&quot;:0}},&quot;pathStyles&quot;:[{&quot;type&quot;:&quot;FILL&quot;,&quot;fillStyle&quot;:&quot;rgba(200,219,200,1)&quot;},{&quot;type&quot;:&quot;STROKE&quot;,&quot;strokeStyle&quot;:&quot;rgba(70, 85, 83, 1)&quot;,&quot;lineWidth&quot;:0.587570262285521,&quot;lineJoin&quot;:&quot;round&quot;}],&quot;isLocked&quot;:false,&quot;parent&quot;:{&quot;type&quot;:&quot;CHILD&quot;,&quot;parentId&quot;:&quot;31cfca8a-7347-4870-b693-aafff23db97e&quot;,&quot;order&quot;:&quot;2&quot;}},&quot;a1dd786c-2f4a-4791-adec-65d53bcdf858&quot;:{&quot;type&quot;:&quot;FIGURE_OBJECT&quot;,&quot;id&quot;:&quot;a1dd786c-2f4a-4791-adec-65d53bcdf858&quot;,&quot;relativeTransform&quot;:{&quot;translate&quot;:{&quot;x&quot;:-2.5049626896938023e-14,&quot;y&quot;:-9.0942322953036},&quot;rotate&quot;:6.283185307179586},&quot;opacity&quot;:1,&quot;path&quot;:{&quot;type&quot;:&quot;ELLIPSE&quot;,&quot;size&quot;:{&quot;x&quot;:-74.42946762082431,&quot;y&quot;:74.42946762082431}},&quot;pathStyles&quot;:[{&quot;type&quot;:&quot;FILL&quot;,&quot;fillStyle&quot;:&quot;rgba(200,219,200,1)&quot;},{&quot;type&quot;:&quot;STROKE&quot;,&quot;strokeStyle&quot;:&quot;rgba(70, 85, 83, 1)&quot;,&quot;lineWidth&quot;:0,&quot;lineJoin&quot;:&quot;round&quot;}],&quot;isLocked&quot;:false,&quot;parent&quot;:{&quot;type&quot;:&quot;CHILD&quot;,&quot;parentId&quot;:&quot;31cfca8a-7347-4870-b693-aafff23db97e&quot;,&quot;order&quot;:&quot;5&quot;}},&quot;ea224ff1-7336-483d-9718-2939100661e7&quot;:{&quot;type&quot;:&quot;FIGURE_OBJECT&quot;,&quot;id&quot;:&quot;ea224ff1-7336-483d-9718-2939100661e7&quot;,&quot;relativeTransform&quot;:{&quot;translate&quot;:{&quot;x&quot;:-199.5239013653927,&quot;y&quot;:131.32531992847248},&quot;rotate&quot;:0,&quot;skewX&quot;:0,&quot;scale&quot;:{&quot;x&quot;:1,&quot;y&quot;:1}},&quot;layout&quot;:{&quot;sizeRatio&quot;:{&quot;x&quot;:0.8999999999999999,&quot;y&quot;:0.5833333333333334},&quot;keepAspectRatio&quot;:true},&quot;opacity&quot;:1,&quot;path&quot;:{&quot;type&quot;:&quot;ELLIPSE&quot;,&quot;size&quot;:{&quot;x&quot;:58.32569608914854,&quot;y&quot;:58.32569608914854}},&quot;pathStyles&quot;:[{&quot;type&quot;:&quot;FILL&quot;,&quot;fillStyle&quot;:&quot;rgba(255,255,255,1)&quot;},{&quot;type&quot;:&quot;STROKE&quot;,&quot;strokeStyle&quot;:&quot;rgba(0,0,0,1)&quot;,&quot;lineWidth&quot;:0,&quot;lineJoin&quot;:&quot;round&quot;}],&quot;isLocked&quot;:false,&quot;parent&quot;:{&quot;type&quot;:&quot;CHILD&quot;,&quot;parentId&quot;:&quot;a86bd581-4f81-427c-b333-3655f49fcf1c&quot;,&quot;order&quot;:&quot;5&quot;}},&quot;8d3f2ecd-361c-48b4-934f-357b4b02274f&quot;:{&quot;type&quot;:&quot;FIGURE_OBJECT&quot;,&quot;id&quot;:&quot;8d3f2ecd-361c-48b4-934f-357b4b02274f&quot;,&quot;relativeTransform&quot;:{&quot;translate&quot;:{&quot;x&quot;:0,&quot;y&quot;:0},&quot;rotate&quot;:0},&quot;text&quot;:{&quot;textData&quot;:{&quot;lineSpacing&quot;:&quot;normal&quot;,&quot;alignment&quot;:&quot;center&quot;,&quot;lines&quot;:[{&quot;runs&quot;:[{&quot;style&quot;:{&quot;fontFamily&quot;:&quot;Roboto&quot;,&quot;fontSize&quot;:15.668540327613892,&quot;color&quot;:&quot;rgba(70,69,70,1)&quot;,&quot;fontWeight&quot;:&quot;bold&quot;,&quot;fontStyle&quot;:&quot;normal&quot;,&quot;decoration&quot;:&quot;none&quot;,&quot;script&quot;:&quot;none&quot;},&quot;range&quot;:[0,3]}],&quot;text&quot;:&quot;2012&quot;}],&quot;verticalAlign&quot;:&quot;TOP&quot;,&quot;_lastCaretLocation&quot;:{&quot;lineIndex&quot;:0,&quot;runIndex&quot;:-1,&quot;charIndex&quot;:-1,&quot;endOfLine&quot;:true}},&quot;size&quot;:{&quot;x&quot;:52.49312648023369,&quot;y&quot;:19},&quot;targetSize&quot;:{&quot;x&quot;:52.49312648023369,&quot;y&quot;:2},&quot;format&quot;:&quot;BETTER_TEXT&quot;},&quot;parent&quot;:{&quot;type&quot;:&quot;CHILD&quot;,&quot;parentId&quot;:&quot;ea224ff1-7336-483d-9718-2939100661e7&quot;,&quot;order&quot;:&quot;5&quot;}},&quot;f6fa120a-1911-49f6-9935-fe99a11c1185&quot;:{&quot;type&quot;:&quot;FIGURE_OBJECT&quot;,&quot;id&quot;:&quot;f6fa120a-1911-49f6-9935-fe99a11c1185&quot;,&quot;relativeTransform&quot;:{&quot;translate&quot;:{&quot;x&quot;:-85.90181997990139,&quot;y&quot;:122.08641880420582},&quot;rotate&quot;:3.141592653589793,&quot;skewX&quot;:0,&quot;scale&quot;:{&quot;x&quot;:1,&quot;y&quot;:1}},&quot;opacity&quot;:1,&quot;source&quot;:{&quot;type&quot;:&quot;ASSETS&quot;},&quot;pathStyles&quot;:[{&quot;type&quot;:&quot;FILL&quot;,&quot;fillStyle&quot;:&quot;rgb(0,0,0)&quot;}],&quot;isLocked&quot;:false,&quot;parent&quot;:{&quot;type&quot;:&quot;CHILD&quot;,&quot;parentId&quot;:&quot;8f3c426e-873c-4b85-a474-32a293e1fef4&quot;,&quot;order&quot;:&quot;2&quot;}},&quot;73b64c16-20aa-428c-986f-cd58f3ef7d68&quot;:{&quot;type&quot;:&quot;FIGURE_OBJECT&quot;,&quot;id&quot;:&quot;73b64c16-20aa-428c-986f-cd58f3ef7d68&quot;,&quot;relativeTransform&quot;:{&quot;translate&quot;:{&quot;x&quot;:1.461228235654718e-13,&quot;y&quot;:34.359499813690064},&quot;rotate&quot;:3.141592653589793},&quot;opacity&quot;:1,&quot;path&quot;:{&quot;type&quot;:&quot;TRIANGLE&quot;,&quot;size&quot;:{&quot;x&quot;:-34.79965429850818,&quot;y&quot;:23.311362321765994},&quot;cornerRounding&quot;:{&quot;type&quot;:&quot;ARC_LENGTH&quot;,&quot;global&quot;:0}},&quot;pathStyles&quot;:[{&quot;type&quot;:&quot;FILL&quot;,&quot;fillStyle&quot;:&quot;rgba(148,196,125,1)&quot;},{&quot;type&quot;:&quot;STROKE&quot;,&quot;strokeStyle&quot;:&quot;rgba(70, 85, 83, 1)&quot;,&quot;lineWidth&quot;:0.587570262285521,&quot;lineJoin&quot;:&quot;round&quot;}],&quot;isLocked&quot;:false,&quot;parent&quot;:{&quot;type&quot;:&quot;CHILD&quot;,&quot;parentId&quot;:&quot;f6fa120a-1911-49f6-9935-fe99a11c1185&quot;,&quot;order&quot;:&quot;2&quot;}},&quot;1542702c-4f07-4320-a93d-87cbc4ffb8ed&quot;:{&quot;type&quot;:&quot;FIGURE_OBJECT&quot;,&quot;id&quot;:&quot;1542702c-4f07-4320-a93d-87cbc4ffb8ed&quot;,&quot;relativeTransform&quot;:{&quot;translate&quot;:{&quot;x&quot;:-2.5049626896938023e-14,&quot;y&quot;:-9.0942322953036},&quot;rotate&quot;:6.283185307179586},&quot;opacity&quot;:1,&quot;path&quot;:{&quot;type&quot;:&quot;ELLIPSE&quot;,&quot;size&quot;:{&quot;x&quot;:-74.42946762082431,&quot;y&quot;:74.42946762082431}},&quot;pathStyles&quot;:[{&quot;type&quot;:&quot;FILL&quot;,&quot;fillStyle&quot;:&quot;rgba(148,196,125,1)&quot;},{&quot;type&quot;:&quot;STROKE&quot;,&quot;strokeStyle&quot;:&quot;rgba(70, 85, 83, 1)&quot;,&quot;lineWidth&quot;:0,&quot;lineJoin&quot;:&quot;round&quot;}],&quot;isLocked&quot;:false,&quot;parent&quot;:{&quot;type&quot;:&quot;CHILD&quot;,&quot;parentId&quot;:&quot;f6fa120a-1911-49f6-9935-fe99a11c1185&quot;,&quot;order&quot;:&quot;5&quot;}},&quot;dfdaa691-1704-4119-82c9-c92240753c99&quot;:{&quot;type&quot;:&quot;FIGURE_OBJECT&quot;,&quot;id&quot;:&quot;dfdaa691-1704-4119-82c9-c92240753c99&quot;,&quot;relativeTransform&quot;:{&quot;translate&quot;:{&quot;x&quot;:-85.90204151118981,&quot;y&quot;:131.32610925255108},&quot;rotate&quot;:0,&quot;skewX&quot;:0,&quot;scale&quot;:{&quot;x&quot;:1,&quot;y&quot;:1}},&quot;layout&quot;:{&quot;sizeRatio&quot;:{&quot;x&quot;:0.8999999999999999,&quot;y&quot;:0.5833333333333334},&quot;keepAspectRatio&quot;:true},&quot;opacity&quot;:1,&quot;path&quot;:{&quot;type&quot;:&quot;ELLIPSE&quot;,&quot;size&quot;:{&quot;x&quot;:58.32569608914854,&quot;y&quot;:58.32569608914854}},&quot;pathStyles&quot;:[{&quot;type&quot;:&quot;FILL&quot;,&quot;fillStyle&quot;:&quot;rgba(255,255,255,1)&quot;},{&quot;type&quot;:&quot;STROKE&quot;,&quot;strokeStyle&quot;:&quot;rgba(0,0,0,1)&quot;,&quot;lineWidth&quot;:0,&quot;lineJoin&quot;:&quot;round&quot;}],&quot;isLocked&quot;:false,&quot;parent&quot;:{&quot;type&quot;:&quot;CHILD&quot;,&quot;parentId&quot;:&quot;8f3c426e-873c-4b85-a474-32a293e1fef4&quot;,&quot;order&quot;:&quot;5&quot;}},&quot;43c98fd6-e2f6-48ac-b572-1e9bbd4db882&quot;:{&quot;type&quot;:&quot;FIGURE_OBJECT&quot;,&quot;id&quot;:&quot;43c98fd6-e2f6-48ac-b572-1e9bbd4db882&quot;,&quot;relativeTransform&quot;:{&quot;translate&quot;:{&quot;x&quot;:0,&quot;y&quot;:0},&quot;rotate&quot;:0},&quot;text&quot;:{&quot;textData&quot;:{&quot;lineSpacing&quot;:&quot;normal&quot;,&quot;alignment&quot;:&quot;center&quot;,&quot;lines&quot;:[{&quot;runs&quot;:[{&quot;style&quot;:{&quot;fontFamily&quot;:&quot;Roboto&quot;,&quot;fontSize&quot;:15.668540327613892,&quot;color&quot;:&quot;rgba(70,69,70,1)&quot;,&quot;fontWeight&quot;:&quot;bold&quot;,&quot;fontStyle&quot;:&quot;normal&quot;,&quot;decoration&quot;:&quot;none&quot;,&quot;script&quot;:&quot;none&quot;},&quot;range&quot;:[0,3]}],&quot;text&quot;:&quot;2014&quot;}],&quot;verticalAlign&quot;:&quot;TOP&quot;,&quot;_lastCaretLocation&quot;:{&quot;lineIndex&quot;:0,&quot;runIndex&quot;:-1,&quot;charIndex&quot;:-1,&quot;endOfLine&quot;:true}},&quot;size&quot;:{&quot;x&quot;:52.49312648023369,&quot;y&quot;:19},&quot;targetSize&quot;:{&quot;x&quot;:52.49312648023369,&quot;y&quot;:2},&quot;format&quot;:&quot;BETTER_TEXT&quot;},&quot;parent&quot;:{&quot;type&quot;:&quot;CHILD&quot;,&quot;parentId&quot;:&quot;dfdaa691-1704-4119-82c9-c92240753c99&quot;,&quot;order&quot;:&quot;5&quot;}},&quot;814876cf-f0b2-462f-8135-b662cb8ab8a7&quot;:{&quot;type&quot;:&quot;FIGURE_OBJECT&quot;,&quot;id&quot;:&quot;814876cf-f0b2-462f-8135-b662cb8ab8a7&quot;,&quot;relativeTransform&quot;:{&quot;translate&quot;:{&quot;x&quot;:50.627270912222116,&quot;y&quot;:120.72782446008137},&quot;rotate&quot;:3.141592653589793,&quot;skewX&quot;:0,&quot;scale&quot;:{&quot;x&quot;:1,&quot;y&quot;:1}},&quot;opacity&quot;:1,&quot;source&quot;:{&quot;type&quot;:&quot;ASSETS&quot;},&quot;pathStyles&quot;:[{&quot;type&quot;:&quot;FILL&quot;,&quot;fillStyle&quot;:&quot;rgb(0,0,0)&quot;}],&quot;isLocked&quot;:false,&quot;parent&quot;:{&quot;type&quot;:&quot;CHILD&quot;,&quot;parentId&quot;:&quot;1ab16d27-8fac-41c0-8eca-f11e6032a245&quot;,&quot;order&quot;:&quot;2&quot;}},&quot;3af40722-64bf-4816-94f8-a60c02d615ad&quot;:{&quot;type&quot;:&quot;FIGURE_OBJECT&quot;,&quot;id&quot;:&quot;3af40722-64bf-4816-94f8-a60c02d615ad&quot;,&quot;relativeTransform&quot;:{&quot;translate&quot;:{&quot;x&quot;:1.461228235654718e-13,&quot;y&quot;:34.359499813690064},&quot;rotate&quot;:3.141592653589793},&quot;opacity&quot;:1,&quot;path&quot;:{&quot;type&quot;:&quot;TRIANGLE&quot;,&quot;size&quot;:{&quot;x&quot;:-34.79965429850818,&quot;y&quot;:23.311362321765994},&quot;cornerRounding&quot;:{&quot;type&quot;:&quot;ARC_LENGTH&quot;,&quot;global&quot;:0}},&quot;pathStyles&quot;:[{&quot;type&quot;:&quot;FILL&quot;,&quot;fillStyle&quot;:&quot;rgba(98,141,86,1)&quot;},{&quot;type&quot;:&quot;STROKE&quot;,&quot;strokeStyle&quot;:&quot;rgba(53, 105, 32, 1)&quot;,&quot;lineWidth&quot;:0.587570262285521,&quot;lineJoin&quot;:&quot;round&quot;}],&quot;isLocked&quot;:false,&quot;parent&quot;:{&quot;type&quot;:&quot;CHILD&quot;,&quot;parentId&quot;:&quot;814876cf-f0b2-462f-8135-b662cb8ab8a7&quot;,&quot;order&quot;:&quot;2&quot;}},&quot;5647ea61-0bca-4d90-86f0-61ab305aa1a2&quot;:{&quot;type&quot;:&quot;FIGURE_OBJECT&quot;,&quot;id&quot;:&quot;5647ea61-0bca-4d90-86f0-61ab305aa1a2&quot;,&quot;relativeTransform&quot;:{&quot;translate&quot;:{&quot;x&quot;:-2.5049626896938023e-14,&quot;y&quot;:-9.0942322953036},&quot;rotate&quot;:6.283185307179586},&quot;opacity&quot;:1,&quot;path&quot;:{&quot;type&quot;:&quot;ELLIPSE&quot;,&quot;size&quot;:{&quot;x&quot;:-74.42946762082431,&quot;y&quot;:74.42946762082431}},&quot;pathStyles&quot;:[{&quot;type&quot;:&quot;FILL&quot;,&quot;fillStyle&quot;:&quot;rgba(98,141,86,1)&quot;},{&quot;type&quot;:&quot;STROKE&quot;,&quot;strokeStyle&quot;:&quot;rgba(53, 105, 32, 1)&quot;,&quot;lineWidth&quot;:0,&quot;lineJoin&quot;:&quot;round&quot;}],&quot;isLocked&quot;:false,&quot;parent&quot;:{&quot;type&quot;:&quot;CHILD&quot;,&quot;parentId&quot;:&quot;814876cf-f0b2-462f-8135-b662cb8ab8a7&quot;,&quot;order&quot;:&quot;5&quot;}},&quot;c36571c2-a2f6-4271-b48f-c73e4f6b2f0b&quot;:{&quot;type&quot;:&quot;FIGURE_OBJECT&quot;,&quot;id&quot;:&quot;c36571c2-a2f6-4271-b48f-c73e4f6b2f0b&quot;,&quot;relativeTransform&quot;:{&quot;translate&quot;:{&quot;x&quot;:50.6270493809337,&quot;y&quot;:129.96751490842664},&quot;rotate&quot;:0,&quot;skewX&quot;:0,&quot;scale&quot;:{&quot;x&quot;:1,&quot;y&quot;:1}},&quot;layout&quot;:{&quot;sizeRatio&quot;:{&quot;x&quot;:0.8999999999999999,&quot;y&quot;:0.5833333333333334},&quot;keepAspectRatio&quot;:true},&quot;opacity&quot;:1,&quot;path&quot;:{&quot;type&quot;:&quot;ELLIPSE&quot;,&quot;size&quot;:{&quot;x&quot;:58.32569608914854,&quot;y&quot;:58.32569608914854}},&quot;pathStyles&quot;:[{&quot;type&quot;:&quot;FILL&quot;,&quot;fillStyle&quot;:&quot;rgba(255,255,255,1)&quot;},{&quot;type&quot;:&quot;STROKE&quot;,&quot;strokeStyle&quot;:&quot;rgba(0,0,0,1)&quot;,&quot;lineWidth&quot;:0,&quot;lineJoin&quot;:&quot;round&quot;}],&quot;isLocked&quot;:false,&quot;parent&quot;:{&quot;type&quot;:&quot;CHILD&quot;,&quot;parentId&quot;:&quot;1ab16d27-8fac-41c0-8eca-f11e6032a245&quot;,&quot;order&quot;:&quot;5&quot;}},&quot;1f14a14f-12ff-4eff-8834-6c7ca4a2eb33&quot;:{&quot;type&quot;:&quot;FIGURE_OBJECT&quot;,&quot;id&quot;:&quot;1f14a14f-12ff-4eff-8834-6c7ca4a2eb33&quot;,&quot;relativeTransform&quot;:{&quot;translate&quot;:{&quot;x&quot;:0,&quot;y&quot;:0},&quot;rotate&quot;:0},&quot;text&quot;:{&quot;textData&quot;:{&quot;lineSpacing&quot;:&quot;normal&quot;,&quot;alignment&quot;:&quot;center&quot;,&quot;lines&quot;:[{&quot;runs&quot;:[{&quot;style&quot;:{&quot;fontFamily&quot;:&quot;Roboto&quot;,&quot;fontSize&quot;:15.668540327613892,&quot;color&quot;:&quot;rgba(70,69,70,1)&quot;,&quot;fontWeight&quot;:&quot;bold&quot;,&quot;fontStyle&quot;:&quot;normal&quot;,&quot;decoration&quot;:&quot;none&quot;,&quot;script&quot;:&quot;none&quot;},&quot;range&quot;:[0,3]}],&quot;text&quot;:&quot;2017&quot;}],&quot;verticalAlign&quot;:&quot;TOP&quot;,&quot;_lastCaretLocation&quot;:{&quot;lineIndex&quot;:0,&quot;runIndex&quot;:-1,&quot;charIndex&quot;:-1,&quot;endOfLine&quot;:true}},&quot;size&quot;:{&quot;x&quot;:52.49312648023369,&quot;y&quot;:19},&quot;targetSize&quot;:{&quot;x&quot;:52.49312648023369,&quot;y&quot;:2},&quot;format&quot;:&quot;BETTER_TEXT&quot;},&quot;parent&quot;:{&quot;type&quot;:&quot;CHILD&quot;,&quot;parentId&quot;:&quot;c36571c2-a2f6-4271-b48f-c73e4f6b2f0b&quot;,&quot;order&quot;:&quot;5&quot;}},&quot;747bf737-e4b0-4ced-8aad-60fb9c8bae2c&quot;:{&quot;type&quot;:&quot;FIGURE_OBJECT&quot;,&quot;id&quot;:&quot;747bf737-e4b0-4ced-8aad-60fb9c8bae2c&quot;,&quot;relativeTransform&quot;:{&quot;translate&quot;:{&quot;x&quot;:-199.5238920216529,&quot;y&quot;:186.98142193900867},&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16,&quot;color&quot;:&quot;rgba(112,112,113,1)&quot;,&quot;fontWeight&quot;:&quot;bold&quot;,&quot;fontStyle&quot;:&quot;normal&quot;,&quot;decoration&quot;:&quot;none&quot;,&quot;script&quot;:&quot;none&quot;},&quot;range&quot;:[0,8]}],&quot;text&quot;:&quot;TEMPO 3:4&quot;}],&quot;verticalAlign&quot;:&quot;CENTER&quot;,&quot;_lastCaretLocation&quot;:{&quot;lineIndex&quot;:0,&quot;runIndex&quot;:-1,&quot;charIndex&quot;:-1,&quot;endOfLine&quot;:true}},&quot;size&quot;:{&quot;x&quot;:126.6865853968435,&quot;y&quot;:52.986173163405084},&quot;targetSize&quot;:{&quot;x&quot;:126.6865853968435,&quot;y&quot;:52.986173163405084},&quot;format&quot;:&quot;BETTER_TEXT&quot;,&quot;verticalAlign&quot;:&quot;TOP&quot;},&quot;isLocked&quot;:false,&quot;parent&quot;:{&quot;type&quot;:&quot;CHILD&quot;,&quot;parentId&quot;:&quot;a86bd581-4f81-427c-b333-3655f49fcf1c&quot;,&quot;order&quot;:&quot;7&quot;}},&quot;05ee2b9c-14ca-4119-aae5-6db6b32b6d86&quot;:{&quot;type&quot;:&quot;FIGURE_OBJECT&quot;,&quot;id&quot;:&quot;05ee2b9c-14ca-4119-aae5-6db6b32b6d86&quot;,&quot;relativeTransform&quot;:{&quot;translate&quot;:{&quot;x&quot;:-85.90164961154987,&quot;y&quot;:186.98118961766153},&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16,&quot;color&quot;:&quot;rgba(112,112,113,1)&quot;,&quot;fontWeight&quot;:&quot;bold&quot;,&quot;fontStyle&quot;:&quot;normal&quot;,&quot;decoration&quot;:&quot;none&quot;,&quot;script&quot;:&quot;none&quot;},&quot;range&quot;:[0,7]}],&quot;text&quot;:&quot;HALT-PKD&quot;}],&quot;verticalAlign&quot;:&quot;CENTER&quot;,&quot;_lastCaretLocation&quot;:{&quot;lineIndex&quot;:0,&quot;runIndex&quot;:-1,&quot;charIndex&quot;:-1,&quot;endOfLine&quot;:true}},&quot;size&quot;:{&quot;x&quot;:126.6865853968435,&quot;y&quot;:52.986173163405084},&quot;targetSize&quot;:{&quot;x&quot;:126.6865853968435,&quot;y&quot;:52.986173163405084},&quot;format&quot;:&quot;BETTER_TEXT&quot;,&quot;verticalAlign&quot;:&quot;TOP&quot;},&quot;isLocked&quot;:false,&quot;parent&quot;:{&quot;type&quot;:&quot;CHILD&quot;,&quot;parentId&quot;:&quot;8f3c426e-873c-4b85-a474-32a293e1fef4&quot;,&quot;order&quot;:&quot;7&quot;}},&quot;c8b80e5e-5043-4fd4-a4b0-e002788f3b17&quot;:{&quot;type&quot;:&quot;FIGURE_OBJECT&quot;,&quot;id&quot;:&quot;c8b80e5e-5043-4fd4-a4b0-e002788f3b17&quot;,&quot;relativeTransform&quot;:{&quot;translate&quot;:{&quot;x&quot;:50.626781829048966,&quot;y&quot;:192.80991460439557},&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16,&quot;color&quot;:&quot;rgba(112,112,113,1)&quot;,&quot;fontWeight&quot;:&quot;bold&quot;,&quot;fontStyle&quot;:&quot;normal&quot;,&quot;decoration&quot;:&quot;none&quot;,&quot;script&quot;:&quot;none&quot;},&quot;range&quot;:[0,8]}],&quot;text&quot;:&quot;TEMPO 4:4&quot;},{&quot;runs&quot;:[{&quot;style&quot;:{&quot;fontFamily&quot;:&quot;Roboto&quot;,&quot;fontSize&quot;:16,&quot;color&quot;:&quot;rgba(112,112,113,1)&quot;,&quot;fontWeight&quot;:&quot;bold&quot;,&quot;fontStyle&quot;:&quot;normal&quot;,&quot;decoration&quot;:&quot;none&quot;,&quot;script&quot;:&quot;none&quot;},&quot;range&quot;:[0,6]}],&quot;text&quot;:&quot;REPRISE&quot;}],&quot;verticalAlign&quot;:&quot;CENTER&quot;,&quot;_lastCaretLocation&quot;:{&quot;lineIndex&quot;:1,&quot;runIndex&quot;:-1,&quot;charIndex&quot;:-1,&quot;endOfLine&quot;:true}},&quot;size&quot;:{&quot;x&quot;:126.6865853968435,&quot;y&quot;:52.986173163405084},&quot;targetSize&quot;:{&quot;x&quot;:126.6865853968435,&quot;y&quot;:52.986173163405084},&quot;format&quot;:&quot;BETTER_TEXT&quot;,&quot;verticalAlign&quot;:&quot;TOP&quot;},&quot;isLocked&quot;:false,&quot;parent&quot;:{&quot;type&quot;:&quot;CHILD&quot;,&quot;parentId&quot;:&quot;1ab16d27-8fac-41c0-8eca-f11e6032a245&quot;,&quot;order&quot;:&quot;7&quot;}},&quot;a9da286a-abad-4a84-a511-c8cda7387c25&quot;:{&quot;type&quot;:&quot;FIGURE_OBJECT&quot;,&quot;id&quot;:&quot;a9da286a-abad-4a84-a511-c8cda7387c25&quot;,&quot;relativeTransform&quot;:{&quot;translate&quot;:{&quot;x&quot;:230.15203712296125,&quot;y&quot;:120.00852720245737},&quot;rotate&quot;:3.141592653589793,&quot;skewX&quot;:0,&quot;scale&quot;:{&quot;x&quot;:1,&quot;y&quot;:1}},&quot;opacity&quot;:1,&quot;source&quot;:{&quot;type&quot;:&quot;ASSETS&quot;},&quot;pathStyles&quot;:[{&quot;type&quot;:&quot;FILL&quot;,&quot;fillStyle&quot;:&quot;rgb(0,0,0)&quot;}],&quot;isLocked&quot;:false,&quot;parent&quot;:{&quot;type&quot;:&quot;CHILD&quot;,&quot;parentId&quot;:&quot;dd9fd8b1-52f2-4cdf-b83a-a27c9ad9a435&quot;,&quot;order&quot;:&quot;2&quot;}},&quot;8f908d8c-3f2b-4969-a4e3-535f91822979&quot;:{&quot;type&quot;:&quot;FIGURE_OBJECT&quot;,&quot;id&quot;:&quot;8f908d8c-3f2b-4969-a4e3-535f91822979&quot;,&quot;relativeTransform&quot;:{&quot;translate&quot;:{&quot;x&quot;:1.461228235654718e-13,&quot;y&quot;:34.359499813690064},&quot;rotate&quot;:3.141592653589793},&quot;opacity&quot;:1,&quot;path&quot;:{&quot;type&quot;:&quot;TRIANGLE&quot;,&quot;size&quot;:{&quot;x&quot;:-34.79965429850818,&quot;y&quot;:23.311362321765994},&quot;cornerRounding&quot;:{&quot;type&quot;:&quot;ARC_LENGTH&quot;,&quot;global&quot;:0}},&quot;pathStyles&quot;:[{&quot;type&quot;:&quot;FILL&quot;,&quot;fillStyle&quot;:&quot;rgba(51,90,48,1)&quot;},{&quot;type&quot;:&quot;STROKE&quot;,&quot;strokeStyle&quot;:&quot;rgba(53, 105, 32, 1)&quot;,&quot;lineWidth&quot;:0.587570262285521,&quot;lineJoin&quot;:&quot;round&quot;}],&quot;isLocked&quot;:false,&quot;parent&quot;:{&quot;type&quot;:&quot;CHILD&quot;,&quot;parentId&quot;:&quot;a9da286a-abad-4a84-a511-c8cda7387c25&quot;,&quot;order&quot;:&quot;2&quot;}},&quot;b696e35c-ed0c-4fe1-9ead-68dbed4f08ff&quot;:{&quot;type&quot;:&quot;FIGURE_OBJECT&quot;,&quot;id&quot;:&quot;b696e35c-ed0c-4fe1-9ead-68dbed4f08ff&quot;,&quot;relativeTransform&quot;:{&quot;translate&quot;:{&quot;x&quot;:-2.5049626896938023e-14,&quot;y&quot;:-9.0942322953036},&quot;rotate&quot;:6.283185307179586},&quot;opacity&quot;:1,&quot;path&quot;:{&quot;type&quot;:&quot;ELLIPSE&quot;,&quot;size&quot;:{&quot;x&quot;:-74.42946762082431,&quot;y&quot;:74.42946762082431}},&quot;pathStyles&quot;:[{&quot;type&quot;:&quot;FILL&quot;,&quot;fillStyle&quot;:&quot;rgba(51,90,48,1)&quot;},{&quot;type&quot;:&quot;STROKE&quot;,&quot;strokeStyle&quot;:&quot;rgba(53, 105, 32, 1)&quot;,&quot;lineWidth&quot;:0,&quot;lineJoin&quot;:&quot;round&quot;}],&quot;isLocked&quot;:false,&quot;parent&quot;:{&quot;type&quot;:&quot;CHILD&quot;,&quot;parentId&quot;:&quot;a9da286a-abad-4a84-a511-c8cda7387c25&quot;,&quot;order&quot;:&quot;5&quot;}},&quot;46e1cf4e-f465-4c28-9392-74086d366e96&quot;:{&quot;type&quot;:&quot;FIGURE_OBJECT&quot;,&quot;id&quot;:&quot;46e1cf4e-f465-4c28-9392-74086d366e96&quot;,&quot;relativeTransform&quot;:{&quot;translate&quot;:{&quot;x&quot;:230.15181559167283,&quot;y&quot;:129.24821765080264},&quot;rotate&quot;:0,&quot;skewX&quot;:0,&quot;scale&quot;:{&quot;x&quot;:1,&quot;y&quot;:1}},&quot;layout&quot;:{&quot;sizeRatio&quot;:{&quot;x&quot;:0.8999999999999999,&quot;y&quot;:0.5833333333333334},&quot;keepAspectRatio&quot;:true},&quot;opacity&quot;:1,&quot;path&quot;:{&quot;type&quot;:&quot;ELLIPSE&quot;,&quot;size&quot;:{&quot;x&quot;:58.32569608914854,&quot;y&quot;:58.32569608914854}},&quot;pathStyles&quot;:[{&quot;type&quot;:&quot;FILL&quot;,&quot;fillStyle&quot;:&quot;rgba(255,255,255,1)&quot;},{&quot;type&quot;:&quot;STROKE&quot;,&quot;strokeStyle&quot;:&quot;rgba(0,0,0,1)&quot;,&quot;lineWidth&quot;:0,&quot;lineJoin&quot;:&quot;round&quot;}],&quot;isLocked&quot;:false,&quot;parent&quot;:{&quot;type&quot;:&quot;CHILD&quot;,&quot;parentId&quot;:&quot;dd9fd8b1-52f2-4cdf-b83a-a27c9ad9a435&quot;,&quot;order&quot;:&quot;5&quot;}},&quot;7dca6e5b-c2ed-4ab7-9380-8861200e2c14&quot;:{&quot;type&quot;:&quot;FIGURE_OBJECT&quot;,&quot;id&quot;:&quot;7dca6e5b-c2ed-4ab7-9380-8861200e2c14&quot;,&quot;relativeTransform&quot;:{&quot;translate&quot;:{&quot;x&quot;:0,&quot;y&quot;:0},&quot;rotate&quot;:0},&quot;text&quot;:{&quot;textData&quot;:{&quot;lineSpacing&quot;:&quot;normal&quot;,&quot;alignment&quot;:&quot;center&quot;,&quot;lines&quot;:[{&quot;runs&quot;:[{&quot;style&quot;:{&quot;fontFamily&quot;:&quot;Roboto&quot;,&quot;fontSize&quot;:15.668540327613892,&quot;color&quot;:&quot;rgba(70,69,70,1)&quot;,&quot;fontWeight&quot;:&quot;bold&quot;,&quot;fontStyle&quot;:&quot;normal&quot;,&quot;decoration&quot;:&quot;none&quot;,&quot;script&quot;:&quot;none&quot;},&quot;range&quot;:[0,3]}],&quot;text&quot;:&quot;2021&quot;}],&quot;verticalAlign&quot;:&quot;TOP&quot;,&quot;_lastCaretLocation&quot;:{&quot;lineIndex&quot;:0,&quot;runIndex&quot;:-1,&quot;charIndex&quot;:-1,&quot;endOfLine&quot;:true}},&quot;size&quot;:{&quot;x&quot;:52.49312648023369,&quot;y&quot;:19},&quot;targetSize&quot;:{&quot;x&quot;:52.49312648023369,&quot;y&quot;:2},&quot;format&quot;:&quot;BETTER_TEXT&quot;},&quot;parent&quot;:{&quot;type&quot;:&quot;CHILD&quot;,&quot;parentId&quot;:&quot;46e1cf4e-f465-4c28-9392-74086d366e96&quot;,&quot;order&quot;:&quot;5&quot;}},&quot;1c3d93aa-5377-4397-b2e4-1efec20e93ef&quot;:{&quot;type&quot;:&quot;FIGURE_OBJECT&quot;,&quot;id&quot;:&quot;1c3d93aa-5377-4397-b2e4-1efec20e93ef&quot;,&quot;relativeTransform&quot;:{&quot;translate&quot;:{&quot;x&quot;:233.23216445714692,&quot;y&quot;:185.31638434093054},&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16,&quot;color&quot;:&quot;rgba(112,112,113,1)&quot;,&quot;fontWeight&quot;:&quot;bold&quot;,&quot;fontStyle&quot;:&quot;normal&quot;,&quot;decoration&quot;:&quot;none&quot;,&quot;script&quot;:&quot;none&quot;},&quot;range&quot;:[0,32]}],&quot;text&quot;:&quot;Tolvaptan in Low Kidney Function &quot;}],&quot;verticalAlign&quot;:&quot;CENTER&quot;,&quot;_lastCaretLocation&quot;:{&quot;lineIndex&quot;:0,&quot;runIndex&quot;:0,&quot;charIndex&quot;:32}},&quot;size&quot;:{&quot;x&quot;:126.6865853968435,&quot;y&quot;:52.986173163405084},&quot;targetSize&quot;:{&quot;x&quot;:126.6865853968435,&quot;y&quot;:52.986173163405084},&quot;format&quot;:&quot;BETTER_TEXT&quot;,&quot;verticalAlign&quot;:&quot;TOP&quot;},&quot;isLocked&quot;:false,&quot;parent&quot;:{&quot;type&quot;:&quot;CHILD&quot;,&quot;parentId&quot;:&quot;dd9fd8b1-52f2-4cdf-b83a-a27c9ad9a435&quot;,&quot;order&quot;:&quot;7&quot;}},&quot;ed52ae4b-b798-42b6-b539-2dac4696f96e&quot;:{&quot;type&quot;:&quot;FIGURE_OBJECT&quot;,&quot;id&quot;:&quot;ed52ae4b-b798-42b6-b539-2dac4696f96e&quot;,&quot;relativeTransform&quot;:{&quot;translate&quot;:{&quot;x&quot;:-150.78240837456744,&quot;y&quot;:245.60670450516},&quot;rotate&quot;:3.141592653589793,&quot;skewX&quot;:0,&quot;scale&quot;:{&quot;x&quot;:1,&quot;y&quot;:1}},&quot;opacity&quot;:1,&quot;source&quot;:{&quot;type&quot;:&quot;ASSETS&quot;},&quot;pathStyles&quot;:[{&quot;type&quot;:&quot;FILL&quot;,&quot;fillStyle&quot;:&quot;rgb(0,0,0)&quot;}],&quot;isLocked&quot;:false,&quot;parent&quot;:{&quot;type&quot;:&quot;CHILD&quot;,&quot;parentId&quot;:&quot;957ff903-c24f-4656-ac98-6683b9095c49&quot;,&quot;order&quot;:&quot;2&quot;}},&quot;4781b4f9-6de0-49c3-87e1-8242d7d73e38&quot;:{&quot;type&quot;:&quot;FIGURE_OBJECT&quot;,&quot;id&quot;:&quot;4781b4f9-6de0-49c3-87e1-8242d7d73e38&quot;,&quot;relativeTransform&quot;:{&quot;translate&quot;:{&quot;x&quot;:1.461228235654718e-13,&quot;y&quot;:34.359499813690064},&quot;rotate&quot;:3.141592653589793},&quot;opacity&quot;:1,&quot;path&quot;:{&quot;type&quot;:&quot;TRIANGLE&quot;,&quot;size&quot;:{&quot;x&quot;:-34.79965429850818,&quot;y&quot;:23.311362321765994},&quot;cornerRounding&quot;:{&quot;type&quot;:&quot;ARC_LENGTH&quot;,&quot;global&quot;:0}},&quot;pathStyles&quot;:[{&quot;type&quot;:&quot;FILL&quot;,&quot;fillStyle&quot;:&quot;rgba(200, 77, 76, 1)&quot;},{&quot;type&quot;:&quot;STROKE&quot;,&quot;strokeStyle&quot;:&quot;rgba(107, 21, 25, 1)&quot;,&quot;lineWidth&quot;:0.587570262285521,&quot;lineJoin&quot;:&quot;round&quot;}],&quot;isLocked&quot;:false,&quot;parent&quot;:{&quot;type&quot;:&quot;CHILD&quot;,&quot;parentId&quot;:&quot;ed52ae4b-b798-42b6-b539-2dac4696f96e&quot;,&quot;order&quot;:&quot;2&quot;}},&quot;763e77cc-86fe-43ec-92c3-aa9e167786c3&quot;:{&quot;type&quot;:&quot;FIGURE_OBJECT&quot;,&quot;id&quot;:&quot;763e77cc-86fe-43ec-92c3-aa9e167786c3&quot;,&quot;relativeTransform&quot;:{&quot;translate&quot;:{&quot;x&quot;:-2.5049626896938023e-14,&quot;y&quot;:-9.0942322953036},&quot;rotate&quot;:6.283185307179586},&quot;opacity&quot;:1,&quot;path&quot;:{&quot;type&quot;:&quot;ELLIPSE&quot;,&quot;size&quot;:{&quot;x&quot;:-74.42946762082431,&quot;y&quot;:74.42946762082431}},&quot;pathStyles&quot;:[{&quot;type&quot;:&quot;FILL&quot;,&quot;fillStyle&quot;:&quot;rgba(200, 77, 76, 1)&quot;},{&quot;type&quot;:&quot;STROKE&quot;,&quot;strokeStyle&quot;:&quot;rgba(107, 21, 25, 1)&quot;,&quot;lineWidth&quot;:0,&quot;lineJoin&quot;:&quot;round&quot;}],&quot;isLocked&quot;:false,&quot;parent&quot;:{&quot;type&quot;:&quot;CHILD&quot;,&quot;parentId&quot;:&quot;ed52ae4b-b798-42b6-b539-2dac4696f96e&quot;,&quot;order&quot;:&quot;5&quot;}},&quot;fa474da3-953e-4977-a8bc-1b03cac65a10&quot;:{&quot;type&quot;:&quot;FIGURE_OBJECT&quot;,&quot;id&quot;:&quot;fa474da3-953e-4977-a8bc-1b03cac65a10&quot;,&quot;relativeTransform&quot;:{&quot;translate&quot;:{&quot;x&quot;:-150.78262990585586,&quot;y&quot;:254.84639495350524},&quot;rotate&quot;:0,&quot;skewX&quot;:0,&quot;scale&quot;:{&quot;x&quot;:1,&quot;y&quot;:1}},&quot;layout&quot;:{&quot;sizeRatio&quot;:{&quot;x&quot;:0.8999999999999999,&quot;y&quot;:0.5833333333333334},&quot;keepAspectRatio&quot;:true},&quot;opacity&quot;:1,&quot;path&quot;:{&quot;type&quot;:&quot;ELLIPSE&quot;,&quot;size&quot;:{&quot;x&quot;:58.32569608914854,&quot;y&quot;:58.32569608914854}},&quot;pathStyles&quot;:[{&quot;type&quot;:&quot;FILL&quot;,&quot;fillStyle&quot;:&quot;rgba(255,255,255,1)&quot;},{&quot;type&quot;:&quot;STROKE&quot;,&quot;strokeStyle&quot;:&quot;rgba(0,0,0,1)&quot;,&quot;lineWidth&quot;:0,&quot;lineJoin&quot;:&quot;round&quot;}],&quot;isLocked&quot;:false,&quot;parent&quot;:{&quot;type&quot;:&quot;CHILD&quot;,&quot;parentId&quot;:&quot;957ff903-c24f-4656-ac98-6683b9095c49&quot;,&quot;order&quot;:&quot;5&quot;}},&quot;0e80b1c5-8239-4c40-acb5-9e033e9b1af1&quot;:{&quot;type&quot;:&quot;FIGURE_OBJECT&quot;,&quot;id&quot;:&quot;0e80b1c5-8239-4c40-acb5-9e033e9b1af1&quot;,&quot;relativeTransform&quot;:{&quot;translate&quot;:{&quot;x&quot;:0,&quot;y&quot;:0},&quot;rotate&quot;:0},&quot;text&quot;:{&quot;textData&quot;:{&quot;lineSpacing&quot;:&quot;normal&quot;,&quot;alignment&quot;:&quot;center&quot;,&quot;lines&quot;:[{&quot;runs&quot;:[{&quot;style&quot;:{&quot;fontFamily&quot;:&quot;Roboto&quot;,&quot;fontSize&quot;:15.668540327613892,&quot;color&quot;:&quot;rgba(70,69,70,1)&quot;,&quot;fontWeight&quot;:&quot;bold&quot;,&quot;fontStyle&quot;:&quot;normal&quot;,&quot;decoration&quot;:&quot;none&quot;,&quot;script&quot;:&quot;none&quot;},&quot;range&quot;:[0,3]}],&quot;text&quot;:&quot;2013&quot;}],&quot;verticalAlign&quot;:&quot;TOP&quot;,&quot;_lastCaretLocation&quot;:{&quot;lineIndex&quot;:0,&quot;runIndex&quot;:-1,&quot;charIndex&quot;:-1,&quot;endOfLine&quot;:true}},&quot;size&quot;:{&quot;x&quot;:52.49312648023369,&quot;y&quot;:19},&quot;targetSize&quot;:{&quot;x&quot;:52.49312648023369,&quot;y&quot;:2},&quot;format&quot;:&quot;BETTER_TEXT&quot;},&quot;parent&quot;:{&quot;type&quot;:&quot;CHILD&quot;,&quot;parentId&quot;:&quot;fa474da3-953e-4977-a8bc-1b03cac65a10&quot;,&quot;order&quot;:&quot;5&quot;}},&quot;84f7c021-035e-4fe9-85a4-0bcaaa5dc5cb&quot;:{&quot;type&quot;:&quot;FIGURE_OBJECT&quot;,&quot;id&quot;:&quot;84f7c021-035e-4fe9-85a4-0bcaaa5dc5cb&quot;,&quot;relativeTransform&quot;:{&quot;translate&quot;:{&quot;x&quot;:-149.75685450913656,&quot;y&quot;:307.1197076399628},&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16,&quot;color&quot;:&quot;rgba(112,112,113,1)&quot;,&quot;fontWeight&quot;:&quot;bold&quot;,&quot;fontStyle&quot;:&quot;normal&quot;,&quot;decoration&quot;:&quot;none&quot;,&quot;script&quot;:&quot;none&quot;},&quot;range&quot;:[0,7]}],&quot;text&quot;:&quot;ALADIN-1&quot;}],&quot;verticalAlign&quot;:&quot;CENTER&quot;,&quot;_lastCaretLocation&quot;:{&quot;lineIndex&quot;:0,&quot;runIndex&quot;:-1,&quot;charIndex&quot;:-1,&quot;endOfLine&quot;:true}},&quot;size&quot;:{&quot;x&quot;:126.6865853968435,&quot;y&quot;:52.986173163405084},&quot;targetSize&quot;:{&quot;x&quot;:126.6865853968435,&quot;y&quot;:52.986173163405084},&quot;format&quot;:&quot;BETTER_TEXT&quot;,&quot;verticalAlign&quot;:&quot;TOP&quot;},&quot;isLocked&quot;:false,&quot;parent&quot;:{&quot;type&quot;:&quot;CHILD&quot;,&quot;parentId&quot;:&quot;957ff903-c24f-4656-ac98-6683b9095c49&quot;,&quot;order&quot;:&quot;7&quot;}},&quot;571937ab-bb9f-4c1c-a7d4-d43ea1ebeddd&quot;:{&quot;type&quot;:&quot;FIGURE_OBJECT&quot;,&quot;id&quot;:&quot;571937ab-bb9f-4c1c-a7d4-d43ea1ebeddd&quot;,&quot;relativeTransform&quot;:{&quot;translate&quot;:{&quot;x&quot;:110.49188163680782,&quot;y&quot;:247.99372615058564},&quot;rotate&quot;:3.141592653589793,&quot;skewX&quot;:0,&quot;scale&quot;:{&quot;x&quot;:1,&quot;y&quot;:1}},&quot;opacity&quot;:1,&quot;source&quot;:{&quot;type&quot;:&quot;ASSETS&quot;},&quot;pathStyles&quot;:[{&quot;type&quot;:&quot;FILL&quot;,&quot;fillStyle&quot;:&quot;rgb(0,0,0)&quot;}],&quot;isLocked&quot;:false,&quot;parent&quot;:{&quot;type&quot;:&quot;CHILD&quot;,&quot;parentId&quot;:&quot;1336bb1f-4ee2-4bc7-8d62-102664c6b81e&quot;,&quot;order&quot;:&quot;2&quot;}},&quot;b4030dc8-f934-4d70-a22d-2b8e48722968&quot;:{&quot;type&quot;:&quot;FIGURE_OBJECT&quot;,&quot;id&quot;:&quot;b4030dc8-f934-4d70-a22d-2b8e48722968&quot;,&quot;relativeTransform&quot;:{&quot;translate&quot;:{&quot;x&quot;:1.461228235654718e-13,&quot;y&quot;:34.359499813690064},&quot;rotate&quot;:3.141592653589793},&quot;opacity&quot;:1,&quot;path&quot;:{&quot;type&quot;:&quot;TRIANGLE&quot;,&quot;size&quot;:{&quot;x&quot;:-34.79965429850818,&quot;y&quot;:23.311362321765994},&quot;cornerRounding&quot;:{&quot;type&quot;:&quot;ARC_LENGTH&quot;,&quot;global&quot;:0}},&quot;pathStyles&quot;:[{&quot;type&quot;:&quot;FILL&quot;,&quot;fillStyle&quot;:&quot;rgba(200, 77, 76, 1)&quot;},{&quot;type&quot;:&quot;STROKE&quot;,&quot;strokeStyle&quot;:&quot;rgba(107, 21, 25, 1)&quot;,&quot;lineWidth&quot;:0.587570262285521,&quot;lineJoin&quot;:&quot;round&quot;}],&quot;isLocked&quot;:false,&quot;parent&quot;:{&quot;type&quot;:&quot;CHILD&quot;,&quot;parentId&quot;:&quot;571937ab-bb9f-4c1c-a7d4-d43ea1ebeddd&quot;,&quot;order&quot;:&quot;2&quot;}},&quot;0aea05ed-0a4f-4d14-918a-b77a71581ac9&quot;:{&quot;type&quot;:&quot;FIGURE_OBJECT&quot;,&quot;id&quot;:&quot;0aea05ed-0a4f-4d14-918a-b77a71581ac9&quot;,&quot;relativeTransform&quot;:{&quot;translate&quot;:{&quot;x&quot;:-2.5049626896938023e-14,&quot;y&quot;:-9.0942322953036},&quot;rotate&quot;:6.283185307179586},&quot;opacity&quot;:1,&quot;path&quot;:{&quot;type&quot;:&quot;ELLIPSE&quot;,&quot;size&quot;:{&quot;x&quot;:-74.42946762082431,&quot;y&quot;:74.42946762082431}},&quot;pathStyles&quot;:[{&quot;type&quot;:&quot;FILL&quot;,&quot;fillStyle&quot;:&quot;rgba(200, 77, 76, 1)&quot;},{&quot;type&quot;:&quot;STROKE&quot;,&quot;strokeStyle&quot;:&quot;rgba(107, 21, 25, 1)&quot;,&quot;lineWidth&quot;:0,&quot;lineJoin&quot;:&quot;round&quot;}],&quot;isLocked&quot;:false,&quot;parent&quot;:{&quot;type&quot;:&quot;CHILD&quot;,&quot;parentId&quot;:&quot;571937ab-bb9f-4c1c-a7d4-d43ea1ebeddd&quot;,&quot;order&quot;:&quot;5&quot;}},&quot;106c7ee4-399c-4df3-8ba9-0a79a8bde7a4&quot;:{&quot;type&quot;:&quot;FIGURE_OBJECT&quot;,&quot;id&quot;:&quot;106c7ee4-399c-4df3-8ba9-0a79a8bde7a4&quot;,&quot;relativeTransform&quot;:{&quot;translate&quot;:{&quot;x&quot;:110.4916601055194,&quot;y&quot;:257.2334165989309},&quot;rotate&quot;:0,&quot;skewX&quot;:0,&quot;scale&quot;:{&quot;x&quot;:1,&quot;y&quot;:1}},&quot;layout&quot;:{&quot;sizeRatio&quot;:{&quot;x&quot;:0.8999999999999999,&quot;y&quot;:0.5833333333333334},&quot;keepAspectRatio&quot;:true},&quot;opacity&quot;:1,&quot;path&quot;:{&quot;type&quot;:&quot;ELLIPSE&quot;,&quot;size&quot;:{&quot;x&quot;:58.32569608914854,&quot;y&quot;:58.32569608914854}},&quot;pathStyles&quot;:[{&quot;type&quot;:&quot;FILL&quot;,&quot;fillStyle&quot;:&quot;rgba(255,255,255,1)&quot;},{&quot;type&quot;:&quot;STROKE&quot;,&quot;strokeStyle&quot;:&quot;rgba(0,0,0,1)&quot;,&quot;lineWidth&quot;:0,&quot;lineJoin&quot;:&quot;round&quot;}],&quot;isLocked&quot;:false,&quot;parent&quot;:{&quot;type&quot;:&quot;CHILD&quot;,&quot;parentId&quot;:&quot;1336bb1f-4ee2-4bc7-8d62-102664c6b81e&quot;,&quot;order&quot;:&quot;5&quot;}},&quot;ff50ff51-5b30-40f3-b4cb-5d9303e918d1&quot;:{&quot;type&quot;:&quot;FIGURE_OBJECT&quot;,&quot;id&quot;:&quot;ff50ff51-5b30-40f3-b4cb-5d9303e918d1&quot;,&quot;relativeTransform&quot;:{&quot;translate&quot;:{&quot;x&quot;:0,&quot;y&quot;:0},&quot;rotate&quot;:0},&quot;text&quot;:{&quot;textData&quot;:{&quot;lineSpacing&quot;:&quot;normal&quot;,&quot;alignment&quot;:&quot;center&quot;,&quot;lines&quot;:[{&quot;runs&quot;:[{&quot;style&quot;:{&quot;fontFamily&quot;:&quot;Roboto&quot;,&quot;fontSize&quot;:15.668540327613892,&quot;color&quot;:&quot;rgba(70,69,70,1)&quot;,&quot;fontWeight&quot;:&quot;bold&quot;,&quot;fontStyle&quot;:&quot;normal&quot;,&quot;decoration&quot;:&quot;none&quot;,&quot;script&quot;:&quot;none&quot;},&quot;range&quot;:[0,3]}],&quot;text&quot;:&quot;2018&quot;}],&quot;verticalAlign&quot;:&quot;TOP&quot;,&quot;_lastCaretLocation&quot;:{&quot;lineIndex&quot;:0,&quot;runIndex&quot;:-1,&quot;charIndex&quot;:-1,&quot;endOfLine&quot;:true}},&quot;size&quot;:{&quot;x&quot;:52.49312648023369,&quot;y&quot;:19},&quot;targetSize&quot;:{&quot;x&quot;:52.49312648023369,&quot;y&quot;:2},&quot;format&quot;:&quot;BETTER_TEXT&quot;},&quot;parent&quot;:{&quot;type&quot;:&quot;CHILD&quot;,&quot;parentId&quot;:&quot;106c7ee4-399c-4df3-8ba9-0a79a8bde7a4&quot;,&quot;order&quot;:&quot;5&quot;}},&quot;a0bb53c7-68b1-4480-9e5d-045e02af484b&quot;:{&quot;type&quot;:&quot;FIGURE_OBJECT&quot;,&quot;id&quot;:&quot;a0bb53c7-68b1-4480-9e5d-045e02af484b&quot;,&quot;relativeTransform&quot;:{&quot;translate&quot;:{&quot;x&quot;:111.51743550223864,&quot;y&quot;:309.5067292853885},&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16,&quot;color&quot;:&quot;rgba(112,112,113,1)&quot;,&quot;fontWeight&quot;:&quot;bold&quot;,&quot;fontStyle&quot;:&quot;normal&quot;,&quot;decoration&quot;:&quot;none&quot;,&quot;script&quot;:&quot;none&quot;},&quot;range&quot;:[0,6]}],&quot;text&quot;:&quot;DIPAK-1&quot;}],&quot;verticalAlign&quot;:&quot;CENTER&quot;,&quot;_lastCaretLocation&quot;:{&quot;lineIndex&quot;:0,&quot;runIndex&quot;:-1,&quot;charIndex&quot;:-1,&quot;endOfLine&quot;:true}},&quot;size&quot;:{&quot;x&quot;:126.6865853968435,&quot;y&quot;:52.986173163405084},&quot;targetSize&quot;:{&quot;x&quot;:126.6865853968435,&quot;y&quot;:52.986173163405084},&quot;format&quot;:&quot;BETTER_TEXT&quot;,&quot;verticalAlign&quot;:&quot;TOP&quot;},&quot;isLocked&quot;:false,&quot;parent&quot;:{&quot;type&quot;:&quot;CHILD&quot;,&quot;parentId&quot;:&quot;1336bb1f-4ee2-4bc7-8d62-102664c6b81e&quot;,&quot;order&quot;:&quot;7&quot;}},&quot;acb5f6d2-8232-4aba-8bbc-a44a9485367f&quot;:{&quot;type&quot;:&quot;FIGURE_OBJECT&quot;,&quot;id&quot;:&quot;acb5f6d2-8232-4aba-8bbc-a44a9485367f&quot;,&quot;relativeTransform&quot;:{&quot;translate&quot;:{&quot;x&quot;:195.97274607148086,&quot;y&quot;:247.9936612143088},&quot;rotate&quot;:3.141592653589793,&quot;skewX&quot;:0,&quot;scale&quot;:{&quot;x&quot;:1,&quot;y&quot;:1}},&quot;opacity&quot;:1,&quot;source&quot;:{&quot;type&quot;:&quot;ASSETS&quot;},&quot;pathStyles&quot;:[{&quot;type&quot;:&quot;FILL&quot;,&quot;fillStyle&quot;:&quot;rgb(0,0,0)&quot;}],&quot;isLocked&quot;:false,&quot;parent&quot;:{&quot;type&quot;:&quot;CHILD&quot;,&quot;parentId&quot;:&quot;d1349d18-3410-41fa-82b9-79a17fcff493&quot;,&quot;order&quot;:&quot;2&quot;}},&quot;49e6f93b-6c73-496b-9b30-5e9da54edc2b&quot;:{&quot;type&quot;:&quot;FIGURE_OBJECT&quot;,&quot;id&quot;:&quot;49e6f93b-6c73-496b-9b30-5e9da54edc2b&quot;,&quot;relativeTransform&quot;:{&quot;translate&quot;:{&quot;x&quot;:1.461228235654718e-13,&quot;y&quot;:34.359499813690064},&quot;rotate&quot;:3.141592653589793},&quot;opacity&quot;:1,&quot;path&quot;:{&quot;type&quot;:&quot;TRIANGLE&quot;,&quot;size&quot;:{&quot;x&quot;:-34.79965429850818,&quot;y&quot;:23.311362321765994},&quot;cornerRounding&quot;:{&quot;type&quot;:&quot;ARC_LENGTH&quot;,&quot;global&quot;:0}},&quot;pathStyles&quot;:[{&quot;type&quot;:&quot;FILL&quot;,&quot;fillStyle&quot;:&quot;rgba(200, 77, 76, 1)&quot;},{&quot;type&quot;:&quot;STROKE&quot;,&quot;strokeStyle&quot;:&quot;rgba(107, 21, 25, 1)&quot;,&quot;lineWidth&quot;:0.587570262285521,&quot;lineJoin&quot;:&quot;round&quot;}],&quot;isLocked&quot;:false,&quot;parent&quot;:{&quot;type&quot;:&quot;CHILD&quot;,&quot;parentId&quot;:&quot;acb5f6d2-8232-4aba-8bbc-a44a9485367f&quot;,&quot;order&quot;:&quot;2&quot;}},&quot;2e11272e-56c7-4fae-8c21-6b0e4a76f682&quot;:{&quot;type&quot;:&quot;FIGURE_OBJECT&quot;,&quot;id&quot;:&quot;2e11272e-56c7-4fae-8c21-6b0e4a76f682&quot;,&quot;relativeTransform&quot;:{&quot;translate&quot;:{&quot;x&quot;:-2.5049626896938023e-14,&quot;y&quot;:-9.0942322953036},&quot;rotate&quot;:6.283185307179586},&quot;opacity&quot;:1,&quot;path&quot;:{&quot;type&quot;:&quot;ELLIPSE&quot;,&quot;size&quot;:{&quot;x&quot;:-74.42946762082431,&quot;y&quot;:74.42946762082431}},&quot;pathStyles&quot;:[{&quot;type&quot;:&quot;FILL&quot;,&quot;fillStyle&quot;:&quot;rgba(200, 77, 76, 1)&quot;},{&quot;type&quot;:&quot;STROKE&quot;,&quot;strokeStyle&quot;:&quot;rgba(107, 21, 25, 1)&quot;,&quot;lineWidth&quot;:0,&quot;lineJoin&quot;:&quot;round&quot;}],&quot;isLocked&quot;:false,&quot;parent&quot;:{&quot;type&quot;:&quot;CHILD&quot;,&quot;parentId&quot;:&quot;acb5f6d2-8232-4aba-8bbc-a44a9485367f&quot;,&quot;order&quot;:&quot;5&quot;}},&quot;6c4b12d9-b2ea-43e5-8854-f3870ae11ae8&quot;:{&quot;type&quot;:&quot;FIGURE_OBJECT&quot;,&quot;id&quot;:&quot;6c4b12d9-b2ea-43e5-8854-f3870ae11ae8&quot;,&quot;relativeTransform&quot;:{&quot;translate&quot;:{&quot;x&quot;:195.97252454019244,&quot;y&quot;:257.23335166265406},&quot;rotate&quot;:0,&quot;skewX&quot;:0,&quot;scale&quot;:{&quot;x&quot;:1,&quot;y&quot;:1}},&quot;layout&quot;:{&quot;sizeRatio&quot;:{&quot;x&quot;:0.8999999999999999,&quot;y&quot;:0.5833333333333334},&quot;keepAspectRatio&quot;:true},&quot;opacity&quot;:1,&quot;path&quot;:{&quot;type&quot;:&quot;ELLIPSE&quot;,&quot;size&quot;:{&quot;x&quot;:58.32569608914854,&quot;y&quot;:58.32569608914854}},&quot;pathStyles&quot;:[{&quot;type&quot;:&quot;FILL&quot;,&quot;fillStyle&quot;:&quot;rgba(255,255,255,1)&quot;},{&quot;type&quot;:&quot;STROKE&quot;,&quot;strokeStyle&quot;:&quot;rgba(0,0,0,1)&quot;,&quot;lineWidth&quot;:0,&quot;lineJoin&quot;:&quot;round&quot;}],&quot;isLocked&quot;:false,&quot;parent&quot;:{&quot;type&quot;:&quot;CHILD&quot;,&quot;parentId&quot;:&quot;d1349d18-3410-41fa-82b9-79a17fcff493&quot;,&quot;order&quot;:&quot;5&quot;}},&quot;b20f7c0e-6f79-4017-b2ca-ed20f9a381d3&quot;:{&quot;type&quot;:&quot;FIGURE_OBJECT&quot;,&quot;id&quot;:&quot;b20f7c0e-6f79-4017-b2ca-ed20f9a381d3&quot;,&quot;relativeTransform&quot;:{&quot;translate&quot;:{&quot;x&quot;:0,&quot;y&quot;:0},&quot;rotate&quot;:0},&quot;text&quot;:{&quot;textData&quot;:{&quot;lineSpacing&quot;:&quot;normal&quot;,&quot;alignment&quot;:&quot;center&quot;,&quot;lines&quot;:[{&quot;runs&quot;:[{&quot;style&quot;:{&quot;fontFamily&quot;:&quot;Roboto&quot;,&quot;fontSize&quot;:15.668540327613892,&quot;color&quot;:&quot;rgba(70,69,70,1)&quot;,&quot;fontWeight&quot;:&quot;bold&quot;,&quot;fontStyle&quot;:&quot;normal&quot;,&quot;decoration&quot;:&quot;none&quot;,&quot;script&quot;:&quot;none&quot;},&quot;range&quot;:[0,3]}],&quot;text&quot;:&quot;2019&quot;}],&quot;verticalAlign&quot;:&quot;TOP&quot;,&quot;_lastCaretLocation&quot;:{&quot;lineIndex&quot;:0,&quot;runIndex&quot;:-1,&quot;charIndex&quot;:-1,&quot;endOfLine&quot;:true}},&quot;size&quot;:{&quot;x&quot;:52.49312648023369,&quot;y&quot;:19},&quot;targetSize&quot;:{&quot;x&quot;:52.49312648023369,&quot;y&quot;:2},&quot;format&quot;:&quot;BETTER_TEXT&quot;},&quot;parent&quot;:{&quot;type&quot;:&quot;CHILD&quot;,&quot;parentId&quot;:&quot;6c4b12d9-b2ea-43e5-8854-f3870ae11ae8&quot;,&quot;order&quot;:&quot;5&quot;}},&quot;70381524-545e-49e3-800c-9111bbd77859&quot;:{&quot;type&quot;:&quot;FIGURE_OBJECT&quot;,&quot;id&quot;:&quot;70381524-545e-49e3-800c-9111bbd77859&quot;,&quot;relativeTransform&quot;:{&quot;translate&quot;:{&quot;x&quot;:195.97164039982516,&quot;y&quot;:309.5066643491116},&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16,&quot;color&quot;:&quot;rgba(112,112,113,1)&quot;,&quot;fontWeight&quot;:&quot;bold&quot;,&quot;fontStyle&quot;:&quot;normal&quot;,&quot;decoration&quot;:&quot;none&quot;,&quot;script&quot;:&quot;none&quot;},&quot;range&quot;:[0,7]}],&quot;text&quot;:&quot;ALADIN-2&quot;}],&quot;verticalAlign&quot;:&quot;CENTER&quot;,&quot;_lastCaretLocation&quot;:{&quot;lineIndex&quot;:0,&quot;runIndex&quot;:-1,&quot;charIndex&quot;:-1,&quot;endOfLine&quot;:true}},&quot;size&quot;:{&quot;x&quot;:126.6865853968435,&quot;y&quot;:52.986173163405084},&quot;targetSize&quot;:{&quot;x&quot;:126.6865853968435,&quot;y&quot;:52.986173163405084},&quot;format&quot;:&quot;BETTER_TEXT&quot;,&quot;verticalAlign&quot;:&quot;TOP&quot;},&quot;isLocked&quot;:false,&quot;parent&quot;:{&quot;type&quot;:&quot;CHILD&quot;,&quot;parentId&quot;:&quot;d1349d18-3410-41fa-82b9-79a17fcff493&quot;,&quot;order&quot;:&quot;7&quot;}},&quot;0b988ffa-37a7-4722-9646-a5c9f9a77803&quot;:{&quot;type&quot;:&quot;FIGURE_OBJECT&quot;,&quot;id&quot;:&quot;0b988ffa-37a7-4722-9646-a5c9f9a77803&quot;,&quot;relativeTransform&quot;:{&quot;translate&quot;:{&quot;x&quot;:1.461228235654718e-13,&quot;y&quot;:34.359499813690064},&quot;rotate&quot;:3.141592653589793},&quot;opacity&quot;:1,&quot;path&quot;:{&quot;type&quot;:&quot;TRIANGLE&quot;,&quot;size&quot;:{&quot;x&quot;:-34.79965429850818,&quot;y&quot;:23.311362321765994},&quot;cornerRounding&quot;:{&quot;type&quot;:&quot;ARC_LENGTH&quot;,&quot;global&quot;:0}},&quot;pathStyles&quot;:[{&quot;type&quot;:&quot;FILL&quot;,&quot;fillStyle&quot;:&quot;rgba(242,179,66,1)&quot;},{&quot;type&quot;:&quot;STROKE&quot;,&quot;strokeStyle&quot;:&quot;rgba(107, 21, 25, 1)&quot;,&quot;lineWidth&quot;:0.587570262285521,&quot;lineJoin&quot;:&quot;round&quot;}],&quot;isLocked&quot;:false,&quot;parent&quot;:{&quot;type&quot;:&quot;CHILD&quot;,&quot;parentId&quot;:&quot;75c915fb-fe28-413f-a37e-f437ee1a693b&quot;,&quot;order&quot;:&quot;2&quot;}},&quot;ef764ed0-72c7-4eac-b70c-564e258ef99c&quot;:{&quot;type&quot;:&quot;FIGURE_OBJECT&quot;,&quot;id&quot;:&quot;ef764ed0-72c7-4eac-b70c-564e258ef99c&quot;,&quot;relativeTransform&quot;:{&quot;translate&quot;:{&quot;x&quot;:-2.504962689693802e-14,&quot;y&quot;:-9.094232295303586},&quot;rotate&quot;:-2.4492935982947064e-16},&quot;opacity&quot;:1,&quot;path&quot;:{&quot;type&quot;:&quot;ELLIPSE&quot;,&quot;size&quot;:{&quot;x&quot;:-74.42946762082431,&quot;y&quot;:74.42946762082434}},&quot;pathStyles&quot;:[{&quot;type&quot;:&quot;FILL&quot;,&quot;fillStyle&quot;:&quot;rgba(242,179,66,1)&quot;},{&quot;type&quot;:&quot;STROKE&quot;,&quot;strokeStyle&quot;:&quot;rgba(107, 21, 25, 1)&quot;,&quot;lineWidth&quot;:0,&quot;lineJoin&quot;:&quot;round&quot;}],&quot;isLocked&quot;:false,&quot;parent&quot;:{&quot;type&quot;:&quot;CHILD&quot;,&quot;parentId&quot;:&quot;75c915fb-fe28-413f-a37e-f437ee1a693b&quot;,&quot;order&quot;:&quot;5&quot;}},&quot;89866ead-f5ff-4f86-8f5b-cdd7ff5bfe76&quot;:{&quot;type&quot;:&quot;FIGURE_OBJECT&quot;,&quot;id&quot;:&quot;89866ead-f5ff-4f86-8f5b-cdd7ff5bfe76&quot;,&quot;relativeTransform&quot;:{&quot;translate&quot;:{&quot;x&quot;:315.63506420791924,&quot;y&quot;:257.2334598897821},&quot;rotate&quot;:0,&quot;skewX&quot;:0,&quot;scale&quot;:{&quot;x&quot;:1,&quot;y&quot;:1}},&quot;layout&quot;:{&quot;sizeRatio&quot;:{&quot;x&quot;:0.8999999999999999,&quot;y&quot;:0.5833333333333334},&quot;keepAspectRatio&quot;:true},&quot;opacity&quot;:1,&quot;path&quot;:{&quot;type&quot;:&quot;ELLIPSE&quot;,&quot;size&quot;:{&quot;x&quot;:58.32569608914854,&quot;y&quot;:58.32569608914854}},&quot;pathStyles&quot;:[{&quot;type&quot;:&quot;FILL&quot;,&quot;fillStyle&quot;:&quot;rgba(255,255,255,1)&quot;},{&quot;type&quot;:&quot;STROKE&quot;,&quot;strokeStyle&quot;:&quot;rgba(0,0,0,1)&quot;,&quot;lineWidth&quot;:0,&quot;lineJoin&quot;:&quot;round&quot;}],&quot;isLocked&quot;:false,&quot;parent&quot;:{&quot;type&quot;:&quot;CHILD&quot;,&quot;parentId&quot;:&quot;525cd08b-4157-4092-a850-f3537a922c11&quot;,&quot;order&quot;:&quot;5&quot;}},&quot;e4bcfb87-a9f9-4208-8dcc-0e62df908903&quot;:{&quot;type&quot;:&quot;FIGURE_OBJECT&quot;,&quot;id&quot;:&quot;e4bcfb87-a9f9-4208-8dcc-0e62df908903&quot;,&quot;relativeTransform&quot;:{&quot;translate&quot;:{&quot;x&quot;:0,&quot;y&quot;:0},&quot;rotate&quot;:0},&quot;text&quot;:{&quot;textData&quot;:{&quot;lineSpacing&quot;:&quot;normal&quot;,&quot;alignment&quot;:&quot;center&quot;,&quot;lines&quot;:[{&quot;runs&quot;:[{&quot;style&quot;:{&quot;fontFamily&quot;:&quot;Roboto&quot;,&quot;fontSize&quot;:15.668540327613892,&quot;color&quot;:&quot;rgba(70,69,70,1)&quot;,&quot;fontWeight&quot;:&quot;bold&quot;,&quot;fontStyle&quot;:&quot;normal&quot;,&quot;decoration&quot;:&quot;none&quot;,&quot;script&quot;:&quot;none&quot;},&quot;range&quot;:[0,3]}],&quot;text&quot;:&quot;2023&quot;}],&quot;verticalAlign&quot;:&quot;TOP&quot;,&quot;_lastCaretLocation&quot;:{&quot;lineIndex&quot;:0,&quot;runIndex&quot;:-1,&quot;charIndex&quot;:-1,&quot;endOfLine&quot;:true}},&quot;size&quot;:{&quot;x&quot;:52.49312648023369,&quot;y&quot;:19},&quot;targetSize&quot;:{&quot;x&quot;:52.49312648023369,&quot;y&quot;:2},&quot;format&quot;:&quot;BETTER_TEXT&quot;},&quot;parent&quot;:{&quot;type&quot;:&quot;CHILD&quot;,&quot;parentId&quot;:&quot;89866ead-f5ff-4f86-8f5b-cdd7ff5bfe76&quot;,&quot;order&quot;:&quot;5&quot;}},&quot;672dcf1f-f644-451a-8145-08a97ea1c6fb&quot;:{&quot;type&quot;:&quot;FIGURE_OBJECT&quot;,&quot;id&quot;:&quot;672dcf1f-f644-451a-8145-08a97ea1c6fb&quot;,&quot;relativeTransform&quot;:{&quot;translate&quot;:{&quot;x&quot;:315.63418006755194,&quot;y&quot;:309.50677257623965},&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16,&quot;color&quot;:&quot;rgba(112,112,113,1)&quot;,&quot;fontWeight&quot;:&quot;bold&quot;,&quot;fontStyle&quot;:&quot;normal&quot;,&quot;decoration&quot;:&quot;none&quot;,&quot;script&quot;:&quot;none&quot;},&quot;range&quot;:[0,9]}],&quot;text&quot;:&quot;Venglustat&quot;}],&quot;verticalAlign&quot;:&quot;CENTER&quot;,&quot;_lastCaretLocation&quot;:{&quot;lineIndex&quot;:0,&quot;runIndex&quot;:-1,&quot;charIndex&quot;:-1,&quot;endOfLine&quot;:true}},&quot;size&quot;:{&quot;x&quot;:126.6865853968435,&quot;y&quot;:52.986173163405084},&quot;targetSize&quot;:{&quot;x&quot;:126.6865853968435,&quot;y&quot;:52.986173163405084},&quot;format&quot;:&quot;BETTER_TEXT&quot;,&quot;verticalAlign&quot;:&quot;TOP&quot;},&quot;isLocked&quot;:false,&quot;parent&quot;:{&quot;type&quot;:&quot;CHILD&quot;,&quot;parentId&quot;:&quot;525cd08b-4157-4092-a850-f3537a922c11&quot;,&quot;order&quot;:&quot;7&quot;}},&quot;75c915fb-fe28-413f-a37e-f437ee1a693b&quot;:{&quot;type&quot;:&quot;FIGURE_OBJECT&quot;,&quot;id&quot;:&quot;75c915fb-fe28-413f-a37e-f437ee1a693b&quot;,&quot;parent&quot;:{&quot;type&quot;:&quot;CHILD&quot;,&quot;parentId&quot;:&quot;525cd08b-4157-4092-a850-f3537a922c11&quot;,&quot;order&quot;:&quot;2&quot;},&quot;relativeTransform&quot;:{&quot;translate&quot;:{&quot;x&quot;:315.6352857392077,&quot;y&quot;:247.99376944143683},&quot;rotate&quot;:3.141592653589793,&quot;skewX&quot;:0,&quot;scale&quot;:{&quot;x&quot;:1,&quot;y&quot;:1}}},&quot;974eb0ed-90d1-482f-aaa0-3f9d83c2c6bf&quot;:{&quot;type&quot;:&quot;FIGURE_OBJECT&quot;,&quot;id&quot;:&quot;974eb0ed-90d1-482f-aaa0-3f9d83c2c6bf&quot;,&quot;relativeTransform&quot;:{&quot;translate&quot;:{&quot;x&quot;:415.6314631274722,&quot;y&quot;:247.99345053838732},&quot;rotate&quot;:3.141592653589793,&quot;skewX&quot;:0,&quot;scale&quot;:{&quot;x&quot;:1,&quot;y&quot;:1}},&quot;opacity&quot;:1,&quot;source&quot;:{&quot;type&quot;:&quot;ASSETS&quot;},&quot;pathStyles&quot;:[{&quot;type&quot;:&quot;FILL&quot;,&quot;fillStyle&quot;:&quot;rgb(0,0,0)&quot;}],&quot;isLocked&quot;:false,&quot;parent&quot;:{&quot;type&quot;:&quot;CHILD&quot;,&quot;parentId&quot;:&quot;ab5b204c-6a5a-4a46-85e5-0c76279574ab&quot;,&quot;order&quot;:&quot;2&quot;}},&quot;5d7ed1ef-c005-4500-99b1-db17519f77b4&quot;:{&quot;type&quot;:&quot;FIGURE_OBJECT&quot;,&quot;id&quot;:&quot;5d7ed1ef-c005-4500-99b1-db17519f77b4&quot;,&quot;relativeTransform&quot;:{&quot;translate&quot;:{&quot;x&quot;:1.461228235654718e-13,&quot;y&quot;:34.359499813690064},&quot;rotate&quot;:3.141592653589793},&quot;opacity&quot;:1,&quot;path&quot;:{&quot;type&quot;:&quot;TRIANGLE&quot;,&quot;size&quot;:{&quot;x&quot;:-34.79965429850818,&quot;y&quot;:23.311362321765994},&quot;cornerRounding&quot;:{&quot;type&quot;:&quot;ARC_LENGTH&quot;,&quot;global&quot;:0}},&quot;pathStyles&quot;:[{&quot;type&quot;:&quot;FILL&quot;,&quot;fillStyle&quot;:&quot;rgba(130,92,166,1)&quot;},{&quot;type&quot;:&quot;STROKE&quot;,&quot;strokeStyle&quot;:&quot;rgba(107, 21, 25, 1)&quot;,&quot;lineWidth&quot;:0.587570262285521,&quot;lineJoin&quot;:&quot;round&quot;}],&quot;isLocked&quot;:false,&quot;parent&quot;:{&quot;type&quot;:&quot;CHILD&quot;,&quot;parentId&quot;:&quot;974eb0ed-90d1-482f-aaa0-3f9d83c2c6bf&quot;,&quot;order&quot;:&quot;2&quot;}},&quot;356fbd0a-a900-4848-b642-00528aba4b58&quot;:{&quot;type&quot;:&quot;FIGURE_OBJECT&quot;,&quot;id&quot;:&quot;356fbd0a-a900-4848-b642-00528aba4b58&quot;,&quot;relativeTransform&quot;:{&quot;translate&quot;:{&quot;x&quot;:-2.5049626896938023e-14,&quot;y&quot;:-9.0942322953036},&quot;rotate&quot;:6.283185307179586},&quot;opacity&quot;:1,&quot;path&quot;:{&quot;type&quot;:&quot;ELLIPSE&quot;,&quot;size&quot;:{&quot;x&quot;:-74.42946762082431,&quot;y&quot;:74.42946762082431}},&quot;pathStyles&quot;:[{&quot;type&quot;:&quot;FILL&quot;,&quot;fillStyle&quot;:&quot;rgba(130,92,166,1)&quot;},{&quot;type&quot;:&quot;STROKE&quot;,&quot;strokeStyle&quot;:&quot;rgba(107, 21, 25, 1)&quot;,&quot;lineWidth&quot;:0,&quot;lineJoin&quot;:&quot;round&quot;}],&quot;isLocked&quot;:false,&quot;parent&quot;:{&quot;type&quot;:&quot;CHILD&quot;,&quot;parentId&quot;:&quot;974eb0ed-90d1-482f-aaa0-3f9d83c2c6bf&quot;,&quot;order&quot;:&quot;5&quot;}},&quot;8841718a-1998-4711-acf6-4d4c929b63ec&quot;:{&quot;type&quot;:&quot;FIGURE_OBJECT&quot;,&quot;id&quot;:&quot;8841718a-1998-4711-acf6-4d4c929b63ec&quot;,&quot;relativeTransform&quot;:{&quot;translate&quot;:{&quot;x&quot;:415.6312415961838,&quot;y&quot;:257.23314098673256},&quot;rotate&quot;:0,&quot;skewX&quot;:0,&quot;scale&quot;:{&quot;x&quot;:1,&quot;y&quot;:1}},&quot;layout&quot;:{&quot;sizeRatio&quot;:{&quot;x&quot;:0.8999999999999999,&quot;y&quot;:0.5833333333333334},&quot;keepAspectRatio&quot;:true},&quot;opacity&quot;:1,&quot;path&quot;:{&quot;type&quot;:&quot;ELLIPSE&quot;,&quot;size&quot;:{&quot;x&quot;:58.32569608914854,&quot;y&quot;:58.32569608914854}},&quot;pathStyles&quot;:[{&quot;type&quot;:&quot;FILL&quot;,&quot;fillStyle&quot;:&quot;rgba(255,255,255,1)&quot;},{&quot;type&quot;:&quot;STROKE&quot;,&quot;strokeStyle&quot;:&quot;rgba(0,0,0,1)&quot;,&quot;lineWidth&quot;:0,&quot;lineJoin&quot;:&quot;round&quot;}],&quot;isLocked&quot;:false,&quot;parent&quot;:{&quot;type&quot;:&quot;CHILD&quot;,&quot;parentId&quot;:&quot;ab5b204c-6a5a-4a46-85e5-0c76279574ab&quot;,&quot;order&quot;:&quot;5&quot;}},&quot;140814bc-76bd-48cb-91b9-650cdacdeaf2&quot;:{&quot;type&quot;:&quot;FIGURE_OBJECT&quot;,&quot;id&quot;:&quot;140814bc-76bd-48cb-91b9-650cdacdeaf2&quot;,&quot;relativeTransform&quot;:{&quot;translate&quot;:{&quot;x&quot;:0,&quot;y&quot;:0},&quot;rotate&quot;:0},&quot;text&quot;:{&quot;textData&quot;:{&quot;lineSpacing&quot;:&quot;normal&quot;,&quot;alignment&quot;:&quot;center&quot;,&quot;lines&quot;:[{&quot;runs&quot;:[{&quot;style&quot;:{&quot;fontFamily&quot;:&quot;Roboto&quot;,&quot;fontSize&quot;:15.668540327613892,&quot;color&quot;:&quot;rgba(70,69,70,1)&quot;,&quot;fontWeight&quot;:&quot;bold&quot;,&quot;fontStyle&quot;:&quot;normal&quot;,&quot;decoration&quot;:&quot;none&quot;,&quot;script&quot;:&quot;none&quot;},&quot;range&quot;:[0,3]}],&quot;text&quot;:&quot;202?&quot;}],&quot;verticalAlign&quot;:&quot;TOP&quot;,&quot;_lastCaretLocation&quot;:{&quot;lineIndex&quot;:0,&quot;runIndex&quot;:-1,&quot;charIndex&quot;:-1,&quot;endOfLine&quot;:true}},&quot;size&quot;:{&quot;x&quot;:52.49312648023369,&quot;y&quot;:19},&quot;targetSize&quot;:{&quot;x&quot;:52.49312648023369,&quot;y&quot;:2},&quot;format&quot;:&quot;BETTER_TEXT&quot;},&quot;parent&quot;:{&quot;type&quot;:&quot;CHILD&quot;,&quot;parentId&quot;:&quot;8841718a-1998-4711-acf6-4d4c929b63ec&quot;,&quot;order&quot;:&quot;5&quot;}},&quot;71b0fbb0-6b7a-424c-8457-81f59324b88a&quot;:{&quot;type&quot;:&quot;FIGURE_OBJECT&quot;,&quot;id&quot;:&quot;71b0fbb0-6b7a-424c-8457-81f59324b88a&quot;,&quot;relativeTransform&quot;:{&quot;translate&quot;:{&quot;x&quot;:416.65701699290304,&quot;y&quot;:309.50645367319015},&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16,&quot;color&quot;:&quot;rgba(112,112,113,1)&quot;,&quot;fontWeight&quot;:&quot;bold&quot;,&quot;fontStyle&quot;:&quot;normal&quot;,&quot;decoration&quot;:&quot;none&quot;,&quot;script&quot;:&quot;none&quot;},&quot;range&quot;:[0,7]}],&quot;text&quot;:&quot;microRNA&quot;}],&quot;verticalAlign&quot;:&quot;CENTER&quot;,&quot;_lastCaretLocation&quot;:{&quot;lineIndex&quot;:0,&quot;runIndex&quot;:-1,&quot;charIndex&quot;:-1,&quot;endOfLine&quot;:true}},&quot;size&quot;:{&quot;x&quot;:126.6865853968435,&quot;y&quot;:52.986173163405084},&quot;targetSize&quot;:{&quot;x&quot;:126.6865853968435,&quot;y&quot;:52.986173163405084},&quot;format&quot;:&quot;BETTER_TEXT&quot;,&quot;verticalAlign&quot;:&quot;TOP&quot;},&quot;isLocked&quot;:false,&quot;parent&quot;:{&quot;type&quot;:&quot;CHILD&quot;,&quot;parentId&quot;:&quot;ab5b204c-6a5a-4a46-85e5-0c76279574ab&quot;,&quot;order&quot;:&quot;7&quot;}},&quot;0a99dfe9-21b0-4bda-944c-85e187945b0b&quot;:{&quot;type&quot;:&quot;FIGURE_OBJECT&quot;,&quot;id&quot;:&quot;0a99dfe9-21b0-4bda-944c-85e187945b0b&quot;,&quot;relativeTransform&quot;:{&quot;translate&quot;:{&quot;x&quot;:453.7835153922543,&quot;y&quot;:-184.79871667557867},&quot;rotate&quot;:0,&quot;skewX&quot;:0,&quot;scale&quot;:{&quot;x&quot;:1,&quot;y&quot;:1}},&quot;opacity&quot;:1,&quot;path&quot;:{&quot;type&quot;:&quot;RECT&quot;,&quot;size&quot;:{&quot;x&quot;:24.639828890077183,&quot;y&quot;:11.293254907952019},&quot;cornerRounding&quot;:{&quot;type&quot;:&quot;ARC_LENGTH&quot;,&quot;global&quot;:0}},&quot;pathStyles&quot;:[{&quot;type&quot;:&quot;FILL&quot;,&quot;fillStyle&quot;:&quot;rgba(58,104,174,1)&quot;},{&quot;type&quot;:&quot;STROKE&quot;,&quot;strokeStyle&quot;:&quot;rgba(49,126,194,1)&quot;,&quot;lineWidth&quot;:2,&quot;lineJoin&quot;:&quot;round&quot;}],&quot;isLocked&quot;:false,&quot;parent&quot;:{&quot;type&quot;:&quot;CHILD&quot;,&quot;parentId&quot;:&quot;520d26eb-2d4b-4524-902d-a9c5804cd3d3&quot;,&quot;order&quot;:&quot;99999999&quot;}},&quot;9817b246-6a6a-4f59-acff-d28bb951823b&quot;:{&quot;type&quot;:&quot;FIGURE_OBJECT&quot;,&quot;id&quot;:&quot;9817b246-6a6a-4f59-acff-d28bb951823b&quot;,&quot;relativeTransform&quot;:{&quot;translate&quot;:{&quot;x&quot;:453.7842390955618,&quot;y&quot;:-163.50546176762666},&quot;rotate&quot;:0,&quot;skewX&quot;:0,&quot;scale&quot;:{&quot;x&quot;:1,&quot;y&quot;:1}},&quot;opacity&quot;:1,&quot;path&quot;:{&quot;type&quot;:&quot;RECT&quot;,&quot;size&quot;:{&quot;x&quot;:24.639828890077183,&quot;y&quot;:11.293254907952019},&quot;cornerRounding&quot;:{&quot;type&quot;:&quot;ARC_LENGTH&quot;,&quot;global&quot;:0}},&quot;pathStyles&quot;:[{&quot;type&quot;:&quot;FILL&quot;,&quot;fillStyle&quot;:&quot;rgba(98,141,86,1)&quot;},{&quot;type&quot;:&quot;STROKE&quot;,&quot;strokeStyle&quot;:&quot;rgba(148,196,125,1)&quot;,&quot;lineWidth&quot;:2,&quot;lineJoin&quot;:&quot;round&quot;}],&quot;isLocked&quot;:false,&quot;parent&quot;:{&quot;type&quot;:&quot;CHILD&quot;,&quot;parentId&quot;:&quot;520d26eb-2d4b-4524-902d-a9c5804cd3d3&quot;,&quot;order&quot;:&quot;999999995&quot;}},&quot;cb44bdf4-74a5-404f-a23b-547552f5d30c&quot;:{&quot;type&quot;:&quot;FIGURE_OBJECT&quot;,&quot;id&quot;:&quot;cb44bdf4-74a5-404f-a23b-547552f5d30c&quot;,&quot;relativeTransform&quot;:{&quot;translate&quot;:{&quot;x&quot;:453.7843040318387,&quot;y&quot;:-142.21259164018048},&quot;rotate&quot;:0,&quot;skewX&quot;:0,&quot;scale&quot;:{&quot;x&quot;:1,&quot;y&quot;:1}},&quot;opacity&quot;:1,&quot;path&quot;:{&quot;type&quot;:&quot;RECT&quot;,&quot;size&quot;:{&quot;x&quot;:24.639828890077183,&quot;y&quot;:11.293254907952019},&quot;cornerRounding&quot;:{&quot;type&quot;:&quot;ARC_LENGTH&quot;,&quot;global&quot;:0}},&quot;pathStyles&quot;:[{&quot;type&quot;:&quot;FILL&quot;,&quot;fillStyle&quot;:&quot;rgba(216,174,200,1)&quot;},{&quot;type&quot;:&quot;STROKE&quot;,&quot;strokeStyle&quot;:&quot;rgba(193,149,196,1)&quot;,&quot;lineWidth&quot;:2,&quot;lineJoin&quot;:&quot;round&quot;}],&quot;isLocked&quot;:false,&quot;parent&quot;:{&quot;type&quot;:&quot;CHILD&quot;,&quot;parentId&quot;:&quot;520d26eb-2d4b-4524-902d-a9c5804cd3d3&quot;,&quot;order&quot;:&quot;999999997&quot;}},&quot;4cd3648c-eac6-44f0-9cf7-90590eeae223&quot;:{&quot;type&quot;:&quot;FIGURE_OBJECT&quot;,&quot;id&quot;:&quot;4cd3648c-eac6-44f0-9cf7-90590eeae223&quot;,&quot;relativeTransform&quot;:{&quot;translate&quot;:{&quot;x&quot;:453.7836878711651,&quot;y&quot;:-119.99706206120945},&quot;rotate&quot;:0,&quot;skewX&quot;:0,&quot;scale&quot;:{&quot;x&quot;:1,&quot;y&quot;:1}},&quot;opacity&quot;:1,&quot;path&quot;:{&quot;type&quot;:&quot;RECT&quot;,&quot;size&quot;:{&quot;x&quot;:24.639828890077183,&quot;y&quot;:11.293254907952019},&quot;cornerRounding&quot;:{&quot;type&quot;:&quot;ARC_LENGTH&quot;,&quot;global&quot;:0}},&quot;pathStyles&quot;:[{&quot;type&quot;:&quot;FILL&quot;,&quot;fillStyle&quot;:&quot;rgba(192,56,48,1)&quot;},{&quot;type&quot;:&quot;STROKE&quot;,&quot;strokeStyle&quot;:&quot;rgba(192,56,48,1)&quot;,&quot;lineWidth&quot;:2,&quot;lineJoin&quot;:&quot;round&quot;}],&quot;isLocked&quot;:false,&quot;parent&quot;:{&quot;type&quot;:&quot;CHILD&quot;,&quot;parentId&quot;:&quot;520d26eb-2d4b-4524-902d-a9c5804cd3d3&quot;,&quot;order&quot;:&quot;999999998&quot;}},&quot;e1880e55-b774-4d30-9d53-e1cedcd28f82&quot;:{&quot;type&quot;:&quot;FIGURE_OBJECT&quot;,&quot;id&quot;:&quot;e1880e55-b774-4d30-9d53-e1cedcd28f82&quot;,&quot;relativeTransform&quot;:{&quot;translate&quot;:{&quot;x&quot;:453.78407171049156,&quot;y&quot;:-97.64078696238164},&quot;rotate&quot;:0,&quot;skewX&quot;:0,&quot;scale&quot;:{&quot;x&quot;:1,&quot;y&quot;:1}},&quot;opacity&quot;:1,&quot;path&quot;:{&quot;type&quot;:&quot;RECT&quot;,&quot;size&quot;:{&quot;x&quot;:24.639828890077183,&quot;y&quot;:11.293254907952019},&quot;cornerRounding&quot;:{&quot;type&quot;:&quot;ARC_LENGTH&quot;,&quot;global&quot;:0}},&quot;pathStyles&quot;:[{&quot;type&quot;:&quot;FILL&quot;,&quot;fillStyle&quot;:&quot;rgba(242,179,66,1)&quot;},{&quot;type&quot;:&quot;STROKE&quot;,&quot;strokeStyle&quot;:&quot;rgba(242,179,66,1)&quot;,&quot;lineWidth&quot;:2,&quot;lineJoin&quot;:&quot;round&quot;}],&quot;isLocked&quot;:false,&quot;parent&quot;:{&quot;type&quot;:&quot;CHILD&quot;,&quot;parentId&quot;:&quot;520d26eb-2d4b-4524-902d-a9c5804cd3d3&quot;,&quot;order&quot;:&quot;999999999&quot;}},&quot;7d05adb1-9524-4426-9734-af95deaec8b9&quot;:{&quot;type&quot;:&quot;FIGURE_OBJECT&quot;,&quot;id&quot;:&quot;7d05adb1-9524-4426-9734-af95deaec8b9&quot;,&quot;relativeTransform&quot;:{&quot;translate&quot;:{&quot;x&quot;:453.7837960982931,&quot;y&quot;:-76.38749064593695},&quot;rotate&quot;:0,&quot;skewX&quot;:0,&quot;scale&quot;:{&quot;x&quot;:1,&quot;y&quot;:1}},&quot;opacity&quot;:1,&quot;path&quot;:{&quot;type&quot;:&quot;RECT&quot;,&quot;size&quot;:{&quot;x&quot;:24.639828890077183,&quot;y&quot;:11.293254907952019},&quot;cornerRounding&quot;:{&quot;type&quot;:&quot;ARC_LENGTH&quot;,&quot;global&quot;:0}},&quot;pathStyles&quot;:[{&quot;type&quot;:&quot;FILL&quot;,&quot;fillStyle&quot;:&quot;rgba(130,92,166,1)&quot;},{&quot;type&quot;:&quot;STROKE&quot;,&quot;strokeStyle&quot;:&quot;rgba(130,92,166,1)&quot;,&quot;lineWidth&quot;:2,&quot;lineJoin&quot;:&quot;round&quot;}],&quot;isLocked&quot;:false,&quot;parent&quot;:{&quot;type&quot;:&quot;CHILD&quot;,&quot;parentId&quot;:&quot;520d26eb-2d4b-4524-902d-a9c5804cd3d3&quot;,&quot;order&quot;:&quot;9999999995&quot;}},&quot;86364a7c-629b-441c-9cea-eceb9f885d67&quot;:{&quot;type&quot;:&quot;FIGURE_OBJECT&quot;,&quot;id&quot;:&quot;86364a7c-629b-441c-9cea-eceb9f885d67&quot;,&quot;relativeTransform&quot;:{&quot;translate&quot;:{&quot;x&quot;:300.9375959297283,&quot;y&quot;:-131.92575051562144},&quot;rotate&quot;:4.434899695535845e-18,&quot;skewX&quot;:8.789744620860174e-18,&quot;scale&quot;:{&quot;x&quot;:1,&quot;y&quot;:1}},&quot;opacity&quot;:1,&quot;path&quot;:{&quot;type&quot;:&quot;RECT&quot;,&quot;size&quot;:{&quot;x&quot;:-345.13617763103304,&quot;y&quot;:-141.67901611794366},&quot;cornerRounding&quot;:{&quot;type&quot;:&quot;ARC_LENGTH&quot;,&quot;global&quot;:15.707976046391567}},&quot;pathStyles&quot;:[{&quot;type&quot;:&quot;FILL&quot;,&quot;fillStyle&quot;:&quot;rgba(247, 242, 248, 0)&quot;},{&quot;type&quot;:&quot;STROKE&quot;,&quot;strokeStyle&quot;:&quot;#825ca6&quot;,&quot;lineWidth&quot;:2.000001627001844,&quot;lineJoin&quot;:&quot;round&quot;}],&quot;isLocked&quot;:false,&quot;parent&quot;:{&quot;type&quot;:&quot;CHILD&quot;,&quot;parentId&quot;:&quot;520d26eb-2d4b-4524-902d-a9c5804cd3d3&quot;,&quot;order&quot;:&quot;9999999997&quot;}},&quot;579445f2-45fb-41f9-8f8a-3bea59b1a87e&quot;:{&quot;type&quot;:&quot;FIGURE_OBJECT&quot;,&quot;id&quot;:&quot;579445f2-45fb-41f9-8f8a-3bea59b1a87e&quot;,&quot;parent&quot;:{&quot;type&quot;:&quot;CHILD&quot;,&quot;parentId&quot;:&quot;520d26eb-2d4b-4524-902d-a9c5804cd3d3&quot;,&quot;order&quot;:&quot;95&quot;},&quot;relativeTransform&quot;:{}},&quot;5f0b9f0b-3489-4f3c-b832-e92511d56175&quot;:{&quot;type&quot;:&quot;FIGURE_OBJECT&quot;,&quot;id&quot;:&quot;5f0b9f0b-3489-4f3c-b832-e92511d56175&quot;,&quot;parent&quot;:{&quot;type&quot;:&quot;CHILD&quot;,&quot;parentId&quot;:&quot;520d26eb-2d4b-4524-902d-a9c5804cd3d3&quot;,&quot;order&quot;:&quot;97&quot;},&quot;relativeTransform&quot;:{}},&quot;131583b0-5080-4c33-8a24-a12b44b79a20&quot;:{&quot;type&quot;:&quot;FIGURE_OBJECT&quot;,&quot;id&quot;:&quot;131583b0-5080-4c33-8a24-a12b44b79a20&quot;,&quot;parent&quot;:{&quot;type&quot;:&quot;CHILD&quot;,&quot;parentId&quot;:&quot;520d26eb-2d4b-4524-902d-a9c5804cd3d3&quot;,&quot;order&quot;:&quot;98&quot;},&quot;relativeTransform&quot;:{}},&quot;01d0f737-c575-44b0-bdf8-1c346b5345ad&quot;:{&quot;type&quot;:&quot;FIGURE_OBJECT&quot;,&quot;id&quot;:&quot;01d0f737-c575-44b0-bdf8-1c346b5345ad&quot;,&quot;parent&quot;:{&quot;type&quot;:&quot;CHILD&quot;,&quot;parentId&quot;:&quot;520d26eb-2d4b-4524-902d-a9c5804cd3d3&quot;,&quot;order&quot;:&quot;99&quot;},&quot;relativeTransform&quot;:{}},&quot;7695d992-95f2-437b-aca9-774f1faa2c12&quot;:{&quot;type&quot;:&quot;FIGURE_OBJECT&quot;,&quot;id&quot;:&quot;7695d992-95f2-437b-aca9-774f1faa2c12&quot;,&quot;parent&quot;:{&quot;type&quot;:&quot;CHILD&quot;,&quot;parentId&quot;:&quot;520d26eb-2d4b-4524-902d-a9c5804cd3d3&quot;,&quot;order&quot;:&quot;998&quot;},&quot;relativeTransform&quot;:{}},&quot;a86bd581-4f81-427c-b333-3655f49fcf1c&quot;:{&quot;type&quot;:&quot;FIGURE_OBJECT&quot;,&quot;id&quot;:&quot;a86bd581-4f81-427c-b333-3655f49fcf1c&quot;,&quot;parent&quot;:{&quot;type&quot;:&quot;CHILD&quot;,&quot;parentId&quot;:&quot;520d26eb-2d4b-4524-902d-a9c5804cd3d3&quot;,&quot;order&quot;:&quot;99995&quot;},&quot;relativeTransform&quot;:{}},&quot;957ff903-c24f-4656-ac98-6683b9095c49&quot;:{&quot;type&quot;:&quot;FIGURE_OBJECT&quot;,&quot;id&quot;:&quot;957ff903-c24f-4656-ac98-6683b9095c49&quot;,&quot;parent&quot;:{&quot;type&quot;:&quot;CHILD&quot;,&quot;parentId&quot;:&quot;520d26eb-2d4b-4524-902d-a9c5804cd3d3&quot;,&quot;order&quot;:&quot;999998&quot;},&quot;relativeTransform&quot;:{}},&quot;8f3c426e-873c-4b85-a474-32a293e1fef4&quot;:{&quot;type&quot;:&quot;FIGURE_OBJECT&quot;,&quot;id&quot;:&quot;8f3c426e-873c-4b85-a474-32a293e1fef4&quot;,&quot;parent&quot;:{&quot;type&quot;:&quot;CHILD&quot;,&quot;parentId&quot;:&quot;520d26eb-2d4b-4524-902d-a9c5804cd3d3&quot;,&quot;order&quot;:&quot;99997&quot;},&quot;relativeTransform&quot;:{}},&quot;1ab16d27-8fac-41c0-8eca-f11e6032a245&quot;:{&quot;type&quot;:&quot;FIGURE_OBJECT&quot;,&quot;id&quot;:&quot;1ab16d27-8fac-41c0-8eca-f11e6032a245&quot;,&quot;parent&quot;:{&quot;type&quot;:&quot;CHILD&quot;,&quot;parentId&quot;:&quot;520d26eb-2d4b-4524-902d-a9c5804cd3d3&quot;,&quot;order&quot;:&quot;99998&quot;},&quot;relativeTransform&quot;:{}},&quot;1336bb1f-4ee2-4bc7-8d62-102664c6b81e&quot;:{&quot;type&quot;:&quot;FIGURE_OBJECT&quot;,&quot;id&quot;:&quot;1336bb1f-4ee2-4bc7-8d62-102664c6b81e&quot;,&quot;parent&quot;:{&quot;type&quot;:&quot;CHILD&quot;,&quot;parentId&quot;:&quot;520d26eb-2d4b-4524-902d-a9c5804cd3d3&quot;,&quot;order&quot;:&quot;9999995&quot;},&quot;relativeTransform&quot;:{}},&quot;d1349d18-3410-41fa-82b9-79a17fcff493&quot;:{&quot;type&quot;:&quot;FIGURE_OBJECT&quot;,&quot;id&quot;:&quot;d1349d18-3410-41fa-82b9-79a17fcff493&quot;,&quot;parent&quot;:{&quot;type&quot;:&quot;CHILD&quot;,&quot;parentId&quot;:&quot;520d26eb-2d4b-4524-902d-a9c5804cd3d3&quot;,&quot;order&quot;:&quot;9999998&quot;},&quot;relativeTransform&quot;:{}},&quot;dd9fd8b1-52f2-4cdf-b83a-a27c9ad9a435&quot;:{&quot;type&quot;:&quot;FIGURE_OBJECT&quot;,&quot;id&quot;:&quot;dd9fd8b1-52f2-4cdf-b83a-a27c9ad9a435&quot;,&quot;parent&quot;:{&quot;type&quot;:&quot;CHILD&quot;,&quot;parentId&quot;:&quot;520d26eb-2d4b-4524-902d-a9c5804cd3d3&quot;,&quot;order&quot;:&quot;999995&quot;},&quot;relativeTransform&quot;:{}},&quot;525cd08b-4157-4092-a850-f3537a922c11&quot;:{&quot;type&quot;:&quot;FIGURE_OBJECT&quot;,&quot;id&quot;:&quot;525cd08b-4157-4092-a850-f3537a922c11&quot;,&quot;parent&quot;:{&quot;type&quot;:&quot;CHILD&quot;,&quot;parentId&quot;:&quot;520d26eb-2d4b-4524-902d-a9c5804cd3d3&quot;,&quot;order&quot;:&quot;99999995&quot;},&quot;relativeTransform&quot;:{}},&quot;ab5b204c-6a5a-4a46-85e5-0c76279574ab&quot;:{&quot;type&quot;:&quot;FIGURE_OBJECT&quot;,&quot;id&quot;:&quot;ab5b204c-6a5a-4a46-85e5-0c76279574ab&quot;,&quot;parent&quot;:{&quot;type&quot;:&quot;CHILD&quot;,&quot;parentId&quot;:&quot;520d26eb-2d4b-4524-902d-a9c5804cd3d3&quot;,&quot;order&quot;:&quot;99999998&quot;},&quot;relativeTransform&quot;:{}},&quot;ed85a84d-7375-4327-bf81-10dcc7e82ecf&quot;:{&quot;id&quot;:&quot;ed85a84d-7375-4327-bf81-10dcc7e82ecf&quot;,&quot;type&quot;:&quot;FIGURE_OBJECT&quot;,&quot;document&quot;:{&quot;type&quot;:&quot;FIGURE&quot;,&quot;canvasType&quot;:&quot;FIGURE&quot;,&quot;units&quot;:&quot;in&quot;},&quot;parent&quot;:{&quot;parentId&quot;:&quot;770d1f84-8f16-4827-9838-689cb15e2cd4&quot;,&quot;type&quot;:&quot;DOCUMENT&quot;,&quot;order&quot;:&quot;5&quot;}},&quot;770d1f84-8f16-4827-9838-689cb15e2cd4&quot;:{&quot;id&quot;:&quot;770d1f84-8f16-4827-9838-689cb15e2cd4&quot;,&quot;type&quot;:&quot;FIGURE_OBJECT&quot;,&quot;document&quot;:{&quot;type&quot;:&quot;DOCUMENT_GROUP&quot;,&quot;canvasType&quot;:&quot;FIGURE&quot;,&quot;units&quot;:&quot;in&quot;}}}}"/>
</p:tagLst>
</file>

<file path=ppt/tags/tag16.xml><?xml version="1.0" encoding="utf-8"?>
<p:tagLst xmlns:a="http://schemas.openxmlformats.org/drawingml/2006/main" xmlns:r="http://schemas.openxmlformats.org/officeDocument/2006/relationships" xmlns:p="http://schemas.openxmlformats.org/presentationml/2006/main">
  <p:tag name="ID" val="681d9ee347432f8bce2e9f3b"/>
  <p:tag name="FIGURESLIDEID" val="ed85a84d-7375-4327-bf81-10dcc7e82ecf"/>
  <p:tag name="SELECTIONIDS" val="520d26eb-2d4b-4524-902d-a9c5804cd3d3"/>
  <p:tag name="TRANSPARENTBACKGROUND" val="true"/>
  <p:tag name="VERSION" val="1746800931067"/>
  <p:tag name="TITLE" val="ADPKD Timeline"/>
  <p:tag name="CREATORNAME" val="Jacob Nysather"/>
  <p:tag name="DATEINSERTED" val="1746800933041"/>
  <p:tag name="DPI" val="300"/>
  <p:tag name="BIOJSON" val="{&quot;id&quot;:&quot;770d1f84-8f16-4827-9838-689cb15e2cd4&quot;,&quot;objects&quot;:{&quot;520d26eb-2d4b-4524-902d-a9c5804cd3d3&quot;:{&quot;type&quot;:&quot;FIGURE_OBJECT&quot;,&quot;id&quot;:&quot;520d26eb-2d4b-4524-902d-a9c5804cd3d3&quot;,&quot;relativeTransform&quot;:{&quot;translate&quot;:{&quot;x&quot;:0,&quot;y&quot;:0},&quot;rotate&quot;:0,&quot;skewX&quot;:0,&quot;scale&quot;:{&quot;x&quot;:1,&quot;y&quot;:1}},&quot;isLocked&quot;:false,&quot;parent&quot;:{&quot;type&quot;:&quot;CHILD&quot;,&quot;parentId&quot;:&quot;ed85a84d-7375-4327-bf81-10dcc7e82ecf&quot;,&quot;order&quot;:&quot;5&quot;},&quot;assetId&quot;:&quot;5faadc128a991000a8cdf363&quot;},&quot;ef586bf0-86a8-4b2f-bda6-bb0dd93d05b8&quot;:{&quot;type&quot;:&quot;FIGURE_OBJECT&quot;,&quot;id&quot;:&quot;ef586bf0-86a8-4b2f-bda6-bb0dd93d05b8&quot;,&quot;relativeTransform&quot;:{&quot;translate&quot;:{&quot;x&quot;:-11.798674744086892,&quot;y&quot;:71.6180935570618},&quot;rotate&quot;:0},&quot;opacity&quot;:1,&quot;path&quot;:{&quot;type&quot;:&quot;RECT&quot;,&quot;size&quot;:{&quot;x&quot;:935.4020166415676,&quot;y&quot;:13.820992858529054},&quot;cornerRounding&quot;:{&quot;type&quot;:&quot;ARC_LENGTH&quot;,&quot;global&quot;:0}},&quot;pathStyles&quot;:[{&quot;type&quot;:&quot;FILL&quot;,&quot;fillStyle&quot;:&quot;rgba(222,219,238,1)&quot;},{&quot;type&quot;:&quot;STROKE&quot;,&quot;strokeStyle&quot;:&quot;rgba(135,133,186,1)&quot;,&quot;lineWidth&quot;:1,&quot;lineJoin&quot;:&quot;round&quot;}],&quot;isLocked&quot;:false,&quot;parent&quot;:{&quot;type&quot;:&quot;CHILD&quot;,&quot;parentId&quot;:&quot;520d26eb-2d4b-4524-902d-a9c5804cd3d3&quot;,&quot;order&quot;:&quot;02&quot;}},&quot;3362fefd-c17a-4969-94bb-a8f73a610c7b&quot;:{&quot;type&quot;:&quot;FIGURE_OBJECT&quot;,&quot;id&quot;:&quot;3362fefd-c17a-4969-94bb-a8f73a610c7b&quot;,&quot;relativeTransform&quot;:{&quot;translate&quot;:{&quot;x&quot;:-433.60030889954044,&quot;y&quot;:25.03008476384699},&quot;rotate&quot;:0,&quot;skewX&quot;:0,&quot;scale&quot;:{&quot;x&quot;:1,&quot;y&quot;:1}},&quot;opacity&quot;:1,&quot;source&quot;:{&quot;type&quot;:&quot;ASSETS&quot;},&quot;pathStyles&quot;:[{&quot;type&quot;:&quot;FILL&quot;,&quot;fillStyle&quot;:&quot;rgb(0,0,0)&quot;}],&quot;isLocked&quot;:false,&quot;parent&quot;:{&quot;type&quot;:&quot;CHILD&quot;,&quot;parentId&quot;:&quot;579445f2-45fb-41f9-8f8a-3bea59b1a87e&quot;,&quot;order&quot;:&quot;2&quot;}},&quot;1f6025ef-acb7-47fe-87ef-be9f26da609b&quot;:{&quot;type&quot;:&quot;FIGURE_OBJECT&quot;,&quot;id&quot;:&quot;1f6025ef-acb7-47fe-87ef-be9f26da609b&quot;,&quot;relativeTransform&quot;:{&quot;translate&quot;:{&quot;x&quot;:-1.461228235654718e-13,&quot;y&quot;:34.359499813690064},&quot;rotate&quot;:3.141592653589793},&quot;opacity&quot;:1,&quot;path&quot;:{&quot;type&quot;:&quot;TRIANGLE&quot;,&quot;size&quot;:{&quot;x&quot;:34.79965429850818,&quot;y&quot;:23.311362321765994},&quot;cornerRounding&quot;:{&quot;type&quot;:&quot;ARC_LENGTH&quot;,&quot;global&quot;:0}},&quot;pathStyles&quot;:[{&quot;type&quot;:&quot;FILL&quot;,&quot;fillStyle&quot;:&quot;rgba(144,197,218,1)&quot;},{&quot;type&quot;:&quot;STROKE&quot;,&quot;strokeStyle&quot;:&quot;rgba(0,0,0,0)&quot;,&quot;lineWidth&quot;:0.587570262285521,&quot;lineJoin&quot;:&quot;round&quot;}],&quot;isLocked&quot;:false,&quot;parent&quot;:{&quot;type&quot;:&quot;CHILD&quot;,&quot;parentId&quot;:&quot;3362fefd-c17a-4969-94bb-a8f73a610c7b&quot;,&quot;order&quot;:&quot;2&quot;}},&quot;78f15347-deb7-4697-82b1-6b9a7f1c6a15&quot;:{&quot;type&quot;:&quot;FIGURE_OBJECT&quot;,&quot;id&quot;:&quot;78f15347-deb7-4697-82b1-6b9a7f1c6a15&quot;,&quot;relativeTransform&quot;:{&quot;translate&quot;:{&quot;x&quot;:2.5049626896938023e-14,&quot;y&quot;:-9.0942322953036},&quot;rotate&quot;:0},&quot;opacity&quot;:1,&quot;path&quot;:{&quot;type&quot;:&quot;ELLIPSE&quot;,&quot;size&quot;:{&quot;x&quot;:74.42946762082431,&quot;y&quot;:74.42946762082431}},&quot;pathStyles&quot;:[{&quot;type&quot;:&quot;FILL&quot;,&quot;fillStyle&quot;:&quot;rgba(144,197,218,1)&quot;},{&quot;type&quot;:&quot;STROKE&quot;,&quot;strokeStyle&quot;:&quot;#95AAD3&quot;,&quot;lineWidth&quot;:0,&quot;lineJoin&quot;:&quot;round&quot;}],&quot;isLocked&quot;:false,&quot;parent&quot;:{&quot;type&quot;:&quot;CHILD&quot;,&quot;parentId&quot;:&quot;3362fefd-c17a-4969-94bb-a8f73a610c7b&quot;,&quot;order&quot;:&quot;5&quot;}},&quot;589144f4-7e5b-4c20-ab60-639a439317c6&quot;:{&quot;type&quot;:&quot;FIGURE_OBJECT&quot;,&quot;id&quot;:&quot;589144f4-7e5b-4c20-ab60-639a439317c6&quot;,&quot;relativeTransform&quot;:{&quot;translate&quot;:{&quot;x&quot;:-433.6001317910174,&quot;y&quot;:15.71099016661111},&quot;rotate&quot;:0,&quot;skewX&quot;:0,&quot;scale&quot;:{&quot;x&quot;:1,&quot;y&quot;:1}},&quot;layout&quot;:{&quot;sizeRatio&quot;:{&quot;x&quot;:0.8999999999999999,&quot;y&quot;:0.5833333333333334},&quot;keepAspectRatio&quot;:true},&quot;opacity&quot;:1,&quot;path&quot;:{&quot;type&quot;:&quot;ELLIPSE&quot;,&quot;size&quot;:{&quot;x&quot;:58.32569608914854,&quot;y&quot;:58.32569608914854}},&quot;pathStyles&quot;:[{&quot;type&quot;:&quot;FILL&quot;,&quot;fillStyle&quot;:&quot;rgba(255,255,255,1)&quot;},{&quot;type&quot;:&quot;STROKE&quot;,&quot;strokeStyle&quot;:&quot;rgba(0,0,0,1)&quot;,&quot;lineWidth&quot;:0,&quot;lineJoin&quot;:&quot;round&quot;}],&quot;isLocked&quot;:false,&quot;parent&quot;:{&quot;type&quot;:&quot;CHILD&quot;,&quot;parentId&quot;:&quot;579445f2-45fb-41f9-8f8a-3bea59b1a87e&quot;,&quot;order&quot;:&quot;5&quot;}},&quot;9f84ccc4-1302-4f92-af78-e467ebab3802&quot;:{&quot;type&quot;:&quot;FIGURE_OBJECT&quot;,&quot;id&quot;:&quot;9f84ccc4-1302-4f92-af78-e467ebab3802&quot;,&quot;relativeTransform&quot;:{&quot;translate&quot;:{&quot;x&quot;:0,&quot;y&quot;:0},&quot;rotate&quot;:0},&quot;text&quot;:{&quot;textData&quot;:{&quot;lineSpacing&quot;:&quot;normal&quot;,&quot;alignment&quot;:&quot;center&quot;,&quot;lines&quot;:[{&quot;runs&quot;:[{&quot;style&quot;:{&quot;fontFamily&quot;:&quot;Roboto&quot;,&quot;fontSize&quot;:15.668540327613892,&quot;color&quot;:&quot;rgba(70,69,70,1)&quot;,&quot;fontWeight&quot;:&quot;bold&quot;,&quot;fontStyle&quot;:&quot;normal&quot;,&quot;decoration&quot;:&quot;none&quot;,&quot;script&quot;:&quot;none&quot;},&quot;range&quot;:[0,3]}],&quot;text&quot;:&quot;2006&quot;,&quot;baseStyle&quot;:{&quot;fontFamily&quot;:&quot;Roboto&quot;,&quot;fontSize&quot;:15.668540327613892,&quot;color&quot;:&quot;rgba(70,69,70,1)&quot;,&quot;fontWeight&quot;:&quot;bold&quot;,&quot;fontStyle&quot;:&quot;normal&quot;,&quot;decoration&quot;:&quot;none&quot;,&quot;script&quot;:&quot;none&quot;}}],&quot;verticalAlign&quot;:&quot;TOP&quot;,&quot;_lastCaretLocation&quot;:{&quot;lineIndex&quot;:0,&quot;runIndex&quot;:-1,&quot;charIndex&quot;:-1,&quot;endOfLine&quot;:true}},&quot;size&quot;:{&quot;x&quot;:52.49312648023369,&quot;y&quot;:18.802248393136672},&quot;targetSize&quot;:{&quot;x&quot;:52.49312648023369,&quot;y&quot;:2},&quot;format&quot;:&quot;BETTER_TEXT&quot;},&quot;parent&quot;:{&quot;type&quot;:&quot;CHILD&quot;,&quot;parentId&quot;:&quot;589144f4-7e5b-4c20-ab60-639a439317c6&quot;,&quot;order&quot;:&quot;5&quot;}},&quot;48612dd6-752a-4df2-8ca6-6dafb2d7bd68&quot;:{&quot;type&quot;:&quot;FIGURE_OBJECT&quot;,&quot;id&quot;:&quot;48612dd6-752a-4df2-8ca6-6dafb2d7bd68&quot;,&quot;relativeTransform&quot;:{&quot;translate&quot;:{&quot;x&quot;:-333.2482390063131,&quot;y&quot;:24.168939029739047},&quot;rotate&quot;:0,&quot;skewX&quot;:0,&quot;scale&quot;:{&quot;x&quot;:1,&quot;y&quot;:1}},&quot;opacity&quot;:1,&quot;source&quot;:{&quot;type&quot;:&quot;ASSETS&quot;},&quot;pathStyles&quot;:[{&quot;type&quot;:&quot;FILL&quot;,&quot;fillStyle&quot;:&quot;rgb(0,0,0)&quot;}],&quot;isLocked&quot;:false,&quot;parent&quot;:{&quot;type&quot;:&quot;CHILD&quot;,&quot;parentId&quot;:&quot;5f0b9f0b-3489-4f3c-b832-e92511d56175&quot;,&quot;order&quot;:&quot;2&quot;}},&quot;591312b0-6f5e-4957-9763-9e0b4e26be5d&quot;:{&quot;type&quot;:&quot;FIGURE_OBJECT&quot;,&quot;id&quot;:&quot;591312b0-6f5e-4957-9763-9e0b4e26be5d&quot;,&quot;relativeTransform&quot;:{&quot;translate&quot;:{&quot;x&quot;:-7.784887358211087e-14,&quot;y&quot;:33.72059890559801},&quot;rotate&quot;:3.141592653589793},&quot;opacity&quot;:1,&quot;path&quot;:{&quot;type&quot;:&quot;TRIANGLE&quot;,&quot;size&quot;:{&quot;x&quot;:34.72923546933033,&quot;y&quot;:23.454556481288517},&quot;cornerRounding&quot;:{&quot;type&quot;:&quot;ARC_LENGTH&quot;,&quot;global&quot;:0}},&quot;pathStyles&quot;:[{&quot;type&quot;:&quot;FILL&quot;,&quot;fillStyle&quot;:&quot;rgba(110, 153, 187, 1)&quot;},{&quot;type&quot;:&quot;STROKE&quot;,&quot;strokeStyle&quot;:&quot;#95AAD3&quot;,&quot;lineWidth&quot;:0,&quot;lineJoin&quot;:&quot;round&quot;}],&quot;isLocked&quot;:false,&quot;parent&quot;:{&quot;type&quot;:&quot;CHILD&quot;,&quot;parentId&quot;:&quot;48612dd6-752a-4df2-8ca6-6dafb2d7bd68&quot;,&quot;order&quot;:&quot;2&quot;}},&quot;a2c9e153-eee9-4467-bece-c211fb71f8b2&quot;:{&quot;type&quot;:&quot;FIGURE_OBJECT&quot;,&quot;id&quot;:&quot;a2c9e153-eee9-4467-bece-c211fb71f8b2&quot;,&quot;relativeTransform&quot;:{&quot;translate&quot;:{&quot;x&quot;:2.4583854815403432e-14,&quot;y&quot;:-8.925113084599044},&quot;rotate&quot;:0},&quot;opacity&quot;:1,&quot;path&quot;:{&quot;type&quot;:&quot;ELLIPSE&quot;,&quot;size&quot;:{&quot;x&quot;:73.04552812328632,&quot;y&quot;:73.04552812328632}},&quot;pathStyles&quot;:[{&quot;type&quot;:&quot;FILL&quot;,&quot;fillStyle&quot;:&quot;rgba(110, 153, 187, 1)&quot;},{&quot;type&quot;:&quot;STROKE&quot;,&quot;strokeStyle&quot;:&quot;#95AAD3&quot;,&quot;lineWidth&quot;:0,&quot;lineJoin&quot;:&quot;round&quot;}],&quot;isLocked&quot;:false,&quot;parent&quot;:{&quot;type&quot;:&quot;CHILD&quot;,&quot;parentId&quot;:&quot;48612dd6-752a-4df2-8ca6-6dafb2d7bd68&quot;,&quot;order&quot;:&quot;5&quot;}},&quot;bb65d002-1975-4037-854c-af258bf4a199&quot;:{&quot;type&quot;:&quot;FIGURE_OBJECT&quot;,&quot;id&quot;:&quot;bb65d002-1975-4037-854c-af258bf4a199&quot;,&quot;relativeTransform&quot;:{&quot;translate&quot;:{&quot;x&quot;:-333.1517654764755,&quot;y&quot;:15.243885705280693},&quot;rotate&quot;:0,&quot;skewX&quot;:0,&quot;scale&quot;:{&quot;x&quot;:1,&quot;y&quot;:1}},&quot;layout&quot;:{&quot;sizeRatio&quot;:{&quot;x&quot;:0.8999999999999999,&quot;y&quot;:0.5833333333333334},&quot;keepAspectRatio&quot;:true},&quot;opacity&quot;:1,&quot;path&quot;:{&quot;type&quot;:&quot;ELLIPSE&quot;,&quot;size&quot;:{&quot;x&quot;:57.241189681681156,&quot;y&quot;:57.241189681681156}},&quot;pathStyles&quot;:[{&quot;type&quot;:&quot;FILL&quot;,&quot;fillStyle&quot;:&quot;rgba(255,255,255,1)&quot;},{&quot;type&quot;:&quot;STROKE&quot;,&quot;strokeStyle&quot;:&quot;rgba(0,0,0,1)&quot;,&quot;lineWidth&quot;:0,&quot;lineJoin&quot;:&quot;round&quot;}],&quot;isLocked&quot;:false,&quot;parent&quot;:{&quot;type&quot;:&quot;CHILD&quot;,&quot;parentId&quot;:&quot;5f0b9f0b-3489-4f3c-b832-e92511d56175&quot;,&quot;order&quot;:&quot;5&quot;}},&quot;914be75d-465e-41ee-8c91-46a28edcd3de&quot;:{&quot;type&quot;:&quot;FIGURE_OBJECT&quot;,&quot;id&quot;:&quot;914be75d-465e-41ee-8c91-46a28edcd3de&quot;,&quot;relativeTransform&quot;:{&quot;translate&quot;:{&quot;x&quot;:0,&quot;y&quot;:0},&quot;rotate&quot;:0},&quot;text&quot;:{&quot;textData&quot;:{&quot;lineSpacing&quot;:&quot;normal&quot;,&quot;alignment&quot;:&quot;center&quot;,&quot;lines&quot;:[{&quot;runs&quot;:[{&quot;style&quot;:{&quot;fontFamily&quot;:&quot;Roboto&quot;,&quot;fontSize&quot;:15.37719991471962,&quot;color&quot;:&quot;rgba(70,69,70,1)&quot;,&quot;fontWeight&quot;:&quot;bold&quot;,&quot;fontStyle&quot;:&quot;normal&quot;,&quot;decoration&quot;:&quot;none&quot;,&quot;script&quot;:&quot;none&quot;},&quot;range&quot;:[0,3]}],&quot;text&quot;:&quot;2009&quot;}],&quot;verticalAlign&quot;:&quot;TOP&quot;,&quot;_lastCaretLocation&quot;:{&quot;lineIndex&quot;:0,&quot;runIndex&quot;:-1,&quot;charIndex&quot;:-1,&quot;endOfLine&quot;:true}},&quot;size&quot;:{&quot;x&quot;:51.51707071351304,&quot;y&quot;:18.452639897663545},&quot;targetSize&quot;:{&quot;x&quot;:51.51707071351304,&quot;y&quot;:2},&quot;format&quot;:&quot;BETTER_TEXT&quot;},&quot;parent&quot;:{&quot;type&quot;:&quot;CHILD&quot;,&quot;parentId&quot;:&quot;bb65d002-1975-4037-854c-af258bf4a199&quot;,&quot;order&quot;:&quot;5&quot;}},&quot;21af5747-6b52-4827-9998-33b5adf9213e&quot;:{&quot;type&quot;:&quot;FIGURE_OBJECT&quot;,&quot;id&quot;:&quot;21af5747-6b52-4827-9998-33b5adf9213e&quot;,&quot;relativeTransform&quot;:{&quot;translate&quot;:{&quot;x&quot;:-136.94960888563236,&quot;y&quot;:25.03001324271009},&quot;rotate&quot;:0,&quot;skewX&quot;:0,&quot;scale&quot;:{&quot;x&quot;:1,&quot;y&quot;:1}},&quot;opacity&quot;:1,&quot;source&quot;:{&quot;type&quot;:&quot;ASSETS&quot;},&quot;pathStyles&quot;:[{&quot;type&quot;:&quot;FILL&quot;,&quot;fillStyle&quot;:&quot;rgb(0,0,0)&quot;}],&quot;isLocked&quot;:false,&quot;parent&quot;:{&quot;type&quot;:&quot;CHILD&quot;,&quot;parentId&quot;:&quot;131583b0-5080-4c33-8a24-a12b44b79a20&quot;,&quot;order&quot;:&quot;2&quot;}},&quot;4a19839c-20ee-41a2-88b6-3f7f989517b5&quot;:{&quot;type&quot;:&quot;FIGURE_OBJECT&quot;,&quot;id&quot;:&quot;4a19839c-20ee-41a2-88b6-3f7f989517b5&quot;,&quot;relativeTransform&quot;:{&quot;translate&quot;:{&quot;x&quot;:5.4274173696424145e-14,&quot;y&quot;:34.35946676684156},&quot;rotate&quot;:3.141592653589793},&quot;opacity&quot;:1,&quot;path&quot;:{&quot;type&quot;:&quot;TRIANGLE&quot;,&quot;size&quot;:{&quot;x&quot;:34.799642812618565,&quot;y&quot;:23.311354627674202},&quot;cornerRounding&quot;:{&quot;type&quot;:&quot;ARC_LENGTH&quot;,&quot;global&quot;:0}},&quot;pathStyles&quot;:[{&quot;type&quot;:&quot;FILL&quot;,&quot;fillStyle&quot;:&quot;rgba(61, 96, 167, 1)&quot;},{&quot;type&quot;:&quot;STROKE&quot;,&quot;strokeStyle&quot;:&quot;rgba(0,0,0,0)&quot;,&quot;lineWidth&quot;:0.5875700683535032,&quot;lineJoin&quot;:&quot;round&quot;}],&quot;isLocked&quot;:false,&quot;parent&quot;:{&quot;type&quot;:&quot;CHILD&quot;,&quot;parentId&quot;:&quot;21af5747-6b52-4827-9998-33b5adf9213e&quot;,&quot;order&quot;:&quot;2&quot;}},&quot;46b88fe1-7165-4395-9aeb-4f69ed8b5768&quot;:{&quot;type&quot;:&quot;FIGURE_OBJECT&quot;,&quot;id&quot;:&quot;46b88fe1-7165-4395-9aeb-4f69ed8b5768&quot;,&quot;relativeTransform&quot;:{&quot;translate&quot;:{&quot;x&quot;:2.5049618629118835e-14,&quot;y&quot;:-9.094207587448103},&quot;rotate&quot;:0},&quot;opacity&quot;:1,&quot;path&quot;:{&quot;type&quot;:&quot;ELLIPSE&quot;,&quot;size&quot;:{&quot;x&quot;:74.42944305481448,&quot;y&quot;:74.42944305481448}},&quot;pathStyles&quot;:[{&quot;type&quot;:&quot;FILL&quot;,&quot;fillStyle&quot;:&quot;rgba(61, 96, 167, 1)&quot;},{&quot;type&quot;:&quot;STROKE&quot;,&quot;strokeStyle&quot;:&quot;#95AAD3&quot;,&quot;lineWidth&quot;:0,&quot;lineJoin&quot;:&quot;round&quot;}],&quot;isLocked&quot;:false,&quot;parent&quot;:{&quot;type&quot;:&quot;CHILD&quot;,&quot;parentId&quot;:&quot;21af5747-6b52-4827-9998-33b5adf9213e&quot;,&quot;order&quot;:&quot;5&quot;}},&quot;8c268c19-0871-44c6-87a1-a5cd43586c5a&quot;:{&quot;type&quot;:&quot;FIGURE_OBJECT&quot;,&quot;id&quot;:&quot;8c268c19-0871-44c6-87a1-a5cd43586c5a&quot;,&quot;relativeTransform&quot;:{&quot;translate&quot;:{&quot;x&quot;:-136.94972556220205,&quot;y&quot;:15.710827211434339},&quot;rotate&quot;:0,&quot;skewX&quot;:0,&quot;scale&quot;:{&quot;x&quot;:1,&quot;y&quot;:1}},&quot;layout&quot;:{&quot;sizeRatio&quot;:{&quot;x&quot;:0.8999999999999999,&quot;y&quot;:0.5833333333333334},&quot;keepAspectRatio&quot;:true},&quot;opacity&quot;:1,&quot;path&quot;:{&quot;type&quot;:&quot;ELLIPSE&quot;,&quot;size&quot;:{&quot;x&quot;:58.32567683831055,&quot;y&quot;:58.32567683831055}},&quot;pathStyles&quot;:[{&quot;type&quot;:&quot;FILL&quot;,&quot;fillStyle&quot;:&quot;rgba(255,255,255,1)&quot;},{&quot;type&quot;:&quot;STROKE&quot;,&quot;strokeStyle&quot;:&quot;rgba(0,0,0,1)&quot;,&quot;lineWidth&quot;:0,&quot;lineJoin&quot;:&quot;round&quot;}],&quot;isLocked&quot;:false,&quot;parent&quot;:{&quot;type&quot;:&quot;CHILD&quot;,&quot;parentId&quot;:&quot;131583b0-5080-4c33-8a24-a12b44b79a20&quot;,&quot;order&quot;:&quot;5&quot;}},&quot;1dd15535-dc61-4a8c-90cb-f387b82cfd82&quot;:{&quot;type&quot;:&quot;FIGURE_OBJECT&quot;,&quot;id&quot;:&quot;1dd15535-dc61-4a8c-90cb-f387b82cfd82&quot;,&quot;relativeTransform&quot;:{&quot;translate&quot;:{&quot;x&quot;:0,&quot;y&quot;:0},&quot;rotate&quot;:0},&quot;text&quot;:{&quot;textData&quot;:{&quot;lineSpacing&quot;:&quot;normal&quot;,&quot;alignment&quot;:&quot;center&quot;,&quot;lines&quot;:[{&quot;runs&quot;:[{&quot;style&quot;:{&quot;fontFamily&quot;:&quot;Roboto&quot;,&quot;fontSize&quot;:15.668535156093418,&quot;color&quot;:&quot;rgba(70,69,70,1)&quot;,&quot;fontWeight&quot;:&quot;bold&quot;,&quot;fontStyle&quot;:&quot;normal&quot;,&quot;decoration&quot;:&quot;none&quot;,&quot;script&quot;:&quot;none&quot;},&quot;range&quot;:[0,3]}],&quot;text&quot;:&quot;2014&quot;}],&quot;verticalAlign&quot;:&quot;TOP&quot;,&quot;_lastCaretLocation&quot;:{&quot;lineIndex&quot;:0,&quot;runIndex&quot;:-1,&quot;charIndex&quot;:-1,&quot;endOfLine&quot;:true}},&quot;size&quot;:{&quot;x&quot;:52.49310915447949,&quot;y&quot;:18.802242187312103},&quot;targetSize&quot;:{&quot;x&quot;:52.49310915447949,&quot;y&quot;:2},&quot;format&quot;:&quot;BETTER_TEXT&quot;},&quot;parent&quot;:{&quot;type&quot;:&quot;CHILD&quot;,&quot;parentId&quot;:&quot;8c268c19-0871-44c6-87a1-a5cd43586c5a&quot;,&quot;order&quot;:&quot;5&quot;}},&quot;62ea9b6d-1d19-445f-a8a3-e4a50785028c&quot;:{&quot;type&quot;:&quot;FIGURE_OBJECT&quot;,&quot;id&quot;:&quot;62ea9b6d-1d19-445f-a8a3-e4a50785028c&quot;,&quot;relativeTransform&quot;:{&quot;translate&quot;:{&quot;x&quot;:14.789442046257307,&quot;y&quot;:24.864641686553345},&quot;rotate&quot;:0,&quot;skewX&quot;:0,&quot;scale&quot;:{&quot;x&quot;:1,&quot;y&quot;:1}},&quot;opacity&quot;:1,&quot;source&quot;:{&quot;type&quot;:&quot;ASSETS&quot;},&quot;pathStyles&quot;:[{&quot;type&quot;:&quot;FILL&quot;,&quot;fillStyle&quot;:&quot;rgb(0,0,0)&quot;}],&quot;isLocked&quot;:false,&quot;parent&quot;:{&quot;type&quot;:&quot;CHILD&quot;,&quot;parentId&quot;:&quot;01d0f737-c575-44b0-bdf8-1c346b5345ad&quot;,&quot;order&quot;:&quot;2&quot;}},&quot;4140da49-b76e-482a-a660-4569d2559633&quot;:{&quot;type&quot;:&quot;FIGURE_OBJECT&quot;,&quot;id&quot;:&quot;4140da49-b76e-482a-a660-4569d2559633&quot;,&quot;relativeTransform&quot;:{&quot;translate&quot;:{&quot;x&quot;:1.88543997884034e-13,&quot;y&quot;:34.48234123002186},&quot;rotate&quot;:3.141592653589793,&quot;skewX&quot;:4.469510435199611e-32},&quot;opacity&quot;:1,&quot;path&quot;:{&quot;type&quot;:&quot;TRIANGLE&quot;,&quot;size&quot;:{&quot;x&quot;:35.5137627141142,&quot;y&quot;:23.98439073549037},&quot;cornerRounding&quot;:{&quot;type&quot;:&quot;ARC_LENGTH&quot;,&quot;global&quot;:0}},&quot;pathStyles&quot;:[{&quot;type&quot;:&quot;FILL&quot;,&quot;fillStyle&quot;:&quot;rgba(38, 64, 139, 1)&quot;},{&quot;type&quot;:&quot;STROKE&quot;,&quot;strokeStyle&quot;:&quot;#95AAD3&quot;,&quot;lineWidth&quot;:0,&quot;lineJoin&quot;:&quot;round&quot;}],&quot;isLocked&quot;:false,&quot;parent&quot;:{&quot;type&quot;:&quot;CHILD&quot;,&quot;parentId&quot;:&quot;62ea9b6d-1d19-445f-a8a3-e4a50785028c&quot;,&quot;order&quot;:&quot;2&quot;}},&quot;21ec8fbd-546e-4134-8d99-678fbc64029a&quot;:{&quot;type&quot;:&quot;FIGURE_OBJECT&quot;,&quot;id&quot;:&quot;21ec8fbd-546e-4134-8d99-678fbc64029a&quot;,&quot;relativeTransform&quot;:{&quot;translate&quot;:{&quot;x&quot;:-4.1898666196452004e-14,&quot;y&quot;:-9.126729799825284},&quot;rotate&quot;:0},&quot;opacity&quot;:1,&quot;path&quot;:{&quot;type&quot;:&quot;ELLIPSE&quot;,&quot;size&quot;:{&quot;x&quot;:74.6956135958834,&quot;y&quot;:74.69561359588339}},&quot;pathStyles&quot;:[{&quot;type&quot;:&quot;FILL&quot;,&quot;fillStyle&quot;:&quot;rgba(38, 64, 139, 1)&quot;},{&quot;type&quot;:&quot;STROKE&quot;,&quot;strokeStyle&quot;:&quot;#95AAD3&quot;,&quot;lineWidth&quot;:0,&quot;lineJoin&quot;:&quot;round&quot;}],&quot;isLocked&quot;:false,&quot;parent&quot;:{&quot;type&quot;:&quot;CHILD&quot;,&quot;parentId&quot;:&quot;62ea9b6d-1d19-445f-a8a3-e4a50785028c&quot;,&quot;order&quot;:&quot;5&quot;}},&quot;64b2426d-2aaf-4916-b7f2-a9c3eb7e1789&quot;:{&quot;type&quot;:&quot;FIGURE_OBJECT&quot;,&quot;id&quot;:&quot;64b2426d-2aaf-4916-b7f2-a9c3eb7e1789&quot;,&quot;relativeTransform&quot;:{&quot;translate&quot;:{&quot;x&quot;:14.78917753460938,&quot;y&quot;:15.51212888718073},&quot;rotate&quot;:0,&quot;skewX&quot;:0,&quot;scale&quot;:{&quot;x&quot;:1,&quot;y&quot;:1}},&quot;layout&quot;:{&quot;sizeRatio&quot;:{&quot;x&quot;:0.8999999999999999,&quot;y&quot;:0.5833333333333334},&quot;keepAspectRatio&quot;:true},&quot;opacity&quot;:1,&quot;path&quot;:{&quot;type&quot;:&quot;ELLIPSE&quot;,&quot;size&quot;:{&quot;x&quot;:58.534257963267116,&quot;y&quot;:58.53425796326711}},&quot;pathStyles&quot;:[{&quot;type&quot;:&quot;FILL&quot;,&quot;fillStyle&quot;:&quot;rgba(255,255,255,1)&quot;},{&quot;type&quot;:&quot;STROKE&quot;,&quot;strokeStyle&quot;:&quot;rgba(0,0,0,1)&quot;,&quot;lineWidth&quot;:0,&quot;lineJoin&quot;:&quot;round&quot;}],&quot;isLocked&quot;:false,&quot;parent&quot;:{&quot;type&quot;:&quot;CHILD&quot;,&quot;parentId&quot;:&quot;01d0f737-c575-44b0-bdf8-1c346b5345ad&quot;,&quot;order&quot;:&quot;5&quot;}},&quot;2c9f2718-80e0-4966-a2c4-921bb2ffd99b&quot;:{&quot;type&quot;:&quot;FIGURE_OBJECT&quot;,&quot;id&quot;:&quot;2c9f2718-80e0-4966-a2c4-921bb2ffd99b&quot;,&quot;relativeTransform&quot;:{&quot;translate&quot;:{&quot;x&quot;:0,&quot;y&quot;:0},&quot;rotate&quot;:0},&quot;text&quot;:{&quot;textData&quot;:{&quot;lineSpacing&quot;:&quot;normal&quot;,&quot;alignment&quot;:&quot;center&quot;,&quot;lines&quot;:[{&quot;runs&quot;:[{&quot;style&quot;:{&quot;fontFamily&quot;:&quot;Roboto&quot;,&quot;fontSize&quot;:15.724568122471835,&quot;color&quot;:&quot;rgba(70,69,70,1)&quot;,&quot;fontWeight&quot;:&quot;bold&quot;,&quot;fontStyle&quot;:&quot;normal&quot;,&quot;decoration&quot;:&quot;none&quot;,&quot;script&quot;:&quot;none&quot;},&quot;range&quot;:[0,3]}],&quot;text&quot;:&quot;2016&quot;}],&quot;verticalAlign&quot;:&quot;TOP&quot;,&quot;_lastCaretLocation&quot;:{&quot;lineIndex&quot;:0,&quot;runIndex&quot;:-1,&quot;charIndex&quot;:-1,&quot;endOfLine&quot;:true}},&quot;size&quot;:{&quot;x&quot;:52.6808321669404,&quot;y&quot;:18.8694817469662},&quot;targetSize&quot;:{&quot;x&quot;:52.6808321669404,&quot;y&quot;:2},&quot;format&quot;:&quot;BETTER_TEXT&quot;},&quot;parent&quot;:{&quot;type&quot;:&quot;CHILD&quot;,&quot;parentId&quot;:&quot;64b2426d-2aaf-4916-b7f2-a9c3eb7e1789&quot;,&quot;order&quot;:&quot;5&quot;}},&quot;fdd2e5dc-d722-4ed8-b130-7c1a45a5f1b1&quot;:{&quot;type&quot;:&quot;FIGURE_OBJECT&quot;,&quot;id&quot;:&quot;fdd2e5dc-d722-4ed8-b130-7c1a45a5f1b1&quot;,&quot;relativeTransform&quot;:{&quot;translate&quot;:{&quot;x&quot;:-4.367988799108009,&quot;y&quot;:-225.19368689740705},&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45.33333333333333,&quot;color&quot;:&quot;rgba(6,148,142,1)&quot;,&quot;fontWeight&quot;:&quot;bold&quot;,&quot;fontStyle&quot;:&quot;normal&quot;,&quot;decoration&quot;:&quot;none&quot;,&quot;script&quot;:&quot;none&quot;},&quot;range&quot;:[0,40]}],&quot;text&quot;:&quot;ADPKD Diagnosis, Prognosis, and Treatment&quot;}],&quot;verticalAlign&quot;:&quot;TOP&quot;,&quot;_lastCaretLocation&quot;:{&quot;lineIndex&quot;:0,&quot;runIndex&quot;:-1,&quot;charIndex&quot;:-1,&quot;endOfLine&quot;:true}},&quot;size&quot;:{&quot;x&quot;:920.4645263418392,&quot;y&quot;:176},&quot;targetSize&quot;:{&quot;x&quot;:920.4645263418392,&quot;y&quot;:176},&quot;format&quot;:&quot;BETTER_TEXT&quot;,&quot;verticalAlign&quot;:&quot;TOP&quot;},&quot;isLocked&quot;:false,&quot;parent&quot;:{&quot;type&quot;:&quot;CHILD&quot;,&quot;parentId&quot;:&quot;520d26eb-2d4b-4524-902d-a9c5804cd3d3&quot;,&quot;order&quot;:&quot;65&quot;}},&quot;d91d3d72-6538-4573-ad97-5ec01745d946&quot;:{&quot;type&quot;:&quot;FIGURE_OBJECT&quot;,&quot;id&quot;:&quot;d91d3d72-6538-4573-ad97-5ec01745d946&quot;,&quot;relativeTransform&quot;:{&quot;translate&quot;:{&quot;x&quot;:283.9065079254972,&quot;y&quot;:-119.99709379684418},&quot;rotate&quot;:0},&quot;opacity&quot;:1,&quot;pathStyles&quot;:[{&quot;type&quot;:&quot;FILL&quot;,&quot;fillStyle&quot;:&quot;rgba(129,134,137,1)&quot;}],&quot;text&quot;:{&quot;textData&quot;:{&quot;lineSpacing&quot;:&quot;normal&quot;,&quot;alignment&quot;:&quot;right&quot;,&quot;lines&quot;:[{&quot;runs&quot;:[{&quot;style&quot;:{&quot;fontFamily&quot;:&quot;Roboto&quot;,&quot;fontSize&quot;:18.666666666666664,&quot;color&quot;:&quot;rgba(112,112,113,1)&quot;,&quot;fontWeight&quot;:&quot;normal&quot;,&quot;fontStyle&quot;:&quot;normal&quot;,&quot;decoration&quot;:&quot;none&quot;,&quot;script&quot;:&quot;none&quot;},&quot;range&quot;:[0,23]}],&quot;text&quot;:&quot;Diagnostics, Prognostics&quot;},{&quot;runs&quot;:[{&quot;style&quot;:{&quot;fontFamily&quot;:&quot;Roboto&quot;,&quot;fontSize&quot;:18.666666666666664,&quot;color&quot;:&quot;rgba(112,112,113,1)&quot;,&quot;fontWeight&quot;:&quot;normal&quot;,&quot;fontStyle&quot;:&quot;normal&quot;,&quot;decoration&quot;:&quot;none&quot;,&quot;script&quot;:&quot;none&quot;},&quot;range&quot;:[0,13]}],&quot;text&quot;:&quot;V2R Antagonist&quot;},{&quot;runs&quot;:[{&quot;style&quot;:{&quot;fontFamily&quot;:&quot;Roboto&quot;,&quot;fontSize&quot;:18.666666666666664,&quot;color&quot;:&quot;rgba(112,112,113,1)&quot;,&quot;fontWeight&quot;:&quot;normal&quot;,&quot;fontStyle&quot;:&quot;normal&quot;,&quot;decoration&quot;:&quot;none&quot;,&quot;script&quot;:&quot;none&quot;},&quot;range&quot;:[0,14]}],&quot;text&quot;:&quot;mTOR Inhibitors&quot;},{&quot;runs&quot;:[{&quot;style&quot;:{&quot;fontFamily&quot;:&quot;Roboto&quot;,&quot;fontSize&quot;:18.666666666666664,&quot;color&quot;:&quot;rgba(112,112,113,1)&quot;,&quot;fontWeight&quot;:&quot;normal&quot;,&quot;fontStyle&quot;:&quot;normal&quot;,&quot;decoration&quot;:&quot;none&quot;,&quot;script&quot;:&quot;none&quot;},&quot;range&quot;:[0,19]}],&quot;text&quot;:&quot;Somatostatin Analogs&quot;},{&quot;runs&quot;:[{&quot;style&quot;:{&quot;fontFamily&quot;:&quot;Roboto&quot;,&quot;fontSize&quot;:18.666666666666664,&quot;color&quot;:&quot;rgba(112,112,113,1)&quot;,&quot;fontWeight&quot;:&quot;normal&quot;,&quot;fontStyle&quot;:&quot;normal&quot;,&quot;decoration&quot;:&quot;none&quot;,&quot;script&quot;:&quot;none&quot;},&quot;range&quot;:[0,34]}],&quot;text&quot;:&quot;Glucosylceramide Synthase Inhibitor&quot;},{&quot;runs&quot;:[{&quot;style&quot;:{&quot;fontFamily&quot;:&quot;Roboto&quot;,&quot;fontSize&quot;:18.666666666666664,&quot;color&quot;:&quot;rgba(112,112,113,1)&quot;,&quot;fontWeight&quot;:&quot;normal&quot;,&quot;fontStyle&quot;:&quot;normal&quot;,&quot;decoration&quot;:&quot;none&quot;,&quot;script&quot;:&quot;none&quot;},&quot;range&quot;:[0,7]}],&quot;text&quot;:&quot;microRNA&quot;,&quot;baseStyle&quot;:{&quot;fontFamily&quot;:&quot;Roboto&quot;,&quot;fontSize&quot;:18.666666666666664,&quot;color&quot;:&quot;rgba(112,112,113,1)&quot;,&quot;fontWeight&quot;:&quot;normal&quot;,&quot;fontStyle&quot;:&quot;normal&quot;,&quot;decoration&quot;:&quot;none&quot;,&quot;script&quot;:&quot;none&quot;}}],&quot;verticalAlign&quot;:&quot;TOP&quot;},&quot;size&quot;:{&quot;x&quot;:302.55706681345737,&quot;y&quot;:154},&quot;targetSize&quot;:{&quot;x&quot;:302.55706681345737,&quot;y&quot;:154},&quot;format&quot;:&quot;BETTER_TEXT&quot;,&quot;verticalAlign&quot;:&quot;TOP&quot;},&quot;isLocked&quot;:false,&quot;parent&quot;:{&quot;type&quot;:&quot;CHILD&quot;,&quot;parentId&quot;:&quot;520d26eb-2d4b-4524-902d-a9c5804cd3d3&quot;,&quot;order&quot;:&quot;7&quot;}},&quot;3673dd62-2b39-4b22-92e2-f57b554ed1cf&quot;:{&quot;type&quot;:&quot;FIGURE_OBJECT&quot;,&quot;id&quot;:&quot;3673dd62-2b39-4b22-92e2-f57b554ed1cf&quot;,&quot;relativeTransform&quot;:{&quot;translate&quot;:{&quot;x&quot;:-433.600272359516,&quot;y&quot;:-47.77201959034602},&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16,&quot;color&quot;:&quot;rgba(112,112,113,1)&quot;,&quot;fontWeight&quot;:&quot;bold&quot;,&quot;fontStyle&quot;:&quot;normal&quot;,&quot;decoration&quot;:&quot;none&quot;,&quot;script&quot;:&quot;none&quot;},&quot;range&quot;:[0,4]}],&quot;text&quot;:&quot;CRISP&quot;}],&quot;verticalAlign&quot;:&quot;CENTER&quot;,&quot;_lastCaretLocation&quot;:{&quot;lineIndex&quot;:0,&quot;runIndex&quot;:-1,&quot;charIndex&quot;:-1,&quot;endOfLine&quot;:true}},&quot;size&quot;:{&quot;x&quot;:152.2993905880128,&quot;y&quot;:52.986173163405084},&quot;targetSize&quot;:{&quot;x&quot;:152.2993905880128,&quot;y&quot;:52.986173163405084},&quot;format&quot;:&quot;BETTER_TEXT&quot;,&quot;verticalAlign&quot;:&quot;TOP&quot;},&quot;isLocked&quot;:false,&quot;parent&quot;:{&quot;type&quot;:&quot;CHILD&quot;,&quot;parentId&quot;:&quot;579445f2-45fb-41f9-8f8a-3bea59b1a87e&quot;,&quot;order&quot;:&quot;7&quot;}},&quot;b0de6cce-6e0d-4d4e-ba25-560cda0ce027&quot;:{&quot;type&quot;:&quot;FIGURE_OBJECT&quot;,&quot;id&quot;:&quot;b0de6cce-6e0d-4d4e-ba25-560cda0ce027&quot;,&quot;relativeTransform&quot;:{&quot;translate&quot;:{&quot;x&quot;:-331.96233685181755,&quot;y&quot;:-49.77938178424686},&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16,&quot;color&quot;:&quot;rgba(112,112,113,1)&quot;,&quot;fontWeight&quot;:&quot;bold&quot;,&quot;fontStyle&quot;:&quot;normal&quot;,&quot;decoration&quot;:&quot;none&quot;,&quot;script&quot;:&quot;none&quot;},&quot;range&quot;:[0,38]}],&quot;text&quot;:&quot;Unified US Criteria for Diagnosis ADPKD&quot;}],&quot;verticalAlign&quot;:&quot;CENTER&quot;,&quot;_lastCaretLocation&quot;:{&quot;lineIndex&quot;:0,&quot;runIndex&quot;:-1,&quot;charIndex&quot;:-1,&quot;endOfLine&quot;:true}},&quot;size&quot;:{&quot;x&quot;:128.84720155751702,&quot;y&quot;:57},&quot;targetSize&quot;:{&quot;x&quot;:128.84720155751702,&quot;y&quot;:52.986173163405084},&quot;format&quot;:&quot;BETTER_TEXT&quot;,&quot;verticalAlign&quot;:&quot;TOP&quot;},&quot;isLocked&quot;:false,&quot;parent&quot;:{&quot;type&quot;:&quot;CHILD&quot;,&quot;parentId&quot;:&quot;5f0b9f0b-3489-4f3c-b832-e92511d56175&quot;,&quot;order&quot;:&quot;7&quot;}},&quot;d2854834-8469-4dc8-8d8e-bd5cab0b9b5e&quot;:{&quot;type&quot;:&quot;FIGURE_OBJECT&quot;,&quot;id&quot;:&quot;d2854834-8469-4dc8-8d8e-bd5cab0b9b5e&quot;,&quot;relativeTransform&quot;:{&quot;translate&quot;:{&quot;x&quot;:-136.95017630135342,&quot;y&quot;:-47.772251911693104},&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16,&quot;color&quot;:&quot;rgba(112,112,113,1)&quot;,&quot;fontWeight&quot;:&quot;bold&quot;,&quot;fontStyle&quot;:&quot;normal&quot;,&quot;decoration&quot;:&quot;none&quot;,&quot;script&quot;:&quot;none&quot;},&quot;range&quot;:[0,32]}],&quot;text&quot;:&quot;Mayo Imaging Classification (MIC)&quot;}],&quot;verticalAlign&quot;:&quot;CENTER&quot;,&quot;_lastCaretLocation&quot;:{&quot;lineIndex&quot;:0,&quot;runIndex&quot;:-1,&quot;charIndex&quot;:-1,&quot;endOfLine&quot;:true}},&quot;size&quot;:{&quot;x&quot;:152.2993905880128,&quot;y&quot;:52.986173163405084},&quot;targetSize&quot;:{&quot;x&quot;:152.2993905880128,&quot;y&quot;:52.986173163405084},&quot;format&quot;:&quot;BETTER_TEXT&quot;,&quot;verticalAlign&quot;:&quot;TOP&quot;},&quot;isLocked&quot;:false,&quot;parent&quot;:{&quot;type&quot;:&quot;CHILD&quot;,&quot;parentId&quot;:&quot;131583b0-5080-4c33-8a24-a12b44b79a20&quot;,&quot;order&quot;:&quot;7&quot;}},&quot;731a2629-3648-4e4c-9542-8efd3e6e52b2&quot;:{&quot;type&quot;:&quot;FIGURE_OBJECT&quot;,&quot;id&quot;:&quot;731a2629-3648-4e4c-9542-8efd3e6e52b2&quot;,&quot;relativeTransform&quot;:{&quot;translate&quot;:{&quot;x&quot;:15.349828009067522,&quot;y&quot;:-48.103549169317006},&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16,&quot;color&quot;:&quot;rgba(112,112,113,1)&quot;,&quot;fontWeight&quot;:&quot;bold&quot;,&quot;fontStyle&quot;:&quot;normal&quot;,&quot;decoration&quot;:&quot;none&quot;,&quot;script&quot;:&quot;none&quot;},&quot;range&quot;:[0,12]}],&quot;text&quot;:&quot;PRO-PKD Score&quot;}],&quot;verticalAlign&quot;:&quot;CENTER&quot;,&quot;_lastCaretLocation&quot;:{&quot;lineIndex&quot;:0,&quot;runIndex&quot;:-1,&quot;charIndex&quot;:-1,&quot;endOfLine&quot;:true}},&quot;size&quot;:{&quot;x&quot;:152.2993905880128,&quot;y&quot;:52.986173163405084},&quot;targetSize&quot;:{&quot;x&quot;:152.2993905880128,&quot;y&quot;:52.986173163405084},&quot;format&quot;:&quot;BETTER_TEXT&quot;,&quot;verticalAlign&quot;:&quot;TOP&quot;},&quot;isLocked&quot;:false,&quot;parent&quot;:{&quot;type&quot;:&quot;CHILD&quot;,&quot;parentId&quot;:&quot;01d0f737-c575-44b0-bdf8-1c346b5345ad&quot;,&quot;order&quot;:&quot;7&quot;}},&quot;cf34df1f-622a-4c3f-b94f-08ebfbb6c769&quot;:{&quot;type&quot;:&quot;FIGURE_OBJECT&quot;,&quot;id&quot;:&quot;cf34df1f-622a-4c3f-b94f-08ebfbb6c769&quot;,&quot;relativeTransform&quot;:{&quot;translate&quot;:{&quot;x&quot;:-314.40532867013894,&quot;y&quot;:245.60601762987466},&quot;rotate&quot;:3.141592653589793,&quot;skewX&quot;:0,&quot;scale&quot;:{&quot;x&quot;:1,&quot;y&quot;:1}},&quot;opacity&quot;:1,&quot;source&quot;:{&quot;type&quot;:&quot;ASSETS&quot;},&quot;pathStyles&quot;:[{&quot;type&quot;:&quot;FILL&quot;,&quot;fillStyle&quot;:&quot;rgb(0,0,0)&quot;}],&quot;isLocked&quot;:false,&quot;parent&quot;:{&quot;type&quot;:&quot;CHILD&quot;,&quot;parentId&quot;:&quot;7695d992-95f2-437b-aca9-774f1faa2c12&quot;,&quot;order&quot;:&quot;2&quot;}},&quot;84b6655a-07ec-4e10-bd5d-e26ee1255083&quot;:{&quot;type&quot;:&quot;FIGURE_OBJECT&quot;,&quot;id&quot;:&quot;84b6655a-07ec-4e10-bd5d-e26ee1255083&quot;,&quot;relativeTransform&quot;:{&quot;translate&quot;:{&quot;x&quot;:1.461228235654718e-13,&quot;y&quot;:34.359499813690064},&quot;rotate&quot;:3.141592653589793},&quot;opacity&quot;:1,&quot;path&quot;:{&quot;type&quot;:&quot;TRIANGLE&quot;,&quot;size&quot;:{&quot;x&quot;:-34.79965429850818,&quot;y&quot;:23.311362321765994},&quot;cornerRounding&quot;:{&quot;type&quot;:&quot;ARC_LENGTH&quot;,&quot;global&quot;:0}},&quot;pathStyles&quot;:[{&quot;type&quot;:&quot;FILL&quot;,&quot;fillStyle&quot;:&quot;rgba(246, 215, 237, 1)&quot;},{&quot;type&quot;:&quot;STROKE&quot;,&quot;strokeStyle&quot;:&quot;rgba(158, 68, 114, 1)&quot;,&quot;lineWidth&quot;:0.587570262285521,&quot;lineJoin&quot;:&quot;round&quot;}],&quot;isLocked&quot;:false,&quot;parent&quot;:{&quot;type&quot;:&quot;CHILD&quot;,&quot;parentId&quot;:&quot;cf34df1f-622a-4c3f-b94f-08ebfbb6c769&quot;,&quot;order&quot;:&quot;2&quot;}},&quot;ff08ce74-3857-4b06-bc59-68bb3784817f&quot;:{&quot;type&quot;:&quot;FIGURE_OBJECT&quot;,&quot;id&quot;:&quot;ff08ce74-3857-4b06-bc59-68bb3784817f&quot;,&quot;relativeTransform&quot;:{&quot;translate&quot;:{&quot;x&quot;:-2.5049626896938023e-14,&quot;y&quot;:-9.0942322953036},&quot;rotate&quot;:6.283185307179586},&quot;opacity&quot;:1,&quot;path&quot;:{&quot;type&quot;:&quot;ELLIPSE&quot;,&quot;size&quot;:{&quot;x&quot;:-74.42946762082431,&quot;y&quot;:74.42946762082431}},&quot;pathStyles&quot;:[{&quot;type&quot;:&quot;FILL&quot;,&quot;fillStyle&quot;:&quot;rgba(246, 215, 237, 1)&quot;},{&quot;type&quot;:&quot;STROKE&quot;,&quot;strokeStyle&quot;:&quot;rgba(158, 68, 114, 1)&quot;,&quot;lineWidth&quot;:0,&quot;lineJoin&quot;:&quot;round&quot;}],&quot;isLocked&quot;:false,&quot;parent&quot;:{&quot;type&quot;:&quot;CHILD&quot;,&quot;parentId&quot;:&quot;cf34df1f-622a-4c3f-b94f-08ebfbb6c769&quot;,&quot;order&quot;:&quot;5&quot;}},&quot;53d9d7b5-316e-4f08-a100-bc6de957b754&quot;:{&quot;type&quot;:&quot;FIGURE_OBJECT&quot;,&quot;id&quot;:&quot;53d9d7b5-316e-4f08-a100-bc6de957b754&quot;,&quot;relativeTransform&quot;:{&quot;translate&quot;:{&quot;x&quot;:-314.4058907499026,&quot;y&quot;:254.84559985109166},&quot;rotate&quot;:0,&quot;skewX&quot;:0,&quot;scale&quot;:{&quot;x&quot;:1,&quot;y&quot;:1}},&quot;layout&quot;:{&quot;sizeRatio&quot;:{&quot;x&quot;:0.8999999999999999,&quot;y&quot;:0.5833333333333334},&quot;keepAspectRatio&quot;:true},&quot;opacity&quot;:1,&quot;path&quot;:{&quot;type&quot;:&quot;ELLIPSE&quot;,&quot;size&quot;:{&quot;x&quot;:58.32569608914854,&quot;y&quot;:58.32569608914854}},&quot;pathStyles&quot;:[{&quot;type&quot;:&quot;FILL&quot;,&quot;fillStyle&quot;:&quot;rgba(255,255,255,1)&quot;},{&quot;type&quot;:&quot;STROKE&quot;,&quot;strokeStyle&quot;:&quot;rgba(0,0,0,1)&quot;,&quot;lineWidth&quot;:0,&quot;lineJoin&quot;:&quot;round&quot;}],&quot;isLocked&quot;:false,&quot;parent&quot;:{&quot;type&quot;:&quot;CHILD&quot;,&quot;parentId&quot;:&quot;7695d992-95f2-437b-aca9-774f1faa2c12&quot;,&quot;order&quot;:&quot;5&quot;}},&quot;15bc9467-2bde-4136-b60e-fda6f9f99cfc&quot;:{&quot;type&quot;:&quot;FIGURE_OBJECT&quot;,&quot;id&quot;:&quot;15bc9467-2bde-4136-b60e-fda6f9f99cfc&quot;,&quot;relativeTransform&quot;:{&quot;translate&quot;:{&quot;x&quot;:0,&quot;y&quot;:0},&quot;rotate&quot;:0},&quot;text&quot;:{&quot;textData&quot;:{&quot;lineSpacing&quot;:&quot;normal&quot;,&quot;alignment&quot;:&quot;center&quot;,&quot;lines&quot;:[{&quot;runs&quot;:[{&quot;style&quot;:{&quot;fontFamily&quot;:&quot;Roboto&quot;,&quot;fontSize&quot;:15.668540327613892,&quot;color&quot;:&quot;rgba(70,69,70,1)&quot;,&quot;fontWeight&quot;:&quot;bold&quot;,&quot;fontStyle&quot;:&quot;normal&quot;,&quot;decoration&quot;:&quot;none&quot;,&quot;script&quot;:&quot;none&quot;},&quot;range&quot;:[0,3]}],&quot;text&quot;:&quot;2010&quot;}],&quot;verticalAlign&quot;:&quot;TOP&quot;,&quot;_lastCaretLocation&quot;:{&quot;lineIndex&quot;:0,&quot;runIndex&quot;:-1,&quot;charIndex&quot;:-1,&quot;endOfLine&quot;:true}},&quot;size&quot;:{&quot;x&quot;:52.49312648023369,&quot;y&quot;:19},&quot;targetSize&quot;:{&quot;x&quot;:52.49312648023369,&quot;y&quot;:2},&quot;format&quot;:&quot;BETTER_TEXT&quot;},&quot;parent&quot;:{&quot;type&quot;:&quot;CHILD&quot;,&quot;parentId&quot;:&quot;53d9d7b5-316e-4f08-a100-bc6de957b754&quot;,&quot;order&quot;:&quot;5&quot;}},&quot;67255d86-5176-4326-b381-1b8997a622a2&quot;:{&quot;type&quot;:&quot;FIGURE_OBJECT&quot;,&quot;id&quot;:&quot;67255d86-5176-4326-b381-1b8997a622a2&quot;,&quot;relativeTransform&quot;:{&quot;translate&quot;:{&quot;x&quot;:-310.58137918155694,&quot;y&quot;:307.1194695402809},&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16,&quot;color&quot;:&quot;rgba(112,112,113,1)&quot;,&quot;fontWeight&quot;:&quot;bold&quot;,&quot;fontStyle&quot;:&quot;normal&quot;,&quot;decoration&quot;:&quot;none&quot;,&quot;script&quot;:&quot;none&quot;},&quot;range&quot;:[0,14]}],&quot;text&quot;:&quot;mTOR Inhibitors&quot;}],&quot;verticalAlign&quot;:&quot;CENTER&quot;,&quot;_lastCaretLocation&quot;:{&quot;lineIndex&quot;:0,&quot;runIndex&quot;:-1,&quot;charIndex&quot;:-1,&quot;endOfLine&quot;:true}},&quot;size&quot;:{&quot;x&quot;:131.00222320294256,&quot;y&quot;:52.986173163405084},&quot;targetSize&quot;:{&quot;x&quot;:131.00222320294256,&quot;y&quot;:52.986173163405084},&quot;format&quot;:&quot;BETTER_TEXT&quot;,&quot;verticalAlign&quot;:&quot;TOP&quot;},&quot;isLocked&quot;:false,&quot;parent&quot;:{&quot;type&quot;:&quot;CHILD&quot;,&quot;parentId&quot;:&quot;7695d992-95f2-437b-aca9-774f1faa2c12&quot;,&quot;order&quot;:&quot;7&quot;}},&quot;31cfca8a-7347-4870-b693-aafff23db97e&quot;:{&quot;type&quot;:&quot;FIGURE_OBJECT&quot;,&quot;id&quot;:&quot;31cfca8a-7347-4870-b693-aafff23db97e&quot;,&quot;relativeTransform&quot;:{&quot;translate&quot;:{&quot;x&quot;:-199.5240203825795,&quot;y&quot;:122.08573770725538},&quot;rotate&quot;:3.141592653589793,&quot;skewX&quot;:0,&quot;scale&quot;:{&quot;x&quot;:1,&quot;y&quot;:1}},&quot;opacity&quot;:1,&quot;source&quot;:{&quot;type&quot;:&quot;ASSETS&quot;},&quot;pathStyles&quot;:[{&quot;type&quot;:&quot;FILL&quot;,&quot;fillStyle&quot;:&quot;rgb(0,0,0)&quot;}],&quot;isLocked&quot;:false,&quot;parent&quot;:{&quot;type&quot;:&quot;CHILD&quot;,&quot;parentId&quot;:&quot;a86bd581-4f81-427c-b333-3655f49fcf1c&quot;,&quot;order&quot;:&quot;2&quot;}},&quot;cb243bb3-d6f0-45ff-a8d8-801219911605&quot;:{&quot;type&quot;:&quot;FIGURE_OBJECT&quot;,&quot;id&quot;:&quot;cb243bb3-d6f0-45ff-a8d8-801219911605&quot;,&quot;relativeTransform&quot;:{&quot;translate&quot;:{&quot;x&quot;:1.461228235654718e-13,&quot;y&quot;:34.359499813690064},&quot;rotate&quot;:3.141592653589793},&quot;opacity&quot;:1,&quot;path&quot;:{&quot;type&quot;:&quot;TRIANGLE&quot;,&quot;size&quot;:{&quot;x&quot;:-34.79965429850818,&quot;y&quot;:23.311362321765994},&quot;cornerRounding&quot;:{&quot;type&quot;:&quot;ARC_LENGTH&quot;,&quot;global&quot;:0}},&quot;pathStyles&quot;:[{&quot;type&quot;:&quot;FILL&quot;,&quot;fillStyle&quot;:&quot;rgba(200,219,200,1)&quot;},{&quot;type&quot;:&quot;STROKE&quot;,&quot;strokeStyle&quot;:&quot;rgba(70, 85, 83, 1)&quot;,&quot;lineWidth&quot;:0.587570262285521,&quot;lineJoin&quot;:&quot;round&quot;}],&quot;isLocked&quot;:false,&quot;parent&quot;:{&quot;type&quot;:&quot;CHILD&quot;,&quot;parentId&quot;:&quot;31cfca8a-7347-4870-b693-aafff23db97e&quot;,&quot;order&quot;:&quot;2&quot;}},&quot;a1dd786c-2f4a-4791-adec-65d53bcdf858&quot;:{&quot;type&quot;:&quot;FIGURE_OBJECT&quot;,&quot;id&quot;:&quot;a1dd786c-2f4a-4791-adec-65d53bcdf858&quot;,&quot;relativeTransform&quot;:{&quot;translate&quot;:{&quot;x&quot;:-2.5049626896938023e-14,&quot;y&quot;:-9.0942322953036},&quot;rotate&quot;:6.283185307179586},&quot;opacity&quot;:1,&quot;path&quot;:{&quot;type&quot;:&quot;ELLIPSE&quot;,&quot;size&quot;:{&quot;x&quot;:-74.42946762082431,&quot;y&quot;:74.42946762082431}},&quot;pathStyles&quot;:[{&quot;type&quot;:&quot;FILL&quot;,&quot;fillStyle&quot;:&quot;rgba(200,219,200,1)&quot;},{&quot;type&quot;:&quot;STROKE&quot;,&quot;strokeStyle&quot;:&quot;rgba(70, 85, 83, 1)&quot;,&quot;lineWidth&quot;:0,&quot;lineJoin&quot;:&quot;round&quot;}],&quot;isLocked&quot;:false,&quot;parent&quot;:{&quot;type&quot;:&quot;CHILD&quot;,&quot;parentId&quot;:&quot;31cfca8a-7347-4870-b693-aafff23db97e&quot;,&quot;order&quot;:&quot;5&quot;}},&quot;ea224ff1-7336-483d-9718-2939100661e7&quot;:{&quot;type&quot;:&quot;FIGURE_OBJECT&quot;,&quot;id&quot;:&quot;ea224ff1-7336-483d-9718-2939100661e7&quot;,&quot;relativeTransform&quot;:{&quot;translate&quot;:{&quot;x&quot;:-199.5239013653927,&quot;y&quot;:131.32531992847248},&quot;rotate&quot;:0,&quot;skewX&quot;:0,&quot;scale&quot;:{&quot;x&quot;:1,&quot;y&quot;:1}},&quot;layout&quot;:{&quot;sizeRatio&quot;:{&quot;x&quot;:0.8999999999999999,&quot;y&quot;:0.5833333333333334},&quot;keepAspectRatio&quot;:true},&quot;opacity&quot;:1,&quot;path&quot;:{&quot;type&quot;:&quot;ELLIPSE&quot;,&quot;size&quot;:{&quot;x&quot;:58.32569608914854,&quot;y&quot;:58.32569608914854}},&quot;pathStyles&quot;:[{&quot;type&quot;:&quot;FILL&quot;,&quot;fillStyle&quot;:&quot;rgba(255,255,255,1)&quot;},{&quot;type&quot;:&quot;STROKE&quot;,&quot;strokeStyle&quot;:&quot;rgba(0,0,0,1)&quot;,&quot;lineWidth&quot;:0,&quot;lineJoin&quot;:&quot;round&quot;}],&quot;isLocked&quot;:false,&quot;parent&quot;:{&quot;type&quot;:&quot;CHILD&quot;,&quot;parentId&quot;:&quot;a86bd581-4f81-427c-b333-3655f49fcf1c&quot;,&quot;order&quot;:&quot;5&quot;}},&quot;8d3f2ecd-361c-48b4-934f-357b4b02274f&quot;:{&quot;type&quot;:&quot;FIGURE_OBJECT&quot;,&quot;id&quot;:&quot;8d3f2ecd-361c-48b4-934f-357b4b02274f&quot;,&quot;relativeTransform&quot;:{&quot;translate&quot;:{&quot;x&quot;:0,&quot;y&quot;:0},&quot;rotate&quot;:0},&quot;text&quot;:{&quot;textData&quot;:{&quot;lineSpacing&quot;:&quot;normal&quot;,&quot;alignment&quot;:&quot;center&quot;,&quot;lines&quot;:[{&quot;runs&quot;:[{&quot;style&quot;:{&quot;fontFamily&quot;:&quot;Roboto&quot;,&quot;fontSize&quot;:15.668540327613892,&quot;color&quot;:&quot;rgba(70,69,70,1)&quot;,&quot;fontWeight&quot;:&quot;bold&quot;,&quot;fontStyle&quot;:&quot;normal&quot;,&quot;decoration&quot;:&quot;none&quot;,&quot;script&quot;:&quot;none&quot;},&quot;range&quot;:[0,3]}],&quot;text&quot;:&quot;2012&quot;}],&quot;verticalAlign&quot;:&quot;TOP&quot;,&quot;_lastCaretLocation&quot;:{&quot;lineIndex&quot;:0,&quot;runIndex&quot;:-1,&quot;charIndex&quot;:-1,&quot;endOfLine&quot;:true}},&quot;size&quot;:{&quot;x&quot;:52.49312648023369,&quot;y&quot;:19},&quot;targetSize&quot;:{&quot;x&quot;:52.49312648023369,&quot;y&quot;:2},&quot;format&quot;:&quot;BETTER_TEXT&quot;},&quot;parent&quot;:{&quot;type&quot;:&quot;CHILD&quot;,&quot;parentId&quot;:&quot;ea224ff1-7336-483d-9718-2939100661e7&quot;,&quot;order&quot;:&quot;5&quot;}},&quot;f6fa120a-1911-49f6-9935-fe99a11c1185&quot;:{&quot;type&quot;:&quot;FIGURE_OBJECT&quot;,&quot;id&quot;:&quot;f6fa120a-1911-49f6-9935-fe99a11c1185&quot;,&quot;relativeTransform&quot;:{&quot;translate&quot;:{&quot;x&quot;:-85.90181997990139,&quot;y&quot;:122.08641880420582},&quot;rotate&quot;:3.141592653589793,&quot;skewX&quot;:0,&quot;scale&quot;:{&quot;x&quot;:1,&quot;y&quot;:1}},&quot;opacity&quot;:1,&quot;source&quot;:{&quot;type&quot;:&quot;ASSETS&quot;},&quot;pathStyles&quot;:[{&quot;type&quot;:&quot;FILL&quot;,&quot;fillStyle&quot;:&quot;rgb(0,0,0)&quot;}],&quot;isLocked&quot;:false,&quot;parent&quot;:{&quot;type&quot;:&quot;CHILD&quot;,&quot;parentId&quot;:&quot;8f3c426e-873c-4b85-a474-32a293e1fef4&quot;,&quot;order&quot;:&quot;2&quot;}},&quot;73b64c16-20aa-428c-986f-cd58f3ef7d68&quot;:{&quot;type&quot;:&quot;FIGURE_OBJECT&quot;,&quot;id&quot;:&quot;73b64c16-20aa-428c-986f-cd58f3ef7d68&quot;,&quot;relativeTransform&quot;:{&quot;translate&quot;:{&quot;x&quot;:1.461228235654718e-13,&quot;y&quot;:34.359499813690064},&quot;rotate&quot;:3.141592653589793},&quot;opacity&quot;:1,&quot;path&quot;:{&quot;type&quot;:&quot;TRIANGLE&quot;,&quot;size&quot;:{&quot;x&quot;:-34.79965429850818,&quot;y&quot;:23.311362321765994},&quot;cornerRounding&quot;:{&quot;type&quot;:&quot;ARC_LENGTH&quot;,&quot;global&quot;:0}},&quot;pathStyles&quot;:[{&quot;type&quot;:&quot;FILL&quot;,&quot;fillStyle&quot;:&quot;rgba(148,196,125,1)&quot;},{&quot;type&quot;:&quot;STROKE&quot;,&quot;strokeStyle&quot;:&quot;rgba(70, 85, 83, 1)&quot;,&quot;lineWidth&quot;:0.587570262285521,&quot;lineJoin&quot;:&quot;round&quot;}],&quot;isLocked&quot;:false,&quot;parent&quot;:{&quot;type&quot;:&quot;CHILD&quot;,&quot;parentId&quot;:&quot;f6fa120a-1911-49f6-9935-fe99a11c1185&quot;,&quot;order&quot;:&quot;2&quot;}},&quot;1542702c-4f07-4320-a93d-87cbc4ffb8ed&quot;:{&quot;type&quot;:&quot;FIGURE_OBJECT&quot;,&quot;id&quot;:&quot;1542702c-4f07-4320-a93d-87cbc4ffb8ed&quot;,&quot;relativeTransform&quot;:{&quot;translate&quot;:{&quot;x&quot;:-2.5049626896938023e-14,&quot;y&quot;:-9.0942322953036},&quot;rotate&quot;:6.283185307179586},&quot;opacity&quot;:1,&quot;path&quot;:{&quot;type&quot;:&quot;ELLIPSE&quot;,&quot;size&quot;:{&quot;x&quot;:-74.42946762082431,&quot;y&quot;:74.42946762082431}},&quot;pathStyles&quot;:[{&quot;type&quot;:&quot;FILL&quot;,&quot;fillStyle&quot;:&quot;rgba(148,196,125,1)&quot;},{&quot;type&quot;:&quot;STROKE&quot;,&quot;strokeStyle&quot;:&quot;rgba(70, 85, 83, 1)&quot;,&quot;lineWidth&quot;:0,&quot;lineJoin&quot;:&quot;round&quot;}],&quot;isLocked&quot;:false,&quot;parent&quot;:{&quot;type&quot;:&quot;CHILD&quot;,&quot;parentId&quot;:&quot;f6fa120a-1911-49f6-9935-fe99a11c1185&quot;,&quot;order&quot;:&quot;5&quot;}},&quot;dfdaa691-1704-4119-82c9-c92240753c99&quot;:{&quot;type&quot;:&quot;FIGURE_OBJECT&quot;,&quot;id&quot;:&quot;dfdaa691-1704-4119-82c9-c92240753c99&quot;,&quot;relativeTransform&quot;:{&quot;translate&quot;:{&quot;x&quot;:-85.90204151118981,&quot;y&quot;:131.32610925255108},&quot;rotate&quot;:0,&quot;skewX&quot;:0,&quot;scale&quot;:{&quot;x&quot;:1,&quot;y&quot;:1}},&quot;layout&quot;:{&quot;sizeRatio&quot;:{&quot;x&quot;:0.8999999999999999,&quot;y&quot;:0.5833333333333334},&quot;keepAspectRatio&quot;:true},&quot;opacity&quot;:1,&quot;path&quot;:{&quot;type&quot;:&quot;ELLIPSE&quot;,&quot;size&quot;:{&quot;x&quot;:58.32569608914854,&quot;y&quot;:58.32569608914854}},&quot;pathStyles&quot;:[{&quot;type&quot;:&quot;FILL&quot;,&quot;fillStyle&quot;:&quot;rgba(255,255,255,1)&quot;},{&quot;type&quot;:&quot;STROKE&quot;,&quot;strokeStyle&quot;:&quot;rgba(0,0,0,1)&quot;,&quot;lineWidth&quot;:0,&quot;lineJoin&quot;:&quot;round&quot;}],&quot;isLocked&quot;:false,&quot;parent&quot;:{&quot;type&quot;:&quot;CHILD&quot;,&quot;parentId&quot;:&quot;8f3c426e-873c-4b85-a474-32a293e1fef4&quot;,&quot;order&quot;:&quot;5&quot;}},&quot;43c98fd6-e2f6-48ac-b572-1e9bbd4db882&quot;:{&quot;type&quot;:&quot;FIGURE_OBJECT&quot;,&quot;id&quot;:&quot;43c98fd6-e2f6-48ac-b572-1e9bbd4db882&quot;,&quot;relativeTransform&quot;:{&quot;translate&quot;:{&quot;x&quot;:0,&quot;y&quot;:0},&quot;rotate&quot;:0},&quot;text&quot;:{&quot;textData&quot;:{&quot;lineSpacing&quot;:&quot;normal&quot;,&quot;alignment&quot;:&quot;center&quot;,&quot;lines&quot;:[{&quot;runs&quot;:[{&quot;style&quot;:{&quot;fontFamily&quot;:&quot;Roboto&quot;,&quot;fontSize&quot;:15.668540327613892,&quot;color&quot;:&quot;rgba(70,69,70,1)&quot;,&quot;fontWeight&quot;:&quot;bold&quot;,&quot;fontStyle&quot;:&quot;normal&quot;,&quot;decoration&quot;:&quot;none&quot;,&quot;script&quot;:&quot;none&quot;},&quot;range&quot;:[0,3]}],&quot;text&quot;:&quot;2014&quot;}],&quot;verticalAlign&quot;:&quot;TOP&quot;,&quot;_lastCaretLocation&quot;:{&quot;lineIndex&quot;:0,&quot;runIndex&quot;:-1,&quot;charIndex&quot;:-1,&quot;endOfLine&quot;:true}},&quot;size&quot;:{&quot;x&quot;:52.49312648023369,&quot;y&quot;:19},&quot;targetSize&quot;:{&quot;x&quot;:52.49312648023369,&quot;y&quot;:2},&quot;format&quot;:&quot;BETTER_TEXT&quot;},&quot;parent&quot;:{&quot;type&quot;:&quot;CHILD&quot;,&quot;parentId&quot;:&quot;dfdaa691-1704-4119-82c9-c92240753c99&quot;,&quot;order&quot;:&quot;5&quot;}},&quot;814876cf-f0b2-462f-8135-b662cb8ab8a7&quot;:{&quot;type&quot;:&quot;FIGURE_OBJECT&quot;,&quot;id&quot;:&quot;814876cf-f0b2-462f-8135-b662cb8ab8a7&quot;,&quot;relativeTransform&quot;:{&quot;translate&quot;:{&quot;x&quot;:50.627270912222116,&quot;y&quot;:120.72782446008137},&quot;rotate&quot;:3.141592653589793,&quot;skewX&quot;:0,&quot;scale&quot;:{&quot;x&quot;:1,&quot;y&quot;:1}},&quot;opacity&quot;:1,&quot;source&quot;:{&quot;type&quot;:&quot;ASSETS&quot;},&quot;pathStyles&quot;:[{&quot;type&quot;:&quot;FILL&quot;,&quot;fillStyle&quot;:&quot;rgb(0,0,0)&quot;}],&quot;isLocked&quot;:false,&quot;parent&quot;:{&quot;type&quot;:&quot;CHILD&quot;,&quot;parentId&quot;:&quot;1ab16d27-8fac-41c0-8eca-f11e6032a245&quot;,&quot;order&quot;:&quot;2&quot;}},&quot;3af40722-64bf-4816-94f8-a60c02d615ad&quot;:{&quot;type&quot;:&quot;FIGURE_OBJECT&quot;,&quot;id&quot;:&quot;3af40722-64bf-4816-94f8-a60c02d615ad&quot;,&quot;relativeTransform&quot;:{&quot;translate&quot;:{&quot;x&quot;:1.461228235654718e-13,&quot;y&quot;:34.359499813690064},&quot;rotate&quot;:3.141592653589793},&quot;opacity&quot;:1,&quot;path&quot;:{&quot;type&quot;:&quot;TRIANGLE&quot;,&quot;size&quot;:{&quot;x&quot;:-34.79965429850818,&quot;y&quot;:23.311362321765994},&quot;cornerRounding&quot;:{&quot;type&quot;:&quot;ARC_LENGTH&quot;,&quot;global&quot;:0}},&quot;pathStyles&quot;:[{&quot;type&quot;:&quot;FILL&quot;,&quot;fillStyle&quot;:&quot;rgba(98,141,86,1)&quot;},{&quot;type&quot;:&quot;STROKE&quot;,&quot;strokeStyle&quot;:&quot;rgba(53, 105, 32, 1)&quot;,&quot;lineWidth&quot;:0.587570262285521,&quot;lineJoin&quot;:&quot;round&quot;}],&quot;isLocked&quot;:false,&quot;parent&quot;:{&quot;type&quot;:&quot;CHILD&quot;,&quot;parentId&quot;:&quot;814876cf-f0b2-462f-8135-b662cb8ab8a7&quot;,&quot;order&quot;:&quot;2&quot;}},&quot;5647ea61-0bca-4d90-86f0-61ab305aa1a2&quot;:{&quot;type&quot;:&quot;FIGURE_OBJECT&quot;,&quot;id&quot;:&quot;5647ea61-0bca-4d90-86f0-61ab305aa1a2&quot;,&quot;relativeTransform&quot;:{&quot;translate&quot;:{&quot;x&quot;:-2.5049626896938023e-14,&quot;y&quot;:-9.0942322953036},&quot;rotate&quot;:6.283185307179586},&quot;opacity&quot;:1,&quot;path&quot;:{&quot;type&quot;:&quot;ELLIPSE&quot;,&quot;size&quot;:{&quot;x&quot;:-74.42946762082431,&quot;y&quot;:74.42946762082431}},&quot;pathStyles&quot;:[{&quot;type&quot;:&quot;FILL&quot;,&quot;fillStyle&quot;:&quot;rgba(98,141,86,1)&quot;},{&quot;type&quot;:&quot;STROKE&quot;,&quot;strokeStyle&quot;:&quot;rgba(53, 105, 32, 1)&quot;,&quot;lineWidth&quot;:0,&quot;lineJoin&quot;:&quot;round&quot;}],&quot;isLocked&quot;:false,&quot;parent&quot;:{&quot;type&quot;:&quot;CHILD&quot;,&quot;parentId&quot;:&quot;814876cf-f0b2-462f-8135-b662cb8ab8a7&quot;,&quot;order&quot;:&quot;5&quot;}},&quot;c36571c2-a2f6-4271-b48f-c73e4f6b2f0b&quot;:{&quot;type&quot;:&quot;FIGURE_OBJECT&quot;,&quot;id&quot;:&quot;c36571c2-a2f6-4271-b48f-c73e4f6b2f0b&quot;,&quot;relativeTransform&quot;:{&quot;translate&quot;:{&quot;x&quot;:50.6270493809337,&quot;y&quot;:129.96751490842664},&quot;rotate&quot;:0,&quot;skewX&quot;:0,&quot;scale&quot;:{&quot;x&quot;:1,&quot;y&quot;:1}},&quot;layout&quot;:{&quot;sizeRatio&quot;:{&quot;x&quot;:0.8999999999999999,&quot;y&quot;:0.5833333333333334},&quot;keepAspectRatio&quot;:true},&quot;opacity&quot;:1,&quot;path&quot;:{&quot;type&quot;:&quot;ELLIPSE&quot;,&quot;size&quot;:{&quot;x&quot;:58.32569608914854,&quot;y&quot;:58.32569608914854}},&quot;pathStyles&quot;:[{&quot;type&quot;:&quot;FILL&quot;,&quot;fillStyle&quot;:&quot;rgba(255,255,255,1)&quot;},{&quot;type&quot;:&quot;STROKE&quot;,&quot;strokeStyle&quot;:&quot;rgba(0,0,0,1)&quot;,&quot;lineWidth&quot;:0,&quot;lineJoin&quot;:&quot;round&quot;}],&quot;isLocked&quot;:false,&quot;parent&quot;:{&quot;type&quot;:&quot;CHILD&quot;,&quot;parentId&quot;:&quot;1ab16d27-8fac-41c0-8eca-f11e6032a245&quot;,&quot;order&quot;:&quot;5&quot;}},&quot;1f14a14f-12ff-4eff-8834-6c7ca4a2eb33&quot;:{&quot;type&quot;:&quot;FIGURE_OBJECT&quot;,&quot;id&quot;:&quot;1f14a14f-12ff-4eff-8834-6c7ca4a2eb33&quot;,&quot;relativeTransform&quot;:{&quot;translate&quot;:{&quot;x&quot;:0,&quot;y&quot;:0},&quot;rotate&quot;:0},&quot;text&quot;:{&quot;textData&quot;:{&quot;lineSpacing&quot;:&quot;normal&quot;,&quot;alignment&quot;:&quot;center&quot;,&quot;lines&quot;:[{&quot;runs&quot;:[{&quot;style&quot;:{&quot;fontFamily&quot;:&quot;Roboto&quot;,&quot;fontSize&quot;:15.668540327613892,&quot;color&quot;:&quot;rgba(70,69,70,1)&quot;,&quot;fontWeight&quot;:&quot;bold&quot;,&quot;fontStyle&quot;:&quot;normal&quot;,&quot;decoration&quot;:&quot;none&quot;,&quot;script&quot;:&quot;none&quot;},&quot;range&quot;:[0,3]}],&quot;text&quot;:&quot;2017&quot;}],&quot;verticalAlign&quot;:&quot;TOP&quot;,&quot;_lastCaretLocation&quot;:{&quot;lineIndex&quot;:0,&quot;runIndex&quot;:-1,&quot;charIndex&quot;:-1,&quot;endOfLine&quot;:true}},&quot;size&quot;:{&quot;x&quot;:52.49312648023369,&quot;y&quot;:19},&quot;targetSize&quot;:{&quot;x&quot;:52.49312648023369,&quot;y&quot;:2},&quot;format&quot;:&quot;BETTER_TEXT&quot;},&quot;parent&quot;:{&quot;type&quot;:&quot;CHILD&quot;,&quot;parentId&quot;:&quot;c36571c2-a2f6-4271-b48f-c73e4f6b2f0b&quot;,&quot;order&quot;:&quot;5&quot;}},&quot;747bf737-e4b0-4ced-8aad-60fb9c8bae2c&quot;:{&quot;type&quot;:&quot;FIGURE_OBJECT&quot;,&quot;id&quot;:&quot;747bf737-e4b0-4ced-8aad-60fb9c8bae2c&quot;,&quot;relativeTransform&quot;:{&quot;translate&quot;:{&quot;x&quot;:-199.5238920216529,&quot;y&quot;:186.98142193900867},&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16,&quot;color&quot;:&quot;rgba(112,112,113,1)&quot;,&quot;fontWeight&quot;:&quot;bold&quot;,&quot;fontStyle&quot;:&quot;normal&quot;,&quot;decoration&quot;:&quot;none&quot;,&quot;script&quot;:&quot;none&quot;},&quot;range&quot;:[0,8]}],&quot;text&quot;:&quot;TEMPO 3:4&quot;}],&quot;verticalAlign&quot;:&quot;CENTER&quot;,&quot;_lastCaretLocation&quot;:{&quot;lineIndex&quot;:0,&quot;runIndex&quot;:-1,&quot;charIndex&quot;:-1,&quot;endOfLine&quot;:true}},&quot;size&quot;:{&quot;x&quot;:126.6865853968435,&quot;y&quot;:52.986173163405084},&quot;targetSize&quot;:{&quot;x&quot;:126.6865853968435,&quot;y&quot;:52.986173163405084},&quot;format&quot;:&quot;BETTER_TEXT&quot;,&quot;verticalAlign&quot;:&quot;TOP&quot;},&quot;isLocked&quot;:false,&quot;parent&quot;:{&quot;type&quot;:&quot;CHILD&quot;,&quot;parentId&quot;:&quot;a86bd581-4f81-427c-b333-3655f49fcf1c&quot;,&quot;order&quot;:&quot;7&quot;}},&quot;05ee2b9c-14ca-4119-aae5-6db6b32b6d86&quot;:{&quot;type&quot;:&quot;FIGURE_OBJECT&quot;,&quot;id&quot;:&quot;05ee2b9c-14ca-4119-aae5-6db6b32b6d86&quot;,&quot;relativeTransform&quot;:{&quot;translate&quot;:{&quot;x&quot;:-85.90164961154987,&quot;y&quot;:186.98118961766153},&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16,&quot;color&quot;:&quot;rgba(112,112,113,1)&quot;,&quot;fontWeight&quot;:&quot;bold&quot;,&quot;fontStyle&quot;:&quot;normal&quot;,&quot;decoration&quot;:&quot;none&quot;,&quot;script&quot;:&quot;none&quot;},&quot;range&quot;:[0,7]}],&quot;text&quot;:&quot;HALT-PKD&quot;}],&quot;verticalAlign&quot;:&quot;CENTER&quot;,&quot;_lastCaretLocation&quot;:{&quot;lineIndex&quot;:0,&quot;runIndex&quot;:-1,&quot;charIndex&quot;:-1,&quot;endOfLine&quot;:true}},&quot;size&quot;:{&quot;x&quot;:126.6865853968435,&quot;y&quot;:52.986173163405084},&quot;targetSize&quot;:{&quot;x&quot;:126.6865853968435,&quot;y&quot;:52.986173163405084},&quot;format&quot;:&quot;BETTER_TEXT&quot;,&quot;verticalAlign&quot;:&quot;TOP&quot;},&quot;isLocked&quot;:false,&quot;parent&quot;:{&quot;type&quot;:&quot;CHILD&quot;,&quot;parentId&quot;:&quot;8f3c426e-873c-4b85-a474-32a293e1fef4&quot;,&quot;order&quot;:&quot;7&quot;}},&quot;c8b80e5e-5043-4fd4-a4b0-e002788f3b17&quot;:{&quot;type&quot;:&quot;FIGURE_OBJECT&quot;,&quot;id&quot;:&quot;c8b80e5e-5043-4fd4-a4b0-e002788f3b17&quot;,&quot;relativeTransform&quot;:{&quot;translate&quot;:{&quot;x&quot;:50.626781829048966,&quot;y&quot;:192.80991460439557},&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16,&quot;color&quot;:&quot;rgba(112,112,113,1)&quot;,&quot;fontWeight&quot;:&quot;bold&quot;,&quot;fontStyle&quot;:&quot;normal&quot;,&quot;decoration&quot;:&quot;none&quot;,&quot;script&quot;:&quot;none&quot;},&quot;range&quot;:[0,8]}],&quot;text&quot;:&quot;TEMPO 4:4&quot;},{&quot;runs&quot;:[{&quot;style&quot;:{&quot;fontFamily&quot;:&quot;Roboto&quot;,&quot;fontSize&quot;:16,&quot;color&quot;:&quot;rgba(112,112,113,1)&quot;,&quot;fontWeight&quot;:&quot;bold&quot;,&quot;fontStyle&quot;:&quot;normal&quot;,&quot;decoration&quot;:&quot;none&quot;,&quot;script&quot;:&quot;none&quot;},&quot;range&quot;:[0,6]}],&quot;text&quot;:&quot;REPRISE&quot;}],&quot;verticalAlign&quot;:&quot;CENTER&quot;,&quot;_lastCaretLocation&quot;:{&quot;lineIndex&quot;:1,&quot;runIndex&quot;:-1,&quot;charIndex&quot;:-1,&quot;endOfLine&quot;:true}},&quot;size&quot;:{&quot;x&quot;:126.6865853968435,&quot;y&quot;:52.986173163405084},&quot;targetSize&quot;:{&quot;x&quot;:126.6865853968435,&quot;y&quot;:52.986173163405084},&quot;format&quot;:&quot;BETTER_TEXT&quot;,&quot;verticalAlign&quot;:&quot;TOP&quot;},&quot;isLocked&quot;:false,&quot;parent&quot;:{&quot;type&quot;:&quot;CHILD&quot;,&quot;parentId&quot;:&quot;1ab16d27-8fac-41c0-8eca-f11e6032a245&quot;,&quot;order&quot;:&quot;7&quot;}},&quot;a9da286a-abad-4a84-a511-c8cda7387c25&quot;:{&quot;type&quot;:&quot;FIGURE_OBJECT&quot;,&quot;id&quot;:&quot;a9da286a-abad-4a84-a511-c8cda7387c25&quot;,&quot;relativeTransform&quot;:{&quot;translate&quot;:{&quot;x&quot;:230.15203712296125,&quot;y&quot;:120.00852720245737},&quot;rotate&quot;:3.141592653589793,&quot;skewX&quot;:0,&quot;scale&quot;:{&quot;x&quot;:1,&quot;y&quot;:1}},&quot;opacity&quot;:1,&quot;source&quot;:{&quot;type&quot;:&quot;ASSETS&quot;},&quot;pathStyles&quot;:[{&quot;type&quot;:&quot;FILL&quot;,&quot;fillStyle&quot;:&quot;rgb(0,0,0)&quot;}],&quot;isLocked&quot;:false,&quot;parent&quot;:{&quot;type&quot;:&quot;CHILD&quot;,&quot;parentId&quot;:&quot;dd9fd8b1-52f2-4cdf-b83a-a27c9ad9a435&quot;,&quot;order&quot;:&quot;2&quot;}},&quot;8f908d8c-3f2b-4969-a4e3-535f91822979&quot;:{&quot;type&quot;:&quot;FIGURE_OBJECT&quot;,&quot;id&quot;:&quot;8f908d8c-3f2b-4969-a4e3-535f91822979&quot;,&quot;relativeTransform&quot;:{&quot;translate&quot;:{&quot;x&quot;:1.461228235654718e-13,&quot;y&quot;:34.359499813690064},&quot;rotate&quot;:3.141592653589793},&quot;opacity&quot;:1,&quot;path&quot;:{&quot;type&quot;:&quot;TRIANGLE&quot;,&quot;size&quot;:{&quot;x&quot;:-34.79965429850818,&quot;y&quot;:23.311362321765994},&quot;cornerRounding&quot;:{&quot;type&quot;:&quot;ARC_LENGTH&quot;,&quot;global&quot;:0}},&quot;pathStyles&quot;:[{&quot;type&quot;:&quot;FILL&quot;,&quot;fillStyle&quot;:&quot;rgba(51,90,48,1)&quot;},{&quot;type&quot;:&quot;STROKE&quot;,&quot;strokeStyle&quot;:&quot;rgba(53, 105, 32, 1)&quot;,&quot;lineWidth&quot;:0.587570262285521,&quot;lineJoin&quot;:&quot;round&quot;}],&quot;isLocked&quot;:false,&quot;parent&quot;:{&quot;type&quot;:&quot;CHILD&quot;,&quot;parentId&quot;:&quot;a9da286a-abad-4a84-a511-c8cda7387c25&quot;,&quot;order&quot;:&quot;2&quot;}},&quot;b696e35c-ed0c-4fe1-9ead-68dbed4f08ff&quot;:{&quot;type&quot;:&quot;FIGURE_OBJECT&quot;,&quot;id&quot;:&quot;b696e35c-ed0c-4fe1-9ead-68dbed4f08ff&quot;,&quot;relativeTransform&quot;:{&quot;translate&quot;:{&quot;x&quot;:-2.5049626896938023e-14,&quot;y&quot;:-9.0942322953036},&quot;rotate&quot;:6.283185307179586},&quot;opacity&quot;:1,&quot;path&quot;:{&quot;type&quot;:&quot;ELLIPSE&quot;,&quot;size&quot;:{&quot;x&quot;:-74.42946762082431,&quot;y&quot;:74.42946762082431}},&quot;pathStyles&quot;:[{&quot;type&quot;:&quot;FILL&quot;,&quot;fillStyle&quot;:&quot;rgba(51,90,48,1)&quot;},{&quot;type&quot;:&quot;STROKE&quot;,&quot;strokeStyle&quot;:&quot;rgba(53, 105, 32, 1)&quot;,&quot;lineWidth&quot;:0,&quot;lineJoin&quot;:&quot;round&quot;}],&quot;isLocked&quot;:false,&quot;parent&quot;:{&quot;type&quot;:&quot;CHILD&quot;,&quot;parentId&quot;:&quot;a9da286a-abad-4a84-a511-c8cda7387c25&quot;,&quot;order&quot;:&quot;5&quot;}},&quot;46e1cf4e-f465-4c28-9392-74086d366e96&quot;:{&quot;type&quot;:&quot;FIGURE_OBJECT&quot;,&quot;id&quot;:&quot;46e1cf4e-f465-4c28-9392-74086d366e96&quot;,&quot;relativeTransform&quot;:{&quot;translate&quot;:{&quot;x&quot;:230.15181559167283,&quot;y&quot;:129.24821765080264},&quot;rotate&quot;:0,&quot;skewX&quot;:0,&quot;scale&quot;:{&quot;x&quot;:1,&quot;y&quot;:1}},&quot;layout&quot;:{&quot;sizeRatio&quot;:{&quot;x&quot;:0.8999999999999999,&quot;y&quot;:0.5833333333333334},&quot;keepAspectRatio&quot;:true},&quot;opacity&quot;:1,&quot;path&quot;:{&quot;type&quot;:&quot;ELLIPSE&quot;,&quot;size&quot;:{&quot;x&quot;:58.32569608914854,&quot;y&quot;:58.32569608914854}},&quot;pathStyles&quot;:[{&quot;type&quot;:&quot;FILL&quot;,&quot;fillStyle&quot;:&quot;rgba(255,255,255,1)&quot;},{&quot;type&quot;:&quot;STROKE&quot;,&quot;strokeStyle&quot;:&quot;rgba(0,0,0,1)&quot;,&quot;lineWidth&quot;:0,&quot;lineJoin&quot;:&quot;round&quot;}],&quot;isLocked&quot;:false,&quot;parent&quot;:{&quot;type&quot;:&quot;CHILD&quot;,&quot;parentId&quot;:&quot;dd9fd8b1-52f2-4cdf-b83a-a27c9ad9a435&quot;,&quot;order&quot;:&quot;5&quot;}},&quot;7dca6e5b-c2ed-4ab7-9380-8861200e2c14&quot;:{&quot;type&quot;:&quot;FIGURE_OBJECT&quot;,&quot;id&quot;:&quot;7dca6e5b-c2ed-4ab7-9380-8861200e2c14&quot;,&quot;relativeTransform&quot;:{&quot;translate&quot;:{&quot;x&quot;:0,&quot;y&quot;:0},&quot;rotate&quot;:0},&quot;text&quot;:{&quot;textData&quot;:{&quot;lineSpacing&quot;:&quot;normal&quot;,&quot;alignment&quot;:&quot;center&quot;,&quot;lines&quot;:[{&quot;runs&quot;:[{&quot;style&quot;:{&quot;fontFamily&quot;:&quot;Roboto&quot;,&quot;fontSize&quot;:15.668540327613892,&quot;color&quot;:&quot;rgba(70,69,70,1)&quot;,&quot;fontWeight&quot;:&quot;bold&quot;,&quot;fontStyle&quot;:&quot;normal&quot;,&quot;decoration&quot;:&quot;none&quot;,&quot;script&quot;:&quot;none&quot;},&quot;range&quot;:[0,3]}],&quot;text&quot;:&quot;2021&quot;}],&quot;verticalAlign&quot;:&quot;TOP&quot;,&quot;_lastCaretLocation&quot;:{&quot;lineIndex&quot;:0,&quot;runIndex&quot;:-1,&quot;charIndex&quot;:-1,&quot;endOfLine&quot;:true}},&quot;size&quot;:{&quot;x&quot;:52.49312648023369,&quot;y&quot;:19},&quot;targetSize&quot;:{&quot;x&quot;:52.49312648023369,&quot;y&quot;:2},&quot;format&quot;:&quot;BETTER_TEXT&quot;},&quot;parent&quot;:{&quot;type&quot;:&quot;CHILD&quot;,&quot;parentId&quot;:&quot;46e1cf4e-f465-4c28-9392-74086d366e96&quot;,&quot;order&quot;:&quot;5&quot;}},&quot;1c3d93aa-5377-4397-b2e4-1efec20e93ef&quot;:{&quot;type&quot;:&quot;FIGURE_OBJECT&quot;,&quot;id&quot;:&quot;1c3d93aa-5377-4397-b2e4-1efec20e93ef&quot;,&quot;relativeTransform&quot;:{&quot;translate&quot;:{&quot;x&quot;:233.23216445714692,&quot;y&quot;:185.31638434093054},&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16,&quot;color&quot;:&quot;rgba(112,112,113,1)&quot;,&quot;fontWeight&quot;:&quot;bold&quot;,&quot;fontStyle&quot;:&quot;normal&quot;,&quot;decoration&quot;:&quot;none&quot;,&quot;script&quot;:&quot;none&quot;},&quot;range&quot;:[0,32]}],&quot;text&quot;:&quot;Tolvaptan in Low Kidney Function &quot;}],&quot;verticalAlign&quot;:&quot;CENTER&quot;,&quot;_lastCaretLocation&quot;:{&quot;lineIndex&quot;:0,&quot;runIndex&quot;:0,&quot;charIndex&quot;:32}},&quot;size&quot;:{&quot;x&quot;:126.6865853968435,&quot;y&quot;:52.986173163405084},&quot;targetSize&quot;:{&quot;x&quot;:126.6865853968435,&quot;y&quot;:52.986173163405084},&quot;format&quot;:&quot;BETTER_TEXT&quot;,&quot;verticalAlign&quot;:&quot;TOP&quot;},&quot;isLocked&quot;:false,&quot;parent&quot;:{&quot;type&quot;:&quot;CHILD&quot;,&quot;parentId&quot;:&quot;dd9fd8b1-52f2-4cdf-b83a-a27c9ad9a435&quot;,&quot;order&quot;:&quot;7&quot;}},&quot;ed52ae4b-b798-42b6-b539-2dac4696f96e&quot;:{&quot;type&quot;:&quot;FIGURE_OBJECT&quot;,&quot;id&quot;:&quot;ed52ae4b-b798-42b6-b539-2dac4696f96e&quot;,&quot;relativeTransform&quot;:{&quot;translate&quot;:{&quot;x&quot;:-150.78240837456744,&quot;y&quot;:245.60670450516},&quot;rotate&quot;:3.141592653589793,&quot;skewX&quot;:0,&quot;scale&quot;:{&quot;x&quot;:1,&quot;y&quot;:1}},&quot;opacity&quot;:1,&quot;source&quot;:{&quot;type&quot;:&quot;ASSETS&quot;},&quot;pathStyles&quot;:[{&quot;type&quot;:&quot;FILL&quot;,&quot;fillStyle&quot;:&quot;rgb(0,0,0)&quot;}],&quot;isLocked&quot;:false,&quot;parent&quot;:{&quot;type&quot;:&quot;CHILD&quot;,&quot;parentId&quot;:&quot;957ff903-c24f-4656-ac98-6683b9095c49&quot;,&quot;order&quot;:&quot;2&quot;}},&quot;4781b4f9-6de0-49c3-87e1-8242d7d73e38&quot;:{&quot;type&quot;:&quot;FIGURE_OBJECT&quot;,&quot;id&quot;:&quot;4781b4f9-6de0-49c3-87e1-8242d7d73e38&quot;,&quot;relativeTransform&quot;:{&quot;translate&quot;:{&quot;x&quot;:1.461228235654718e-13,&quot;y&quot;:34.359499813690064},&quot;rotate&quot;:3.141592653589793},&quot;opacity&quot;:1,&quot;path&quot;:{&quot;type&quot;:&quot;TRIANGLE&quot;,&quot;size&quot;:{&quot;x&quot;:-34.79965429850818,&quot;y&quot;:23.311362321765994},&quot;cornerRounding&quot;:{&quot;type&quot;:&quot;ARC_LENGTH&quot;,&quot;global&quot;:0}},&quot;pathStyles&quot;:[{&quot;type&quot;:&quot;FILL&quot;,&quot;fillStyle&quot;:&quot;rgba(200, 77, 76, 1)&quot;},{&quot;type&quot;:&quot;STROKE&quot;,&quot;strokeStyle&quot;:&quot;rgba(107, 21, 25, 1)&quot;,&quot;lineWidth&quot;:0.587570262285521,&quot;lineJoin&quot;:&quot;round&quot;}],&quot;isLocked&quot;:false,&quot;parent&quot;:{&quot;type&quot;:&quot;CHILD&quot;,&quot;parentId&quot;:&quot;ed52ae4b-b798-42b6-b539-2dac4696f96e&quot;,&quot;order&quot;:&quot;2&quot;}},&quot;763e77cc-86fe-43ec-92c3-aa9e167786c3&quot;:{&quot;type&quot;:&quot;FIGURE_OBJECT&quot;,&quot;id&quot;:&quot;763e77cc-86fe-43ec-92c3-aa9e167786c3&quot;,&quot;relativeTransform&quot;:{&quot;translate&quot;:{&quot;x&quot;:-2.5049626896938023e-14,&quot;y&quot;:-9.0942322953036},&quot;rotate&quot;:6.283185307179586},&quot;opacity&quot;:1,&quot;path&quot;:{&quot;type&quot;:&quot;ELLIPSE&quot;,&quot;size&quot;:{&quot;x&quot;:-74.42946762082431,&quot;y&quot;:74.42946762082431}},&quot;pathStyles&quot;:[{&quot;type&quot;:&quot;FILL&quot;,&quot;fillStyle&quot;:&quot;rgba(200, 77, 76, 1)&quot;},{&quot;type&quot;:&quot;STROKE&quot;,&quot;strokeStyle&quot;:&quot;rgba(107, 21, 25, 1)&quot;,&quot;lineWidth&quot;:0,&quot;lineJoin&quot;:&quot;round&quot;}],&quot;isLocked&quot;:false,&quot;parent&quot;:{&quot;type&quot;:&quot;CHILD&quot;,&quot;parentId&quot;:&quot;ed52ae4b-b798-42b6-b539-2dac4696f96e&quot;,&quot;order&quot;:&quot;5&quot;}},&quot;fa474da3-953e-4977-a8bc-1b03cac65a10&quot;:{&quot;type&quot;:&quot;FIGURE_OBJECT&quot;,&quot;id&quot;:&quot;fa474da3-953e-4977-a8bc-1b03cac65a10&quot;,&quot;relativeTransform&quot;:{&quot;translate&quot;:{&quot;x&quot;:-150.78262990585586,&quot;y&quot;:254.84639495350524},&quot;rotate&quot;:0,&quot;skewX&quot;:0,&quot;scale&quot;:{&quot;x&quot;:1,&quot;y&quot;:1}},&quot;layout&quot;:{&quot;sizeRatio&quot;:{&quot;x&quot;:0.8999999999999999,&quot;y&quot;:0.5833333333333334},&quot;keepAspectRatio&quot;:true},&quot;opacity&quot;:1,&quot;path&quot;:{&quot;type&quot;:&quot;ELLIPSE&quot;,&quot;size&quot;:{&quot;x&quot;:58.32569608914854,&quot;y&quot;:58.32569608914854}},&quot;pathStyles&quot;:[{&quot;type&quot;:&quot;FILL&quot;,&quot;fillStyle&quot;:&quot;rgba(255,255,255,1)&quot;},{&quot;type&quot;:&quot;STROKE&quot;,&quot;strokeStyle&quot;:&quot;rgba(0,0,0,1)&quot;,&quot;lineWidth&quot;:0,&quot;lineJoin&quot;:&quot;round&quot;}],&quot;isLocked&quot;:false,&quot;parent&quot;:{&quot;type&quot;:&quot;CHILD&quot;,&quot;parentId&quot;:&quot;957ff903-c24f-4656-ac98-6683b9095c49&quot;,&quot;order&quot;:&quot;5&quot;}},&quot;0e80b1c5-8239-4c40-acb5-9e033e9b1af1&quot;:{&quot;type&quot;:&quot;FIGURE_OBJECT&quot;,&quot;id&quot;:&quot;0e80b1c5-8239-4c40-acb5-9e033e9b1af1&quot;,&quot;relativeTransform&quot;:{&quot;translate&quot;:{&quot;x&quot;:0,&quot;y&quot;:0},&quot;rotate&quot;:0},&quot;text&quot;:{&quot;textData&quot;:{&quot;lineSpacing&quot;:&quot;normal&quot;,&quot;alignment&quot;:&quot;center&quot;,&quot;lines&quot;:[{&quot;runs&quot;:[{&quot;style&quot;:{&quot;fontFamily&quot;:&quot;Roboto&quot;,&quot;fontSize&quot;:15.668540327613892,&quot;color&quot;:&quot;rgba(70,69,70,1)&quot;,&quot;fontWeight&quot;:&quot;bold&quot;,&quot;fontStyle&quot;:&quot;normal&quot;,&quot;decoration&quot;:&quot;none&quot;,&quot;script&quot;:&quot;none&quot;},&quot;range&quot;:[0,3]}],&quot;text&quot;:&quot;2013&quot;}],&quot;verticalAlign&quot;:&quot;TOP&quot;,&quot;_lastCaretLocation&quot;:{&quot;lineIndex&quot;:0,&quot;runIndex&quot;:-1,&quot;charIndex&quot;:-1,&quot;endOfLine&quot;:true}},&quot;size&quot;:{&quot;x&quot;:52.49312648023369,&quot;y&quot;:19},&quot;targetSize&quot;:{&quot;x&quot;:52.49312648023369,&quot;y&quot;:2},&quot;format&quot;:&quot;BETTER_TEXT&quot;},&quot;parent&quot;:{&quot;type&quot;:&quot;CHILD&quot;,&quot;parentId&quot;:&quot;fa474da3-953e-4977-a8bc-1b03cac65a10&quot;,&quot;order&quot;:&quot;5&quot;}},&quot;84f7c021-035e-4fe9-85a4-0bcaaa5dc5cb&quot;:{&quot;type&quot;:&quot;FIGURE_OBJECT&quot;,&quot;id&quot;:&quot;84f7c021-035e-4fe9-85a4-0bcaaa5dc5cb&quot;,&quot;relativeTransform&quot;:{&quot;translate&quot;:{&quot;x&quot;:-149.75685450913656,&quot;y&quot;:307.1197076399628},&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16,&quot;color&quot;:&quot;rgba(112,112,113,1)&quot;,&quot;fontWeight&quot;:&quot;bold&quot;,&quot;fontStyle&quot;:&quot;normal&quot;,&quot;decoration&quot;:&quot;none&quot;,&quot;script&quot;:&quot;none&quot;},&quot;range&quot;:[0,7]}],&quot;text&quot;:&quot;ALADIN-1&quot;}],&quot;verticalAlign&quot;:&quot;CENTER&quot;,&quot;_lastCaretLocation&quot;:{&quot;lineIndex&quot;:0,&quot;runIndex&quot;:-1,&quot;charIndex&quot;:-1,&quot;endOfLine&quot;:true}},&quot;size&quot;:{&quot;x&quot;:126.6865853968435,&quot;y&quot;:52.986173163405084},&quot;targetSize&quot;:{&quot;x&quot;:126.6865853968435,&quot;y&quot;:52.986173163405084},&quot;format&quot;:&quot;BETTER_TEXT&quot;,&quot;verticalAlign&quot;:&quot;TOP&quot;},&quot;isLocked&quot;:false,&quot;parent&quot;:{&quot;type&quot;:&quot;CHILD&quot;,&quot;parentId&quot;:&quot;957ff903-c24f-4656-ac98-6683b9095c49&quot;,&quot;order&quot;:&quot;7&quot;}},&quot;571937ab-bb9f-4c1c-a7d4-d43ea1ebeddd&quot;:{&quot;type&quot;:&quot;FIGURE_OBJECT&quot;,&quot;id&quot;:&quot;571937ab-bb9f-4c1c-a7d4-d43ea1ebeddd&quot;,&quot;relativeTransform&quot;:{&quot;translate&quot;:{&quot;x&quot;:110.49188163680782,&quot;y&quot;:247.99372615058564},&quot;rotate&quot;:3.141592653589793,&quot;skewX&quot;:0,&quot;scale&quot;:{&quot;x&quot;:1,&quot;y&quot;:1}},&quot;opacity&quot;:1,&quot;source&quot;:{&quot;type&quot;:&quot;ASSETS&quot;},&quot;pathStyles&quot;:[{&quot;type&quot;:&quot;FILL&quot;,&quot;fillStyle&quot;:&quot;rgb(0,0,0)&quot;}],&quot;isLocked&quot;:false,&quot;parent&quot;:{&quot;type&quot;:&quot;CHILD&quot;,&quot;parentId&quot;:&quot;1336bb1f-4ee2-4bc7-8d62-102664c6b81e&quot;,&quot;order&quot;:&quot;2&quot;}},&quot;b4030dc8-f934-4d70-a22d-2b8e48722968&quot;:{&quot;type&quot;:&quot;FIGURE_OBJECT&quot;,&quot;id&quot;:&quot;b4030dc8-f934-4d70-a22d-2b8e48722968&quot;,&quot;relativeTransform&quot;:{&quot;translate&quot;:{&quot;x&quot;:1.461228235654718e-13,&quot;y&quot;:34.359499813690064},&quot;rotate&quot;:3.141592653589793},&quot;opacity&quot;:1,&quot;path&quot;:{&quot;type&quot;:&quot;TRIANGLE&quot;,&quot;size&quot;:{&quot;x&quot;:-34.79965429850818,&quot;y&quot;:23.311362321765994},&quot;cornerRounding&quot;:{&quot;type&quot;:&quot;ARC_LENGTH&quot;,&quot;global&quot;:0}},&quot;pathStyles&quot;:[{&quot;type&quot;:&quot;FILL&quot;,&quot;fillStyle&quot;:&quot;rgba(200, 77, 76, 1)&quot;},{&quot;type&quot;:&quot;STROKE&quot;,&quot;strokeStyle&quot;:&quot;rgba(107, 21, 25, 1)&quot;,&quot;lineWidth&quot;:0.587570262285521,&quot;lineJoin&quot;:&quot;round&quot;}],&quot;isLocked&quot;:false,&quot;parent&quot;:{&quot;type&quot;:&quot;CHILD&quot;,&quot;parentId&quot;:&quot;571937ab-bb9f-4c1c-a7d4-d43ea1ebeddd&quot;,&quot;order&quot;:&quot;2&quot;}},&quot;0aea05ed-0a4f-4d14-918a-b77a71581ac9&quot;:{&quot;type&quot;:&quot;FIGURE_OBJECT&quot;,&quot;id&quot;:&quot;0aea05ed-0a4f-4d14-918a-b77a71581ac9&quot;,&quot;relativeTransform&quot;:{&quot;translate&quot;:{&quot;x&quot;:-2.5049626896938023e-14,&quot;y&quot;:-9.0942322953036},&quot;rotate&quot;:6.283185307179586},&quot;opacity&quot;:1,&quot;path&quot;:{&quot;type&quot;:&quot;ELLIPSE&quot;,&quot;size&quot;:{&quot;x&quot;:-74.42946762082431,&quot;y&quot;:74.42946762082431}},&quot;pathStyles&quot;:[{&quot;type&quot;:&quot;FILL&quot;,&quot;fillStyle&quot;:&quot;rgba(200, 77, 76, 1)&quot;},{&quot;type&quot;:&quot;STROKE&quot;,&quot;strokeStyle&quot;:&quot;rgba(107, 21, 25, 1)&quot;,&quot;lineWidth&quot;:0,&quot;lineJoin&quot;:&quot;round&quot;}],&quot;isLocked&quot;:false,&quot;parent&quot;:{&quot;type&quot;:&quot;CHILD&quot;,&quot;parentId&quot;:&quot;571937ab-bb9f-4c1c-a7d4-d43ea1ebeddd&quot;,&quot;order&quot;:&quot;5&quot;}},&quot;106c7ee4-399c-4df3-8ba9-0a79a8bde7a4&quot;:{&quot;type&quot;:&quot;FIGURE_OBJECT&quot;,&quot;id&quot;:&quot;106c7ee4-399c-4df3-8ba9-0a79a8bde7a4&quot;,&quot;relativeTransform&quot;:{&quot;translate&quot;:{&quot;x&quot;:110.4916601055194,&quot;y&quot;:257.2334165989309},&quot;rotate&quot;:0,&quot;skewX&quot;:0,&quot;scale&quot;:{&quot;x&quot;:1,&quot;y&quot;:1}},&quot;layout&quot;:{&quot;sizeRatio&quot;:{&quot;x&quot;:0.8999999999999999,&quot;y&quot;:0.5833333333333334},&quot;keepAspectRatio&quot;:true},&quot;opacity&quot;:1,&quot;path&quot;:{&quot;type&quot;:&quot;ELLIPSE&quot;,&quot;size&quot;:{&quot;x&quot;:58.32569608914854,&quot;y&quot;:58.32569608914854}},&quot;pathStyles&quot;:[{&quot;type&quot;:&quot;FILL&quot;,&quot;fillStyle&quot;:&quot;rgba(255,255,255,1)&quot;},{&quot;type&quot;:&quot;STROKE&quot;,&quot;strokeStyle&quot;:&quot;rgba(0,0,0,1)&quot;,&quot;lineWidth&quot;:0,&quot;lineJoin&quot;:&quot;round&quot;}],&quot;isLocked&quot;:false,&quot;parent&quot;:{&quot;type&quot;:&quot;CHILD&quot;,&quot;parentId&quot;:&quot;1336bb1f-4ee2-4bc7-8d62-102664c6b81e&quot;,&quot;order&quot;:&quot;5&quot;}},&quot;ff50ff51-5b30-40f3-b4cb-5d9303e918d1&quot;:{&quot;type&quot;:&quot;FIGURE_OBJECT&quot;,&quot;id&quot;:&quot;ff50ff51-5b30-40f3-b4cb-5d9303e918d1&quot;,&quot;relativeTransform&quot;:{&quot;translate&quot;:{&quot;x&quot;:0,&quot;y&quot;:0},&quot;rotate&quot;:0},&quot;text&quot;:{&quot;textData&quot;:{&quot;lineSpacing&quot;:&quot;normal&quot;,&quot;alignment&quot;:&quot;center&quot;,&quot;lines&quot;:[{&quot;runs&quot;:[{&quot;style&quot;:{&quot;fontFamily&quot;:&quot;Roboto&quot;,&quot;fontSize&quot;:15.668540327613892,&quot;color&quot;:&quot;rgba(70,69,70,1)&quot;,&quot;fontWeight&quot;:&quot;bold&quot;,&quot;fontStyle&quot;:&quot;normal&quot;,&quot;decoration&quot;:&quot;none&quot;,&quot;script&quot;:&quot;none&quot;},&quot;range&quot;:[0,3]}],&quot;text&quot;:&quot;2018&quot;}],&quot;verticalAlign&quot;:&quot;TOP&quot;,&quot;_lastCaretLocation&quot;:{&quot;lineIndex&quot;:0,&quot;runIndex&quot;:-1,&quot;charIndex&quot;:-1,&quot;endOfLine&quot;:true}},&quot;size&quot;:{&quot;x&quot;:52.49312648023369,&quot;y&quot;:19},&quot;targetSize&quot;:{&quot;x&quot;:52.49312648023369,&quot;y&quot;:2},&quot;format&quot;:&quot;BETTER_TEXT&quot;},&quot;parent&quot;:{&quot;type&quot;:&quot;CHILD&quot;,&quot;parentId&quot;:&quot;106c7ee4-399c-4df3-8ba9-0a79a8bde7a4&quot;,&quot;order&quot;:&quot;5&quot;}},&quot;a0bb53c7-68b1-4480-9e5d-045e02af484b&quot;:{&quot;type&quot;:&quot;FIGURE_OBJECT&quot;,&quot;id&quot;:&quot;a0bb53c7-68b1-4480-9e5d-045e02af484b&quot;,&quot;relativeTransform&quot;:{&quot;translate&quot;:{&quot;x&quot;:111.51743550223864,&quot;y&quot;:309.5067292853885},&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16,&quot;color&quot;:&quot;rgba(112,112,113,1)&quot;,&quot;fontWeight&quot;:&quot;bold&quot;,&quot;fontStyle&quot;:&quot;normal&quot;,&quot;decoration&quot;:&quot;none&quot;,&quot;script&quot;:&quot;none&quot;},&quot;range&quot;:[0,6]}],&quot;text&quot;:&quot;DIPAK-1&quot;}],&quot;verticalAlign&quot;:&quot;CENTER&quot;,&quot;_lastCaretLocation&quot;:{&quot;lineIndex&quot;:0,&quot;runIndex&quot;:-1,&quot;charIndex&quot;:-1,&quot;endOfLine&quot;:true}},&quot;size&quot;:{&quot;x&quot;:126.6865853968435,&quot;y&quot;:52.986173163405084},&quot;targetSize&quot;:{&quot;x&quot;:126.6865853968435,&quot;y&quot;:52.986173163405084},&quot;format&quot;:&quot;BETTER_TEXT&quot;,&quot;verticalAlign&quot;:&quot;TOP&quot;},&quot;isLocked&quot;:false,&quot;parent&quot;:{&quot;type&quot;:&quot;CHILD&quot;,&quot;parentId&quot;:&quot;1336bb1f-4ee2-4bc7-8d62-102664c6b81e&quot;,&quot;order&quot;:&quot;7&quot;}},&quot;acb5f6d2-8232-4aba-8bbc-a44a9485367f&quot;:{&quot;type&quot;:&quot;FIGURE_OBJECT&quot;,&quot;id&quot;:&quot;acb5f6d2-8232-4aba-8bbc-a44a9485367f&quot;,&quot;relativeTransform&quot;:{&quot;translate&quot;:{&quot;x&quot;:195.97274607148086,&quot;y&quot;:247.9936612143088},&quot;rotate&quot;:3.141592653589793,&quot;skewX&quot;:0,&quot;scale&quot;:{&quot;x&quot;:1,&quot;y&quot;:1}},&quot;opacity&quot;:1,&quot;source&quot;:{&quot;type&quot;:&quot;ASSETS&quot;},&quot;pathStyles&quot;:[{&quot;type&quot;:&quot;FILL&quot;,&quot;fillStyle&quot;:&quot;rgb(0,0,0)&quot;}],&quot;isLocked&quot;:false,&quot;parent&quot;:{&quot;type&quot;:&quot;CHILD&quot;,&quot;parentId&quot;:&quot;d1349d18-3410-41fa-82b9-79a17fcff493&quot;,&quot;order&quot;:&quot;2&quot;}},&quot;49e6f93b-6c73-496b-9b30-5e9da54edc2b&quot;:{&quot;type&quot;:&quot;FIGURE_OBJECT&quot;,&quot;id&quot;:&quot;49e6f93b-6c73-496b-9b30-5e9da54edc2b&quot;,&quot;relativeTransform&quot;:{&quot;translate&quot;:{&quot;x&quot;:1.461228235654718e-13,&quot;y&quot;:34.359499813690064},&quot;rotate&quot;:3.141592653589793},&quot;opacity&quot;:1,&quot;path&quot;:{&quot;type&quot;:&quot;TRIANGLE&quot;,&quot;size&quot;:{&quot;x&quot;:-34.79965429850818,&quot;y&quot;:23.311362321765994},&quot;cornerRounding&quot;:{&quot;type&quot;:&quot;ARC_LENGTH&quot;,&quot;global&quot;:0}},&quot;pathStyles&quot;:[{&quot;type&quot;:&quot;FILL&quot;,&quot;fillStyle&quot;:&quot;rgba(200, 77, 76, 1)&quot;},{&quot;type&quot;:&quot;STROKE&quot;,&quot;strokeStyle&quot;:&quot;rgba(107, 21, 25, 1)&quot;,&quot;lineWidth&quot;:0.587570262285521,&quot;lineJoin&quot;:&quot;round&quot;}],&quot;isLocked&quot;:false,&quot;parent&quot;:{&quot;type&quot;:&quot;CHILD&quot;,&quot;parentId&quot;:&quot;acb5f6d2-8232-4aba-8bbc-a44a9485367f&quot;,&quot;order&quot;:&quot;2&quot;}},&quot;2e11272e-56c7-4fae-8c21-6b0e4a76f682&quot;:{&quot;type&quot;:&quot;FIGURE_OBJECT&quot;,&quot;id&quot;:&quot;2e11272e-56c7-4fae-8c21-6b0e4a76f682&quot;,&quot;relativeTransform&quot;:{&quot;translate&quot;:{&quot;x&quot;:-2.5049626896938023e-14,&quot;y&quot;:-9.0942322953036},&quot;rotate&quot;:6.283185307179586},&quot;opacity&quot;:1,&quot;path&quot;:{&quot;type&quot;:&quot;ELLIPSE&quot;,&quot;size&quot;:{&quot;x&quot;:-74.42946762082431,&quot;y&quot;:74.42946762082431}},&quot;pathStyles&quot;:[{&quot;type&quot;:&quot;FILL&quot;,&quot;fillStyle&quot;:&quot;rgba(200, 77, 76, 1)&quot;},{&quot;type&quot;:&quot;STROKE&quot;,&quot;strokeStyle&quot;:&quot;rgba(107, 21, 25, 1)&quot;,&quot;lineWidth&quot;:0,&quot;lineJoin&quot;:&quot;round&quot;}],&quot;isLocked&quot;:false,&quot;parent&quot;:{&quot;type&quot;:&quot;CHILD&quot;,&quot;parentId&quot;:&quot;acb5f6d2-8232-4aba-8bbc-a44a9485367f&quot;,&quot;order&quot;:&quot;5&quot;}},&quot;6c4b12d9-b2ea-43e5-8854-f3870ae11ae8&quot;:{&quot;type&quot;:&quot;FIGURE_OBJECT&quot;,&quot;id&quot;:&quot;6c4b12d9-b2ea-43e5-8854-f3870ae11ae8&quot;,&quot;relativeTransform&quot;:{&quot;translate&quot;:{&quot;x&quot;:195.97252454019244,&quot;y&quot;:257.23335166265406},&quot;rotate&quot;:0,&quot;skewX&quot;:0,&quot;scale&quot;:{&quot;x&quot;:1,&quot;y&quot;:1}},&quot;layout&quot;:{&quot;sizeRatio&quot;:{&quot;x&quot;:0.8999999999999999,&quot;y&quot;:0.5833333333333334},&quot;keepAspectRatio&quot;:true},&quot;opacity&quot;:1,&quot;path&quot;:{&quot;type&quot;:&quot;ELLIPSE&quot;,&quot;size&quot;:{&quot;x&quot;:58.32569608914854,&quot;y&quot;:58.32569608914854}},&quot;pathStyles&quot;:[{&quot;type&quot;:&quot;FILL&quot;,&quot;fillStyle&quot;:&quot;rgba(255,255,255,1)&quot;},{&quot;type&quot;:&quot;STROKE&quot;,&quot;strokeStyle&quot;:&quot;rgba(0,0,0,1)&quot;,&quot;lineWidth&quot;:0,&quot;lineJoin&quot;:&quot;round&quot;}],&quot;isLocked&quot;:false,&quot;parent&quot;:{&quot;type&quot;:&quot;CHILD&quot;,&quot;parentId&quot;:&quot;d1349d18-3410-41fa-82b9-79a17fcff493&quot;,&quot;order&quot;:&quot;5&quot;}},&quot;b20f7c0e-6f79-4017-b2ca-ed20f9a381d3&quot;:{&quot;type&quot;:&quot;FIGURE_OBJECT&quot;,&quot;id&quot;:&quot;b20f7c0e-6f79-4017-b2ca-ed20f9a381d3&quot;,&quot;relativeTransform&quot;:{&quot;translate&quot;:{&quot;x&quot;:0,&quot;y&quot;:0},&quot;rotate&quot;:0},&quot;text&quot;:{&quot;textData&quot;:{&quot;lineSpacing&quot;:&quot;normal&quot;,&quot;alignment&quot;:&quot;center&quot;,&quot;lines&quot;:[{&quot;runs&quot;:[{&quot;style&quot;:{&quot;fontFamily&quot;:&quot;Roboto&quot;,&quot;fontSize&quot;:15.668540327613892,&quot;color&quot;:&quot;rgba(70,69,70,1)&quot;,&quot;fontWeight&quot;:&quot;bold&quot;,&quot;fontStyle&quot;:&quot;normal&quot;,&quot;decoration&quot;:&quot;none&quot;,&quot;script&quot;:&quot;none&quot;},&quot;range&quot;:[0,3]}],&quot;text&quot;:&quot;2019&quot;}],&quot;verticalAlign&quot;:&quot;TOP&quot;,&quot;_lastCaretLocation&quot;:{&quot;lineIndex&quot;:0,&quot;runIndex&quot;:-1,&quot;charIndex&quot;:-1,&quot;endOfLine&quot;:true}},&quot;size&quot;:{&quot;x&quot;:52.49312648023369,&quot;y&quot;:19},&quot;targetSize&quot;:{&quot;x&quot;:52.49312648023369,&quot;y&quot;:2},&quot;format&quot;:&quot;BETTER_TEXT&quot;},&quot;parent&quot;:{&quot;type&quot;:&quot;CHILD&quot;,&quot;parentId&quot;:&quot;6c4b12d9-b2ea-43e5-8854-f3870ae11ae8&quot;,&quot;order&quot;:&quot;5&quot;}},&quot;70381524-545e-49e3-800c-9111bbd77859&quot;:{&quot;type&quot;:&quot;FIGURE_OBJECT&quot;,&quot;id&quot;:&quot;70381524-545e-49e3-800c-9111bbd77859&quot;,&quot;relativeTransform&quot;:{&quot;translate&quot;:{&quot;x&quot;:195.97164039982516,&quot;y&quot;:309.5066643491116},&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16,&quot;color&quot;:&quot;rgba(112,112,113,1)&quot;,&quot;fontWeight&quot;:&quot;bold&quot;,&quot;fontStyle&quot;:&quot;normal&quot;,&quot;decoration&quot;:&quot;none&quot;,&quot;script&quot;:&quot;none&quot;},&quot;range&quot;:[0,7]}],&quot;text&quot;:&quot;ALADIN-2&quot;}],&quot;verticalAlign&quot;:&quot;CENTER&quot;,&quot;_lastCaretLocation&quot;:{&quot;lineIndex&quot;:0,&quot;runIndex&quot;:-1,&quot;charIndex&quot;:-1,&quot;endOfLine&quot;:true}},&quot;size&quot;:{&quot;x&quot;:126.6865853968435,&quot;y&quot;:52.986173163405084},&quot;targetSize&quot;:{&quot;x&quot;:126.6865853968435,&quot;y&quot;:52.986173163405084},&quot;format&quot;:&quot;BETTER_TEXT&quot;,&quot;verticalAlign&quot;:&quot;TOP&quot;},&quot;isLocked&quot;:false,&quot;parent&quot;:{&quot;type&quot;:&quot;CHILD&quot;,&quot;parentId&quot;:&quot;d1349d18-3410-41fa-82b9-79a17fcff493&quot;,&quot;order&quot;:&quot;7&quot;}},&quot;0b988ffa-37a7-4722-9646-a5c9f9a77803&quot;:{&quot;type&quot;:&quot;FIGURE_OBJECT&quot;,&quot;id&quot;:&quot;0b988ffa-37a7-4722-9646-a5c9f9a77803&quot;,&quot;relativeTransform&quot;:{&quot;translate&quot;:{&quot;x&quot;:1.461228235654718e-13,&quot;y&quot;:34.359499813690064},&quot;rotate&quot;:3.141592653589793},&quot;opacity&quot;:1,&quot;path&quot;:{&quot;type&quot;:&quot;TRIANGLE&quot;,&quot;size&quot;:{&quot;x&quot;:-34.79965429850818,&quot;y&quot;:23.311362321765994},&quot;cornerRounding&quot;:{&quot;type&quot;:&quot;ARC_LENGTH&quot;,&quot;global&quot;:0}},&quot;pathStyles&quot;:[{&quot;type&quot;:&quot;FILL&quot;,&quot;fillStyle&quot;:&quot;rgba(242,179,66,1)&quot;},{&quot;type&quot;:&quot;STROKE&quot;,&quot;strokeStyle&quot;:&quot;rgba(107, 21, 25, 1)&quot;,&quot;lineWidth&quot;:0.587570262285521,&quot;lineJoin&quot;:&quot;round&quot;}],&quot;isLocked&quot;:false,&quot;parent&quot;:{&quot;type&quot;:&quot;CHILD&quot;,&quot;parentId&quot;:&quot;75c915fb-fe28-413f-a37e-f437ee1a693b&quot;,&quot;order&quot;:&quot;2&quot;}},&quot;ef764ed0-72c7-4eac-b70c-564e258ef99c&quot;:{&quot;type&quot;:&quot;FIGURE_OBJECT&quot;,&quot;id&quot;:&quot;ef764ed0-72c7-4eac-b70c-564e258ef99c&quot;,&quot;relativeTransform&quot;:{&quot;translate&quot;:{&quot;x&quot;:-2.504962689693802e-14,&quot;y&quot;:-9.094232295303586},&quot;rotate&quot;:-2.4492935982947064e-16},&quot;opacity&quot;:1,&quot;path&quot;:{&quot;type&quot;:&quot;ELLIPSE&quot;,&quot;size&quot;:{&quot;x&quot;:-74.42946762082431,&quot;y&quot;:74.42946762082434}},&quot;pathStyles&quot;:[{&quot;type&quot;:&quot;FILL&quot;,&quot;fillStyle&quot;:&quot;rgba(242,179,66,1)&quot;},{&quot;type&quot;:&quot;STROKE&quot;,&quot;strokeStyle&quot;:&quot;rgba(107, 21, 25, 1)&quot;,&quot;lineWidth&quot;:0,&quot;lineJoin&quot;:&quot;round&quot;}],&quot;isLocked&quot;:false,&quot;parent&quot;:{&quot;type&quot;:&quot;CHILD&quot;,&quot;parentId&quot;:&quot;75c915fb-fe28-413f-a37e-f437ee1a693b&quot;,&quot;order&quot;:&quot;5&quot;}},&quot;89866ead-f5ff-4f86-8f5b-cdd7ff5bfe76&quot;:{&quot;type&quot;:&quot;FIGURE_OBJECT&quot;,&quot;id&quot;:&quot;89866ead-f5ff-4f86-8f5b-cdd7ff5bfe76&quot;,&quot;relativeTransform&quot;:{&quot;translate&quot;:{&quot;x&quot;:315.63506420791924,&quot;y&quot;:257.2334598897821},&quot;rotate&quot;:0,&quot;skewX&quot;:0,&quot;scale&quot;:{&quot;x&quot;:1,&quot;y&quot;:1}},&quot;layout&quot;:{&quot;sizeRatio&quot;:{&quot;x&quot;:0.8999999999999999,&quot;y&quot;:0.5833333333333334},&quot;keepAspectRatio&quot;:true},&quot;opacity&quot;:1,&quot;path&quot;:{&quot;type&quot;:&quot;ELLIPSE&quot;,&quot;size&quot;:{&quot;x&quot;:58.32569608914854,&quot;y&quot;:58.32569608914854}},&quot;pathStyles&quot;:[{&quot;type&quot;:&quot;FILL&quot;,&quot;fillStyle&quot;:&quot;rgba(255,255,255,1)&quot;},{&quot;type&quot;:&quot;STROKE&quot;,&quot;strokeStyle&quot;:&quot;rgba(0,0,0,1)&quot;,&quot;lineWidth&quot;:0,&quot;lineJoin&quot;:&quot;round&quot;}],&quot;isLocked&quot;:false,&quot;parent&quot;:{&quot;type&quot;:&quot;CHILD&quot;,&quot;parentId&quot;:&quot;525cd08b-4157-4092-a850-f3537a922c11&quot;,&quot;order&quot;:&quot;5&quot;}},&quot;e4bcfb87-a9f9-4208-8dcc-0e62df908903&quot;:{&quot;type&quot;:&quot;FIGURE_OBJECT&quot;,&quot;id&quot;:&quot;e4bcfb87-a9f9-4208-8dcc-0e62df908903&quot;,&quot;relativeTransform&quot;:{&quot;translate&quot;:{&quot;x&quot;:0,&quot;y&quot;:0},&quot;rotate&quot;:0},&quot;text&quot;:{&quot;textData&quot;:{&quot;lineSpacing&quot;:&quot;normal&quot;,&quot;alignment&quot;:&quot;center&quot;,&quot;lines&quot;:[{&quot;runs&quot;:[{&quot;style&quot;:{&quot;fontFamily&quot;:&quot;Roboto&quot;,&quot;fontSize&quot;:15.668540327613892,&quot;color&quot;:&quot;rgba(70,69,70,1)&quot;,&quot;fontWeight&quot;:&quot;bold&quot;,&quot;fontStyle&quot;:&quot;normal&quot;,&quot;decoration&quot;:&quot;none&quot;,&quot;script&quot;:&quot;none&quot;},&quot;range&quot;:[0,3]}],&quot;text&quot;:&quot;2023&quot;}],&quot;verticalAlign&quot;:&quot;TOP&quot;,&quot;_lastCaretLocation&quot;:{&quot;lineIndex&quot;:0,&quot;runIndex&quot;:-1,&quot;charIndex&quot;:-1,&quot;endOfLine&quot;:true}},&quot;size&quot;:{&quot;x&quot;:52.49312648023369,&quot;y&quot;:19},&quot;targetSize&quot;:{&quot;x&quot;:52.49312648023369,&quot;y&quot;:2},&quot;format&quot;:&quot;BETTER_TEXT&quot;},&quot;parent&quot;:{&quot;type&quot;:&quot;CHILD&quot;,&quot;parentId&quot;:&quot;89866ead-f5ff-4f86-8f5b-cdd7ff5bfe76&quot;,&quot;order&quot;:&quot;5&quot;}},&quot;672dcf1f-f644-451a-8145-08a97ea1c6fb&quot;:{&quot;type&quot;:&quot;FIGURE_OBJECT&quot;,&quot;id&quot;:&quot;672dcf1f-f644-451a-8145-08a97ea1c6fb&quot;,&quot;relativeTransform&quot;:{&quot;translate&quot;:{&quot;x&quot;:315.63418006755194,&quot;y&quot;:309.50677257623965},&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16,&quot;color&quot;:&quot;rgba(112,112,113,1)&quot;,&quot;fontWeight&quot;:&quot;bold&quot;,&quot;fontStyle&quot;:&quot;normal&quot;,&quot;decoration&quot;:&quot;none&quot;,&quot;script&quot;:&quot;none&quot;},&quot;range&quot;:[0,9]}],&quot;text&quot;:&quot;Venglustat&quot;}],&quot;verticalAlign&quot;:&quot;CENTER&quot;,&quot;_lastCaretLocation&quot;:{&quot;lineIndex&quot;:0,&quot;runIndex&quot;:-1,&quot;charIndex&quot;:-1,&quot;endOfLine&quot;:true}},&quot;size&quot;:{&quot;x&quot;:126.6865853968435,&quot;y&quot;:52.986173163405084},&quot;targetSize&quot;:{&quot;x&quot;:126.6865853968435,&quot;y&quot;:52.986173163405084},&quot;format&quot;:&quot;BETTER_TEXT&quot;,&quot;verticalAlign&quot;:&quot;TOP&quot;},&quot;isLocked&quot;:false,&quot;parent&quot;:{&quot;type&quot;:&quot;CHILD&quot;,&quot;parentId&quot;:&quot;525cd08b-4157-4092-a850-f3537a922c11&quot;,&quot;order&quot;:&quot;7&quot;}},&quot;75c915fb-fe28-413f-a37e-f437ee1a693b&quot;:{&quot;type&quot;:&quot;FIGURE_OBJECT&quot;,&quot;id&quot;:&quot;75c915fb-fe28-413f-a37e-f437ee1a693b&quot;,&quot;parent&quot;:{&quot;type&quot;:&quot;CHILD&quot;,&quot;parentId&quot;:&quot;525cd08b-4157-4092-a850-f3537a922c11&quot;,&quot;order&quot;:&quot;2&quot;},&quot;relativeTransform&quot;:{&quot;translate&quot;:{&quot;x&quot;:315.6352857392077,&quot;y&quot;:247.99376944143683},&quot;rotate&quot;:3.141592653589793,&quot;skewX&quot;:0,&quot;scale&quot;:{&quot;x&quot;:1,&quot;y&quot;:1}}},&quot;974eb0ed-90d1-482f-aaa0-3f9d83c2c6bf&quot;:{&quot;type&quot;:&quot;FIGURE_OBJECT&quot;,&quot;id&quot;:&quot;974eb0ed-90d1-482f-aaa0-3f9d83c2c6bf&quot;,&quot;relativeTransform&quot;:{&quot;translate&quot;:{&quot;x&quot;:415.6314631274722,&quot;y&quot;:247.99345053838732},&quot;rotate&quot;:3.141592653589793,&quot;skewX&quot;:0,&quot;scale&quot;:{&quot;x&quot;:1,&quot;y&quot;:1}},&quot;opacity&quot;:1,&quot;source&quot;:{&quot;type&quot;:&quot;ASSETS&quot;},&quot;pathStyles&quot;:[{&quot;type&quot;:&quot;FILL&quot;,&quot;fillStyle&quot;:&quot;rgb(0,0,0)&quot;}],&quot;isLocked&quot;:false,&quot;parent&quot;:{&quot;type&quot;:&quot;CHILD&quot;,&quot;parentId&quot;:&quot;ab5b204c-6a5a-4a46-85e5-0c76279574ab&quot;,&quot;order&quot;:&quot;2&quot;}},&quot;5d7ed1ef-c005-4500-99b1-db17519f77b4&quot;:{&quot;type&quot;:&quot;FIGURE_OBJECT&quot;,&quot;id&quot;:&quot;5d7ed1ef-c005-4500-99b1-db17519f77b4&quot;,&quot;relativeTransform&quot;:{&quot;translate&quot;:{&quot;x&quot;:1.461228235654718e-13,&quot;y&quot;:34.359499813690064},&quot;rotate&quot;:3.141592653589793},&quot;opacity&quot;:1,&quot;path&quot;:{&quot;type&quot;:&quot;TRIANGLE&quot;,&quot;size&quot;:{&quot;x&quot;:-34.79965429850818,&quot;y&quot;:23.311362321765994},&quot;cornerRounding&quot;:{&quot;type&quot;:&quot;ARC_LENGTH&quot;,&quot;global&quot;:0}},&quot;pathStyles&quot;:[{&quot;type&quot;:&quot;FILL&quot;,&quot;fillStyle&quot;:&quot;rgba(130,92,166,1)&quot;},{&quot;type&quot;:&quot;STROKE&quot;,&quot;strokeStyle&quot;:&quot;rgba(107, 21, 25, 1)&quot;,&quot;lineWidth&quot;:0.587570262285521,&quot;lineJoin&quot;:&quot;round&quot;}],&quot;isLocked&quot;:false,&quot;parent&quot;:{&quot;type&quot;:&quot;CHILD&quot;,&quot;parentId&quot;:&quot;974eb0ed-90d1-482f-aaa0-3f9d83c2c6bf&quot;,&quot;order&quot;:&quot;2&quot;}},&quot;356fbd0a-a900-4848-b642-00528aba4b58&quot;:{&quot;type&quot;:&quot;FIGURE_OBJECT&quot;,&quot;id&quot;:&quot;356fbd0a-a900-4848-b642-00528aba4b58&quot;,&quot;relativeTransform&quot;:{&quot;translate&quot;:{&quot;x&quot;:-2.5049626896938023e-14,&quot;y&quot;:-9.0942322953036},&quot;rotate&quot;:6.283185307179586},&quot;opacity&quot;:1,&quot;path&quot;:{&quot;type&quot;:&quot;ELLIPSE&quot;,&quot;size&quot;:{&quot;x&quot;:-74.42946762082431,&quot;y&quot;:74.42946762082431}},&quot;pathStyles&quot;:[{&quot;type&quot;:&quot;FILL&quot;,&quot;fillStyle&quot;:&quot;rgba(130,92,166,1)&quot;},{&quot;type&quot;:&quot;STROKE&quot;,&quot;strokeStyle&quot;:&quot;rgba(107, 21, 25, 1)&quot;,&quot;lineWidth&quot;:0,&quot;lineJoin&quot;:&quot;round&quot;}],&quot;isLocked&quot;:false,&quot;parent&quot;:{&quot;type&quot;:&quot;CHILD&quot;,&quot;parentId&quot;:&quot;974eb0ed-90d1-482f-aaa0-3f9d83c2c6bf&quot;,&quot;order&quot;:&quot;5&quot;}},&quot;8841718a-1998-4711-acf6-4d4c929b63ec&quot;:{&quot;type&quot;:&quot;FIGURE_OBJECT&quot;,&quot;id&quot;:&quot;8841718a-1998-4711-acf6-4d4c929b63ec&quot;,&quot;relativeTransform&quot;:{&quot;translate&quot;:{&quot;x&quot;:415.6312415961838,&quot;y&quot;:257.23314098673256},&quot;rotate&quot;:0,&quot;skewX&quot;:0,&quot;scale&quot;:{&quot;x&quot;:1,&quot;y&quot;:1}},&quot;layout&quot;:{&quot;sizeRatio&quot;:{&quot;x&quot;:0.8999999999999999,&quot;y&quot;:0.5833333333333334},&quot;keepAspectRatio&quot;:true},&quot;opacity&quot;:1,&quot;path&quot;:{&quot;type&quot;:&quot;ELLIPSE&quot;,&quot;size&quot;:{&quot;x&quot;:58.32569608914854,&quot;y&quot;:58.32569608914854}},&quot;pathStyles&quot;:[{&quot;type&quot;:&quot;FILL&quot;,&quot;fillStyle&quot;:&quot;rgba(255,255,255,1)&quot;},{&quot;type&quot;:&quot;STROKE&quot;,&quot;strokeStyle&quot;:&quot;rgba(0,0,0,1)&quot;,&quot;lineWidth&quot;:0,&quot;lineJoin&quot;:&quot;round&quot;}],&quot;isLocked&quot;:false,&quot;parent&quot;:{&quot;type&quot;:&quot;CHILD&quot;,&quot;parentId&quot;:&quot;ab5b204c-6a5a-4a46-85e5-0c76279574ab&quot;,&quot;order&quot;:&quot;5&quot;}},&quot;140814bc-76bd-48cb-91b9-650cdacdeaf2&quot;:{&quot;type&quot;:&quot;FIGURE_OBJECT&quot;,&quot;id&quot;:&quot;140814bc-76bd-48cb-91b9-650cdacdeaf2&quot;,&quot;relativeTransform&quot;:{&quot;translate&quot;:{&quot;x&quot;:0,&quot;y&quot;:0},&quot;rotate&quot;:0},&quot;text&quot;:{&quot;textData&quot;:{&quot;lineSpacing&quot;:&quot;normal&quot;,&quot;alignment&quot;:&quot;center&quot;,&quot;lines&quot;:[{&quot;runs&quot;:[{&quot;style&quot;:{&quot;fontFamily&quot;:&quot;Roboto&quot;,&quot;fontSize&quot;:15.668540327613892,&quot;color&quot;:&quot;rgba(70,69,70,1)&quot;,&quot;fontWeight&quot;:&quot;bold&quot;,&quot;fontStyle&quot;:&quot;normal&quot;,&quot;decoration&quot;:&quot;none&quot;,&quot;script&quot;:&quot;none&quot;},&quot;range&quot;:[0,3]}],&quot;text&quot;:&quot;202?&quot;}],&quot;verticalAlign&quot;:&quot;TOP&quot;,&quot;_lastCaretLocation&quot;:{&quot;lineIndex&quot;:0,&quot;runIndex&quot;:-1,&quot;charIndex&quot;:-1,&quot;endOfLine&quot;:true}},&quot;size&quot;:{&quot;x&quot;:52.49312648023369,&quot;y&quot;:19},&quot;targetSize&quot;:{&quot;x&quot;:52.49312648023369,&quot;y&quot;:2},&quot;format&quot;:&quot;BETTER_TEXT&quot;},&quot;parent&quot;:{&quot;type&quot;:&quot;CHILD&quot;,&quot;parentId&quot;:&quot;8841718a-1998-4711-acf6-4d4c929b63ec&quot;,&quot;order&quot;:&quot;5&quot;}},&quot;71b0fbb0-6b7a-424c-8457-81f59324b88a&quot;:{&quot;type&quot;:&quot;FIGURE_OBJECT&quot;,&quot;id&quot;:&quot;71b0fbb0-6b7a-424c-8457-81f59324b88a&quot;,&quot;relativeTransform&quot;:{&quot;translate&quot;:{&quot;x&quot;:416.65701699290304,&quot;y&quot;:309.50645367319015},&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16,&quot;color&quot;:&quot;rgba(112,112,113,1)&quot;,&quot;fontWeight&quot;:&quot;bold&quot;,&quot;fontStyle&quot;:&quot;normal&quot;,&quot;decoration&quot;:&quot;none&quot;,&quot;script&quot;:&quot;none&quot;},&quot;range&quot;:[0,7]}],&quot;text&quot;:&quot;microRNA&quot;}],&quot;verticalAlign&quot;:&quot;CENTER&quot;,&quot;_lastCaretLocation&quot;:{&quot;lineIndex&quot;:0,&quot;runIndex&quot;:-1,&quot;charIndex&quot;:-1,&quot;endOfLine&quot;:true}},&quot;size&quot;:{&quot;x&quot;:126.6865853968435,&quot;y&quot;:52.986173163405084},&quot;targetSize&quot;:{&quot;x&quot;:126.6865853968435,&quot;y&quot;:52.986173163405084},&quot;format&quot;:&quot;BETTER_TEXT&quot;,&quot;verticalAlign&quot;:&quot;TOP&quot;},&quot;isLocked&quot;:false,&quot;parent&quot;:{&quot;type&quot;:&quot;CHILD&quot;,&quot;parentId&quot;:&quot;ab5b204c-6a5a-4a46-85e5-0c76279574ab&quot;,&quot;order&quot;:&quot;7&quot;}},&quot;0a99dfe9-21b0-4bda-944c-85e187945b0b&quot;:{&quot;type&quot;:&quot;FIGURE_OBJECT&quot;,&quot;id&quot;:&quot;0a99dfe9-21b0-4bda-944c-85e187945b0b&quot;,&quot;relativeTransform&quot;:{&quot;translate&quot;:{&quot;x&quot;:453.7835153922543,&quot;y&quot;:-184.79871667557867},&quot;rotate&quot;:0,&quot;skewX&quot;:0,&quot;scale&quot;:{&quot;x&quot;:1,&quot;y&quot;:1}},&quot;opacity&quot;:1,&quot;path&quot;:{&quot;type&quot;:&quot;RECT&quot;,&quot;size&quot;:{&quot;x&quot;:24.639828890077183,&quot;y&quot;:11.293254907952019},&quot;cornerRounding&quot;:{&quot;type&quot;:&quot;ARC_LENGTH&quot;,&quot;global&quot;:0}},&quot;pathStyles&quot;:[{&quot;type&quot;:&quot;FILL&quot;,&quot;fillStyle&quot;:&quot;rgba(58,104,174,1)&quot;},{&quot;type&quot;:&quot;STROKE&quot;,&quot;strokeStyle&quot;:&quot;rgba(49,126,194,1)&quot;,&quot;lineWidth&quot;:2,&quot;lineJoin&quot;:&quot;round&quot;}],&quot;isLocked&quot;:false,&quot;parent&quot;:{&quot;type&quot;:&quot;CHILD&quot;,&quot;parentId&quot;:&quot;520d26eb-2d4b-4524-902d-a9c5804cd3d3&quot;,&quot;order&quot;:&quot;99999999&quot;}},&quot;9817b246-6a6a-4f59-acff-d28bb951823b&quot;:{&quot;type&quot;:&quot;FIGURE_OBJECT&quot;,&quot;id&quot;:&quot;9817b246-6a6a-4f59-acff-d28bb951823b&quot;,&quot;relativeTransform&quot;:{&quot;translate&quot;:{&quot;x&quot;:453.7842390955618,&quot;y&quot;:-163.50546176762666},&quot;rotate&quot;:0,&quot;skewX&quot;:0,&quot;scale&quot;:{&quot;x&quot;:1,&quot;y&quot;:1}},&quot;opacity&quot;:1,&quot;path&quot;:{&quot;type&quot;:&quot;RECT&quot;,&quot;size&quot;:{&quot;x&quot;:24.639828890077183,&quot;y&quot;:11.293254907952019},&quot;cornerRounding&quot;:{&quot;type&quot;:&quot;ARC_LENGTH&quot;,&quot;global&quot;:0}},&quot;pathStyles&quot;:[{&quot;type&quot;:&quot;FILL&quot;,&quot;fillStyle&quot;:&quot;rgba(98,141,86,1)&quot;},{&quot;type&quot;:&quot;STROKE&quot;,&quot;strokeStyle&quot;:&quot;rgba(148,196,125,1)&quot;,&quot;lineWidth&quot;:2,&quot;lineJoin&quot;:&quot;round&quot;}],&quot;isLocked&quot;:false,&quot;parent&quot;:{&quot;type&quot;:&quot;CHILD&quot;,&quot;parentId&quot;:&quot;520d26eb-2d4b-4524-902d-a9c5804cd3d3&quot;,&quot;order&quot;:&quot;999999995&quot;}},&quot;cb44bdf4-74a5-404f-a23b-547552f5d30c&quot;:{&quot;type&quot;:&quot;FIGURE_OBJECT&quot;,&quot;id&quot;:&quot;cb44bdf4-74a5-404f-a23b-547552f5d30c&quot;,&quot;relativeTransform&quot;:{&quot;translate&quot;:{&quot;x&quot;:453.7843040318387,&quot;y&quot;:-142.21259164018048},&quot;rotate&quot;:0,&quot;skewX&quot;:0,&quot;scale&quot;:{&quot;x&quot;:1,&quot;y&quot;:1}},&quot;opacity&quot;:1,&quot;path&quot;:{&quot;type&quot;:&quot;RECT&quot;,&quot;size&quot;:{&quot;x&quot;:24.639828890077183,&quot;y&quot;:11.293254907952019},&quot;cornerRounding&quot;:{&quot;type&quot;:&quot;ARC_LENGTH&quot;,&quot;global&quot;:0}},&quot;pathStyles&quot;:[{&quot;type&quot;:&quot;FILL&quot;,&quot;fillStyle&quot;:&quot;rgba(216,174,200,1)&quot;},{&quot;type&quot;:&quot;STROKE&quot;,&quot;strokeStyle&quot;:&quot;rgba(193,149,196,1)&quot;,&quot;lineWidth&quot;:2,&quot;lineJoin&quot;:&quot;round&quot;}],&quot;isLocked&quot;:false,&quot;parent&quot;:{&quot;type&quot;:&quot;CHILD&quot;,&quot;parentId&quot;:&quot;520d26eb-2d4b-4524-902d-a9c5804cd3d3&quot;,&quot;order&quot;:&quot;999999997&quot;}},&quot;4cd3648c-eac6-44f0-9cf7-90590eeae223&quot;:{&quot;type&quot;:&quot;FIGURE_OBJECT&quot;,&quot;id&quot;:&quot;4cd3648c-eac6-44f0-9cf7-90590eeae223&quot;,&quot;relativeTransform&quot;:{&quot;translate&quot;:{&quot;x&quot;:453.7836878711651,&quot;y&quot;:-119.99706206120945},&quot;rotate&quot;:0,&quot;skewX&quot;:0,&quot;scale&quot;:{&quot;x&quot;:1,&quot;y&quot;:1}},&quot;opacity&quot;:1,&quot;path&quot;:{&quot;type&quot;:&quot;RECT&quot;,&quot;size&quot;:{&quot;x&quot;:24.639828890077183,&quot;y&quot;:11.293254907952019},&quot;cornerRounding&quot;:{&quot;type&quot;:&quot;ARC_LENGTH&quot;,&quot;global&quot;:0}},&quot;pathStyles&quot;:[{&quot;type&quot;:&quot;FILL&quot;,&quot;fillStyle&quot;:&quot;rgba(192,56,48,1)&quot;},{&quot;type&quot;:&quot;STROKE&quot;,&quot;strokeStyle&quot;:&quot;rgba(192,56,48,1)&quot;,&quot;lineWidth&quot;:2,&quot;lineJoin&quot;:&quot;round&quot;}],&quot;isLocked&quot;:false,&quot;parent&quot;:{&quot;type&quot;:&quot;CHILD&quot;,&quot;parentId&quot;:&quot;520d26eb-2d4b-4524-902d-a9c5804cd3d3&quot;,&quot;order&quot;:&quot;999999998&quot;}},&quot;e1880e55-b774-4d30-9d53-e1cedcd28f82&quot;:{&quot;type&quot;:&quot;FIGURE_OBJECT&quot;,&quot;id&quot;:&quot;e1880e55-b774-4d30-9d53-e1cedcd28f82&quot;,&quot;relativeTransform&quot;:{&quot;translate&quot;:{&quot;x&quot;:453.78407171049156,&quot;y&quot;:-97.64078696238164},&quot;rotate&quot;:0,&quot;skewX&quot;:0,&quot;scale&quot;:{&quot;x&quot;:1,&quot;y&quot;:1}},&quot;opacity&quot;:1,&quot;path&quot;:{&quot;type&quot;:&quot;RECT&quot;,&quot;size&quot;:{&quot;x&quot;:24.639828890077183,&quot;y&quot;:11.293254907952019},&quot;cornerRounding&quot;:{&quot;type&quot;:&quot;ARC_LENGTH&quot;,&quot;global&quot;:0}},&quot;pathStyles&quot;:[{&quot;type&quot;:&quot;FILL&quot;,&quot;fillStyle&quot;:&quot;rgba(242,179,66,1)&quot;},{&quot;type&quot;:&quot;STROKE&quot;,&quot;strokeStyle&quot;:&quot;rgba(242,179,66,1)&quot;,&quot;lineWidth&quot;:2,&quot;lineJoin&quot;:&quot;round&quot;}],&quot;isLocked&quot;:false,&quot;parent&quot;:{&quot;type&quot;:&quot;CHILD&quot;,&quot;parentId&quot;:&quot;520d26eb-2d4b-4524-902d-a9c5804cd3d3&quot;,&quot;order&quot;:&quot;999999999&quot;}},&quot;7d05adb1-9524-4426-9734-af95deaec8b9&quot;:{&quot;type&quot;:&quot;FIGURE_OBJECT&quot;,&quot;id&quot;:&quot;7d05adb1-9524-4426-9734-af95deaec8b9&quot;,&quot;relativeTransform&quot;:{&quot;translate&quot;:{&quot;x&quot;:453.7837960982931,&quot;y&quot;:-76.38749064593695},&quot;rotate&quot;:0,&quot;skewX&quot;:0,&quot;scale&quot;:{&quot;x&quot;:1,&quot;y&quot;:1}},&quot;opacity&quot;:1,&quot;path&quot;:{&quot;type&quot;:&quot;RECT&quot;,&quot;size&quot;:{&quot;x&quot;:24.639828890077183,&quot;y&quot;:11.293254907952019},&quot;cornerRounding&quot;:{&quot;type&quot;:&quot;ARC_LENGTH&quot;,&quot;global&quot;:0}},&quot;pathStyles&quot;:[{&quot;type&quot;:&quot;FILL&quot;,&quot;fillStyle&quot;:&quot;rgba(130,92,166,1)&quot;},{&quot;type&quot;:&quot;STROKE&quot;,&quot;strokeStyle&quot;:&quot;rgba(130,92,166,1)&quot;,&quot;lineWidth&quot;:2,&quot;lineJoin&quot;:&quot;round&quot;}],&quot;isLocked&quot;:false,&quot;parent&quot;:{&quot;type&quot;:&quot;CHILD&quot;,&quot;parentId&quot;:&quot;520d26eb-2d4b-4524-902d-a9c5804cd3d3&quot;,&quot;order&quot;:&quot;9999999995&quot;}},&quot;86364a7c-629b-441c-9cea-eceb9f885d67&quot;:{&quot;type&quot;:&quot;FIGURE_OBJECT&quot;,&quot;id&quot;:&quot;86364a7c-629b-441c-9cea-eceb9f885d67&quot;,&quot;relativeTransform&quot;:{&quot;translate&quot;:{&quot;x&quot;:300.9375959297283,&quot;y&quot;:-131.92575051562144},&quot;rotate&quot;:4.434899695535845e-18,&quot;skewX&quot;:8.789744620860174e-18,&quot;scale&quot;:{&quot;x&quot;:1,&quot;y&quot;:1}},&quot;opacity&quot;:1,&quot;path&quot;:{&quot;type&quot;:&quot;RECT&quot;,&quot;size&quot;:{&quot;x&quot;:-345.13617763103304,&quot;y&quot;:-141.67901611794366},&quot;cornerRounding&quot;:{&quot;type&quot;:&quot;ARC_LENGTH&quot;,&quot;global&quot;:15.707976046391567}},&quot;pathStyles&quot;:[{&quot;type&quot;:&quot;FILL&quot;,&quot;fillStyle&quot;:&quot;rgba(247, 242, 248, 0)&quot;},{&quot;type&quot;:&quot;STROKE&quot;,&quot;strokeStyle&quot;:&quot;#825ca6&quot;,&quot;lineWidth&quot;:2.000001627001844,&quot;lineJoin&quot;:&quot;round&quot;}],&quot;isLocked&quot;:false,&quot;parent&quot;:{&quot;type&quot;:&quot;CHILD&quot;,&quot;parentId&quot;:&quot;520d26eb-2d4b-4524-902d-a9c5804cd3d3&quot;,&quot;order&quot;:&quot;9999999997&quot;}},&quot;579445f2-45fb-41f9-8f8a-3bea59b1a87e&quot;:{&quot;type&quot;:&quot;FIGURE_OBJECT&quot;,&quot;id&quot;:&quot;579445f2-45fb-41f9-8f8a-3bea59b1a87e&quot;,&quot;parent&quot;:{&quot;type&quot;:&quot;CHILD&quot;,&quot;parentId&quot;:&quot;520d26eb-2d4b-4524-902d-a9c5804cd3d3&quot;,&quot;order&quot;:&quot;95&quot;},&quot;relativeTransform&quot;:{}},&quot;5f0b9f0b-3489-4f3c-b832-e92511d56175&quot;:{&quot;type&quot;:&quot;FIGURE_OBJECT&quot;,&quot;id&quot;:&quot;5f0b9f0b-3489-4f3c-b832-e92511d56175&quot;,&quot;parent&quot;:{&quot;type&quot;:&quot;CHILD&quot;,&quot;parentId&quot;:&quot;520d26eb-2d4b-4524-902d-a9c5804cd3d3&quot;,&quot;order&quot;:&quot;97&quot;},&quot;relativeTransform&quot;:{}},&quot;131583b0-5080-4c33-8a24-a12b44b79a20&quot;:{&quot;type&quot;:&quot;FIGURE_OBJECT&quot;,&quot;id&quot;:&quot;131583b0-5080-4c33-8a24-a12b44b79a20&quot;,&quot;parent&quot;:{&quot;type&quot;:&quot;CHILD&quot;,&quot;parentId&quot;:&quot;520d26eb-2d4b-4524-902d-a9c5804cd3d3&quot;,&quot;order&quot;:&quot;98&quot;},&quot;relativeTransform&quot;:{}},&quot;01d0f737-c575-44b0-bdf8-1c346b5345ad&quot;:{&quot;type&quot;:&quot;FIGURE_OBJECT&quot;,&quot;id&quot;:&quot;01d0f737-c575-44b0-bdf8-1c346b5345ad&quot;,&quot;parent&quot;:{&quot;type&quot;:&quot;CHILD&quot;,&quot;parentId&quot;:&quot;520d26eb-2d4b-4524-902d-a9c5804cd3d3&quot;,&quot;order&quot;:&quot;99&quot;},&quot;relativeTransform&quot;:{}},&quot;7695d992-95f2-437b-aca9-774f1faa2c12&quot;:{&quot;type&quot;:&quot;FIGURE_OBJECT&quot;,&quot;id&quot;:&quot;7695d992-95f2-437b-aca9-774f1faa2c12&quot;,&quot;parent&quot;:{&quot;type&quot;:&quot;CHILD&quot;,&quot;parentId&quot;:&quot;520d26eb-2d4b-4524-902d-a9c5804cd3d3&quot;,&quot;order&quot;:&quot;998&quot;},&quot;relativeTransform&quot;:{}},&quot;a86bd581-4f81-427c-b333-3655f49fcf1c&quot;:{&quot;type&quot;:&quot;FIGURE_OBJECT&quot;,&quot;id&quot;:&quot;a86bd581-4f81-427c-b333-3655f49fcf1c&quot;,&quot;parent&quot;:{&quot;type&quot;:&quot;CHILD&quot;,&quot;parentId&quot;:&quot;520d26eb-2d4b-4524-902d-a9c5804cd3d3&quot;,&quot;order&quot;:&quot;99995&quot;},&quot;relativeTransform&quot;:{}},&quot;957ff903-c24f-4656-ac98-6683b9095c49&quot;:{&quot;type&quot;:&quot;FIGURE_OBJECT&quot;,&quot;id&quot;:&quot;957ff903-c24f-4656-ac98-6683b9095c49&quot;,&quot;parent&quot;:{&quot;type&quot;:&quot;CHILD&quot;,&quot;parentId&quot;:&quot;520d26eb-2d4b-4524-902d-a9c5804cd3d3&quot;,&quot;order&quot;:&quot;999998&quot;},&quot;relativeTransform&quot;:{}},&quot;8f3c426e-873c-4b85-a474-32a293e1fef4&quot;:{&quot;type&quot;:&quot;FIGURE_OBJECT&quot;,&quot;id&quot;:&quot;8f3c426e-873c-4b85-a474-32a293e1fef4&quot;,&quot;parent&quot;:{&quot;type&quot;:&quot;CHILD&quot;,&quot;parentId&quot;:&quot;520d26eb-2d4b-4524-902d-a9c5804cd3d3&quot;,&quot;order&quot;:&quot;99997&quot;},&quot;relativeTransform&quot;:{}},&quot;1ab16d27-8fac-41c0-8eca-f11e6032a245&quot;:{&quot;type&quot;:&quot;FIGURE_OBJECT&quot;,&quot;id&quot;:&quot;1ab16d27-8fac-41c0-8eca-f11e6032a245&quot;,&quot;parent&quot;:{&quot;type&quot;:&quot;CHILD&quot;,&quot;parentId&quot;:&quot;520d26eb-2d4b-4524-902d-a9c5804cd3d3&quot;,&quot;order&quot;:&quot;99998&quot;},&quot;relativeTransform&quot;:{}},&quot;1336bb1f-4ee2-4bc7-8d62-102664c6b81e&quot;:{&quot;type&quot;:&quot;FIGURE_OBJECT&quot;,&quot;id&quot;:&quot;1336bb1f-4ee2-4bc7-8d62-102664c6b81e&quot;,&quot;parent&quot;:{&quot;type&quot;:&quot;CHILD&quot;,&quot;parentId&quot;:&quot;520d26eb-2d4b-4524-902d-a9c5804cd3d3&quot;,&quot;order&quot;:&quot;9999995&quot;},&quot;relativeTransform&quot;:{}},&quot;d1349d18-3410-41fa-82b9-79a17fcff493&quot;:{&quot;type&quot;:&quot;FIGURE_OBJECT&quot;,&quot;id&quot;:&quot;d1349d18-3410-41fa-82b9-79a17fcff493&quot;,&quot;parent&quot;:{&quot;type&quot;:&quot;CHILD&quot;,&quot;parentId&quot;:&quot;520d26eb-2d4b-4524-902d-a9c5804cd3d3&quot;,&quot;order&quot;:&quot;9999998&quot;},&quot;relativeTransform&quot;:{}},&quot;dd9fd8b1-52f2-4cdf-b83a-a27c9ad9a435&quot;:{&quot;type&quot;:&quot;FIGURE_OBJECT&quot;,&quot;id&quot;:&quot;dd9fd8b1-52f2-4cdf-b83a-a27c9ad9a435&quot;,&quot;parent&quot;:{&quot;type&quot;:&quot;CHILD&quot;,&quot;parentId&quot;:&quot;520d26eb-2d4b-4524-902d-a9c5804cd3d3&quot;,&quot;order&quot;:&quot;999995&quot;},&quot;relativeTransform&quot;:{}},&quot;525cd08b-4157-4092-a850-f3537a922c11&quot;:{&quot;type&quot;:&quot;FIGURE_OBJECT&quot;,&quot;id&quot;:&quot;525cd08b-4157-4092-a850-f3537a922c11&quot;,&quot;parent&quot;:{&quot;type&quot;:&quot;CHILD&quot;,&quot;parentId&quot;:&quot;520d26eb-2d4b-4524-902d-a9c5804cd3d3&quot;,&quot;order&quot;:&quot;99999995&quot;},&quot;relativeTransform&quot;:{}},&quot;ab5b204c-6a5a-4a46-85e5-0c76279574ab&quot;:{&quot;type&quot;:&quot;FIGURE_OBJECT&quot;,&quot;id&quot;:&quot;ab5b204c-6a5a-4a46-85e5-0c76279574ab&quot;,&quot;parent&quot;:{&quot;type&quot;:&quot;CHILD&quot;,&quot;parentId&quot;:&quot;520d26eb-2d4b-4524-902d-a9c5804cd3d3&quot;,&quot;order&quot;:&quot;99999998&quot;},&quot;relativeTransform&quot;:{}},&quot;ed85a84d-7375-4327-bf81-10dcc7e82ecf&quot;:{&quot;id&quot;:&quot;ed85a84d-7375-4327-bf81-10dcc7e82ecf&quot;,&quot;type&quot;:&quot;FIGURE_OBJECT&quot;,&quot;document&quot;:{&quot;type&quot;:&quot;FIGURE&quot;,&quot;canvasType&quot;:&quot;FIGURE&quot;,&quot;units&quot;:&quot;in&quot;},&quot;parent&quot;:{&quot;parentId&quot;:&quot;770d1f84-8f16-4827-9838-689cb15e2cd4&quot;,&quot;type&quot;:&quot;DOCUMENT&quot;,&quot;order&quot;:&quot;5&quot;}},&quot;770d1f84-8f16-4827-9838-689cb15e2cd4&quot;:{&quot;id&quot;:&quot;770d1f84-8f16-4827-9838-689cb15e2cd4&quot;,&quot;type&quot;:&quot;FIGURE_OBJECT&quot;,&quot;document&quot;:{&quot;type&quot;:&quot;DOCUMENT_GROUP&quot;,&quot;canvasType&quot;:&quot;FIGURE&quot;,&quot;units&quot;:&quot;in&quot;}}}}"/>
</p:tagLst>
</file>

<file path=ppt/tags/tag17.xml><?xml version="1.0" encoding="utf-8"?>
<p:tagLst xmlns:a="http://schemas.openxmlformats.org/drawingml/2006/main" xmlns:r="http://schemas.openxmlformats.org/officeDocument/2006/relationships" xmlns:p="http://schemas.openxmlformats.org/presentationml/2006/main">
  <p:tag name="ID" val="681d9ee347432f8bce2e9f3b"/>
  <p:tag name="FIGURESLIDEID" val="ed85a84d-7375-4327-bf81-10dcc7e82ecf"/>
  <p:tag name="SELECTIONIDS" val="520d26eb-2d4b-4524-902d-a9c5804cd3d3"/>
  <p:tag name="TRANSPARENTBACKGROUND" val="true"/>
  <p:tag name="VERSION" val="1746800931067"/>
  <p:tag name="TITLE" val="ADPKD Timeline"/>
  <p:tag name="CREATORNAME" val="Jacob Nysather"/>
  <p:tag name="DATEINSERTED" val="1746800933041"/>
  <p:tag name="DPI" val="300"/>
  <p:tag name="BIOJSON" val="{&quot;id&quot;:&quot;770d1f84-8f16-4827-9838-689cb15e2cd4&quot;,&quot;objects&quot;:{&quot;520d26eb-2d4b-4524-902d-a9c5804cd3d3&quot;:{&quot;type&quot;:&quot;FIGURE_OBJECT&quot;,&quot;id&quot;:&quot;520d26eb-2d4b-4524-902d-a9c5804cd3d3&quot;,&quot;relativeTransform&quot;:{&quot;translate&quot;:{&quot;x&quot;:0,&quot;y&quot;:0},&quot;rotate&quot;:0,&quot;skewX&quot;:0,&quot;scale&quot;:{&quot;x&quot;:1,&quot;y&quot;:1}},&quot;isLocked&quot;:false,&quot;parent&quot;:{&quot;type&quot;:&quot;CHILD&quot;,&quot;parentId&quot;:&quot;ed85a84d-7375-4327-bf81-10dcc7e82ecf&quot;,&quot;order&quot;:&quot;5&quot;},&quot;assetId&quot;:&quot;5faadc128a991000a8cdf363&quot;},&quot;ef586bf0-86a8-4b2f-bda6-bb0dd93d05b8&quot;:{&quot;type&quot;:&quot;FIGURE_OBJECT&quot;,&quot;id&quot;:&quot;ef586bf0-86a8-4b2f-bda6-bb0dd93d05b8&quot;,&quot;relativeTransform&quot;:{&quot;translate&quot;:{&quot;x&quot;:-11.798674744086892,&quot;y&quot;:71.6180935570618},&quot;rotate&quot;:0},&quot;opacity&quot;:1,&quot;path&quot;:{&quot;type&quot;:&quot;RECT&quot;,&quot;size&quot;:{&quot;x&quot;:935.4020166415676,&quot;y&quot;:13.820992858529054},&quot;cornerRounding&quot;:{&quot;type&quot;:&quot;ARC_LENGTH&quot;,&quot;global&quot;:0}},&quot;pathStyles&quot;:[{&quot;type&quot;:&quot;FILL&quot;,&quot;fillStyle&quot;:&quot;rgba(222,219,238,1)&quot;},{&quot;type&quot;:&quot;STROKE&quot;,&quot;strokeStyle&quot;:&quot;rgba(135,133,186,1)&quot;,&quot;lineWidth&quot;:1,&quot;lineJoin&quot;:&quot;round&quot;}],&quot;isLocked&quot;:false,&quot;parent&quot;:{&quot;type&quot;:&quot;CHILD&quot;,&quot;parentId&quot;:&quot;520d26eb-2d4b-4524-902d-a9c5804cd3d3&quot;,&quot;order&quot;:&quot;02&quot;}},&quot;3362fefd-c17a-4969-94bb-a8f73a610c7b&quot;:{&quot;type&quot;:&quot;FIGURE_OBJECT&quot;,&quot;id&quot;:&quot;3362fefd-c17a-4969-94bb-a8f73a610c7b&quot;,&quot;relativeTransform&quot;:{&quot;translate&quot;:{&quot;x&quot;:-433.60030889954044,&quot;y&quot;:25.03008476384699},&quot;rotate&quot;:0,&quot;skewX&quot;:0,&quot;scale&quot;:{&quot;x&quot;:1,&quot;y&quot;:1}},&quot;opacity&quot;:1,&quot;source&quot;:{&quot;type&quot;:&quot;ASSETS&quot;},&quot;pathStyles&quot;:[{&quot;type&quot;:&quot;FILL&quot;,&quot;fillStyle&quot;:&quot;rgb(0,0,0)&quot;}],&quot;isLocked&quot;:false,&quot;parent&quot;:{&quot;type&quot;:&quot;CHILD&quot;,&quot;parentId&quot;:&quot;579445f2-45fb-41f9-8f8a-3bea59b1a87e&quot;,&quot;order&quot;:&quot;2&quot;}},&quot;1f6025ef-acb7-47fe-87ef-be9f26da609b&quot;:{&quot;type&quot;:&quot;FIGURE_OBJECT&quot;,&quot;id&quot;:&quot;1f6025ef-acb7-47fe-87ef-be9f26da609b&quot;,&quot;relativeTransform&quot;:{&quot;translate&quot;:{&quot;x&quot;:-1.461228235654718e-13,&quot;y&quot;:34.359499813690064},&quot;rotate&quot;:3.141592653589793},&quot;opacity&quot;:1,&quot;path&quot;:{&quot;type&quot;:&quot;TRIANGLE&quot;,&quot;size&quot;:{&quot;x&quot;:34.79965429850818,&quot;y&quot;:23.311362321765994},&quot;cornerRounding&quot;:{&quot;type&quot;:&quot;ARC_LENGTH&quot;,&quot;global&quot;:0}},&quot;pathStyles&quot;:[{&quot;type&quot;:&quot;FILL&quot;,&quot;fillStyle&quot;:&quot;rgba(144,197,218,1)&quot;},{&quot;type&quot;:&quot;STROKE&quot;,&quot;strokeStyle&quot;:&quot;rgba(0,0,0,0)&quot;,&quot;lineWidth&quot;:0.587570262285521,&quot;lineJoin&quot;:&quot;round&quot;}],&quot;isLocked&quot;:false,&quot;parent&quot;:{&quot;type&quot;:&quot;CHILD&quot;,&quot;parentId&quot;:&quot;3362fefd-c17a-4969-94bb-a8f73a610c7b&quot;,&quot;order&quot;:&quot;2&quot;}},&quot;78f15347-deb7-4697-82b1-6b9a7f1c6a15&quot;:{&quot;type&quot;:&quot;FIGURE_OBJECT&quot;,&quot;id&quot;:&quot;78f15347-deb7-4697-82b1-6b9a7f1c6a15&quot;,&quot;relativeTransform&quot;:{&quot;translate&quot;:{&quot;x&quot;:2.5049626896938023e-14,&quot;y&quot;:-9.0942322953036},&quot;rotate&quot;:0},&quot;opacity&quot;:1,&quot;path&quot;:{&quot;type&quot;:&quot;ELLIPSE&quot;,&quot;size&quot;:{&quot;x&quot;:74.42946762082431,&quot;y&quot;:74.42946762082431}},&quot;pathStyles&quot;:[{&quot;type&quot;:&quot;FILL&quot;,&quot;fillStyle&quot;:&quot;rgba(144,197,218,1)&quot;},{&quot;type&quot;:&quot;STROKE&quot;,&quot;strokeStyle&quot;:&quot;#95AAD3&quot;,&quot;lineWidth&quot;:0,&quot;lineJoin&quot;:&quot;round&quot;}],&quot;isLocked&quot;:false,&quot;parent&quot;:{&quot;type&quot;:&quot;CHILD&quot;,&quot;parentId&quot;:&quot;3362fefd-c17a-4969-94bb-a8f73a610c7b&quot;,&quot;order&quot;:&quot;5&quot;}},&quot;589144f4-7e5b-4c20-ab60-639a439317c6&quot;:{&quot;type&quot;:&quot;FIGURE_OBJECT&quot;,&quot;id&quot;:&quot;589144f4-7e5b-4c20-ab60-639a439317c6&quot;,&quot;relativeTransform&quot;:{&quot;translate&quot;:{&quot;x&quot;:-433.6001317910174,&quot;y&quot;:15.71099016661111},&quot;rotate&quot;:0,&quot;skewX&quot;:0,&quot;scale&quot;:{&quot;x&quot;:1,&quot;y&quot;:1}},&quot;layout&quot;:{&quot;sizeRatio&quot;:{&quot;x&quot;:0.8999999999999999,&quot;y&quot;:0.5833333333333334},&quot;keepAspectRatio&quot;:true},&quot;opacity&quot;:1,&quot;path&quot;:{&quot;type&quot;:&quot;ELLIPSE&quot;,&quot;size&quot;:{&quot;x&quot;:58.32569608914854,&quot;y&quot;:58.32569608914854}},&quot;pathStyles&quot;:[{&quot;type&quot;:&quot;FILL&quot;,&quot;fillStyle&quot;:&quot;rgba(255,255,255,1)&quot;},{&quot;type&quot;:&quot;STROKE&quot;,&quot;strokeStyle&quot;:&quot;rgba(0,0,0,1)&quot;,&quot;lineWidth&quot;:0,&quot;lineJoin&quot;:&quot;round&quot;}],&quot;isLocked&quot;:false,&quot;parent&quot;:{&quot;type&quot;:&quot;CHILD&quot;,&quot;parentId&quot;:&quot;579445f2-45fb-41f9-8f8a-3bea59b1a87e&quot;,&quot;order&quot;:&quot;5&quot;}},&quot;9f84ccc4-1302-4f92-af78-e467ebab3802&quot;:{&quot;type&quot;:&quot;FIGURE_OBJECT&quot;,&quot;id&quot;:&quot;9f84ccc4-1302-4f92-af78-e467ebab3802&quot;,&quot;relativeTransform&quot;:{&quot;translate&quot;:{&quot;x&quot;:0,&quot;y&quot;:0},&quot;rotate&quot;:0},&quot;text&quot;:{&quot;textData&quot;:{&quot;lineSpacing&quot;:&quot;normal&quot;,&quot;alignment&quot;:&quot;center&quot;,&quot;lines&quot;:[{&quot;runs&quot;:[{&quot;style&quot;:{&quot;fontFamily&quot;:&quot;Roboto&quot;,&quot;fontSize&quot;:15.668540327613892,&quot;color&quot;:&quot;rgba(70,69,70,1)&quot;,&quot;fontWeight&quot;:&quot;bold&quot;,&quot;fontStyle&quot;:&quot;normal&quot;,&quot;decoration&quot;:&quot;none&quot;,&quot;script&quot;:&quot;none&quot;},&quot;range&quot;:[0,3]}],&quot;text&quot;:&quot;2006&quot;,&quot;baseStyle&quot;:{&quot;fontFamily&quot;:&quot;Roboto&quot;,&quot;fontSize&quot;:15.668540327613892,&quot;color&quot;:&quot;rgba(70,69,70,1)&quot;,&quot;fontWeight&quot;:&quot;bold&quot;,&quot;fontStyle&quot;:&quot;normal&quot;,&quot;decoration&quot;:&quot;none&quot;,&quot;script&quot;:&quot;none&quot;}}],&quot;verticalAlign&quot;:&quot;TOP&quot;,&quot;_lastCaretLocation&quot;:{&quot;lineIndex&quot;:0,&quot;runIndex&quot;:-1,&quot;charIndex&quot;:-1,&quot;endOfLine&quot;:true}},&quot;size&quot;:{&quot;x&quot;:52.49312648023369,&quot;y&quot;:18.802248393136672},&quot;targetSize&quot;:{&quot;x&quot;:52.49312648023369,&quot;y&quot;:2},&quot;format&quot;:&quot;BETTER_TEXT&quot;},&quot;parent&quot;:{&quot;type&quot;:&quot;CHILD&quot;,&quot;parentId&quot;:&quot;589144f4-7e5b-4c20-ab60-639a439317c6&quot;,&quot;order&quot;:&quot;5&quot;}},&quot;48612dd6-752a-4df2-8ca6-6dafb2d7bd68&quot;:{&quot;type&quot;:&quot;FIGURE_OBJECT&quot;,&quot;id&quot;:&quot;48612dd6-752a-4df2-8ca6-6dafb2d7bd68&quot;,&quot;relativeTransform&quot;:{&quot;translate&quot;:{&quot;x&quot;:-333.2482390063131,&quot;y&quot;:24.168939029739047},&quot;rotate&quot;:0,&quot;skewX&quot;:0,&quot;scale&quot;:{&quot;x&quot;:1,&quot;y&quot;:1}},&quot;opacity&quot;:1,&quot;source&quot;:{&quot;type&quot;:&quot;ASSETS&quot;},&quot;pathStyles&quot;:[{&quot;type&quot;:&quot;FILL&quot;,&quot;fillStyle&quot;:&quot;rgb(0,0,0)&quot;}],&quot;isLocked&quot;:false,&quot;parent&quot;:{&quot;type&quot;:&quot;CHILD&quot;,&quot;parentId&quot;:&quot;5f0b9f0b-3489-4f3c-b832-e92511d56175&quot;,&quot;order&quot;:&quot;2&quot;}},&quot;591312b0-6f5e-4957-9763-9e0b4e26be5d&quot;:{&quot;type&quot;:&quot;FIGURE_OBJECT&quot;,&quot;id&quot;:&quot;591312b0-6f5e-4957-9763-9e0b4e26be5d&quot;,&quot;relativeTransform&quot;:{&quot;translate&quot;:{&quot;x&quot;:-7.784887358211087e-14,&quot;y&quot;:33.72059890559801},&quot;rotate&quot;:3.141592653589793},&quot;opacity&quot;:1,&quot;path&quot;:{&quot;type&quot;:&quot;TRIANGLE&quot;,&quot;size&quot;:{&quot;x&quot;:34.72923546933033,&quot;y&quot;:23.454556481288517},&quot;cornerRounding&quot;:{&quot;type&quot;:&quot;ARC_LENGTH&quot;,&quot;global&quot;:0}},&quot;pathStyles&quot;:[{&quot;type&quot;:&quot;FILL&quot;,&quot;fillStyle&quot;:&quot;rgba(110, 153, 187, 1)&quot;},{&quot;type&quot;:&quot;STROKE&quot;,&quot;strokeStyle&quot;:&quot;#95AAD3&quot;,&quot;lineWidth&quot;:0,&quot;lineJoin&quot;:&quot;round&quot;}],&quot;isLocked&quot;:false,&quot;parent&quot;:{&quot;type&quot;:&quot;CHILD&quot;,&quot;parentId&quot;:&quot;48612dd6-752a-4df2-8ca6-6dafb2d7bd68&quot;,&quot;order&quot;:&quot;2&quot;}},&quot;a2c9e153-eee9-4467-bece-c211fb71f8b2&quot;:{&quot;type&quot;:&quot;FIGURE_OBJECT&quot;,&quot;id&quot;:&quot;a2c9e153-eee9-4467-bece-c211fb71f8b2&quot;,&quot;relativeTransform&quot;:{&quot;translate&quot;:{&quot;x&quot;:2.4583854815403432e-14,&quot;y&quot;:-8.925113084599044},&quot;rotate&quot;:0},&quot;opacity&quot;:1,&quot;path&quot;:{&quot;type&quot;:&quot;ELLIPSE&quot;,&quot;size&quot;:{&quot;x&quot;:73.04552812328632,&quot;y&quot;:73.04552812328632}},&quot;pathStyles&quot;:[{&quot;type&quot;:&quot;FILL&quot;,&quot;fillStyle&quot;:&quot;rgba(110, 153, 187, 1)&quot;},{&quot;type&quot;:&quot;STROKE&quot;,&quot;strokeStyle&quot;:&quot;#95AAD3&quot;,&quot;lineWidth&quot;:0,&quot;lineJoin&quot;:&quot;round&quot;}],&quot;isLocked&quot;:false,&quot;parent&quot;:{&quot;type&quot;:&quot;CHILD&quot;,&quot;parentId&quot;:&quot;48612dd6-752a-4df2-8ca6-6dafb2d7bd68&quot;,&quot;order&quot;:&quot;5&quot;}},&quot;bb65d002-1975-4037-854c-af258bf4a199&quot;:{&quot;type&quot;:&quot;FIGURE_OBJECT&quot;,&quot;id&quot;:&quot;bb65d002-1975-4037-854c-af258bf4a199&quot;,&quot;relativeTransform&quot;:{&quot;translate&quot;:{&quot;x&quot;:-333.1517654764755,&quot;y&quot;:15.243885705280693},&quot;rotate&quot;:0,&quot;skewX&quot;:0,&quot;scale&quot;:{&quot;x&quot;:1,&quot;y&quot;:1}},&quot;layout&quot;:{&quot;sizeRatio&quot;:{&quot;x&quot;:0.8999999999999999,&quot;y&quot;:0.5833333333333334},&quot;keepAspectRatio&quot;:true},&quot;opacity&quot;:1,&quot;path&quot;:{&quot;type&quot;:&quot;ELLIPSE&quot;,&quot;size&quot;:{&quot;x&quot;:57.241189681681156,&quot;y&quot;:57.241189681681156}},&quot;pathStyles&quot;:[{&quot;type&quot;:&quot;FILL&quot;,&quot;fillStyle&quot;:&quot;rgba(255,255,255,1)&quot;},{&quot;type&quot;:&quot;STROKE&quot;,&quot;strokeStyle&quot;:&quot;rgba(0,0,0,1)&quot;,&quot;lineWidth&quot;:0,&quot;lineJoin&quot;:&quot;round&quot;}],&quot;isLocked&quot;:false,&quot;parent&quot;:{&quot;type&quot;:&quot;CHILD&quot;,&quot;parentId&quot;:&quot;5f0b9f0b-3489-4f3c-b832-e92511d56175&quot;,&quot;order&quot;:&quot;5&quot;}},&quot;914be75d-465e-41ee-8c91-46a28edcd3de&quot;:{&quot;type&quot;:&quot;FIGURE_OBJECT&quot;,&quot;id&quot;:&quot;914be75d-465e-41ee-8c91-46a28edcd3de&quot;,&quot;relativeTransform&quot;:{&quot;translate&quot;:{&quot;x&quot;:0,&quot;y&quot;:0},&quot;rotate&quot;:0},&quot;text&quot;:{&quot;textData&quot;:{&quot;lineSpacing&quot;:&quot;normal&quot;,&quot;alignment&quot;:&quot;center&quot;,&quot;lines&quot;:[{&quot;runs&quot;:[{&quot;style&quot;:{&quot;fontFamily&quot;:&quot;Roboto&quot;,&quot;fontSize&quot;:15.37719991471962,&quot;color&quot;:&quot;rgba(70,69,70,1)&quot;,&quot;fontWeight&quot;:&quot;bold&quot;,&quot;fontStyle&quot;:&quot;normal&quot;,&quot;decoration&quot;:&quot;none&quot;,&quot;script&quot;:&quot;none&quot;},&quot;range&quot;:[0,3]}],&quot;text&quot;:&quot;2009&quot;}],&quot;verticalAlign&quot;:&quot;TOP&quot;,&quot;_lastCaretLocation&quot;:{&quot;lineIndex&quot;:0,&quot;runIndex&quot;:-1,&quot;charIndex&quot;:-1,&quot;endOfLine&quot;:true}},&quot;size&quot;:{&quot;x&quot;:51.51707071351304,&quot;y&quot;:18.452639897663545},&quot;targetSize&quot;:{&quot;x&quot;:51.51707071351304,&quot;y&quot;:2},&quot;format&quot;:&quot;BETTER_TEXT&quot;},&quot;parent&quot;:{&quot;type&quot;:&quot;CHILD&quot;,&quot;parentId&quot;:&quot;bb65d002-1975-4037-854c-af258bf4a199&quot;,&quot;order&quot;:&quot;5&quot;}},&quot;21af5747-6b52-4827-9998-33b5adf9213e&quot;:{&quot;type&quot;:&quot;FIGURE_OBJECT&quot;,&quot;id&quot;:&quot;21af5747-6b52-4827-9998-33b5adf9213e&quot;,&quot;relativeTransform&quot;:{&quot;translate&quot;:{&quot;x&quot;:-136.94960888563236,&quot;y&quot;:25.03001324271009},&quot;rotate&quot;:0,&quot;skewX&quot;:0,&quot;scale&quot;:{&quot;x&quot;:1,&quot;y&quot;:1}},&quot;opacity&quot;:1,&quot;source&quot;:{&quot;type&quot;:&quot;ASSETS&quot;},&quot;pathStyles&quot;:[{&quot;type&quot;:&quot;FILL&quot;,&quot;fillStyle&quot;:&quot;rgb(0,0,0)&quot;}],&quot;isLocked&quot;:false,&quot;parent&quot;:{&quot;type&quot;:&quot;CHILD&quot;,&quot;parentId&quot;:&quot;131583b0-5080-4c33-8a24-a12b44b79a20&quot;,&quot;order&quot;:&quot;2&quot;}},&quot;4a19839c-20ee-41a2-88b6-3f7f989517b5&quot;:{&quot;type&quot;:&quot;FIGURE_OBJECT&quot;,&quot;id&quot;:&quot;4a19839c-20ee-41a2-88b6-3f7f989517b5&quot;,&quot;relativeTransform&quot;:{&quot;translate&quot;:{&quot;x&quot;:5.4274173696424145e-14,&quot;y&quot;:34.35946676684156},&quot;rotate&quot;:3.141592653589793},&quot;opacity&quot;:1,&quot;path&quot;:{&quot;type&quot;:&quot;TRIANGLE&quot;,&quot;size&quot;:{&quot;x&quot;:34.799642812618565,&quot;y&quot;:23.311354627674202},&quot;cornerRounding&quot;:{&quot;type&quot;:&quot;ARC_LENGTH&quot;,&quot;global&quot;:0}},&quot;pathStyles&quot;:[{&quot;type&quot;:&quot;FILL&quot;,&quot;fillStyle&quot;:&quot;rgba(61, 96, 167, 1)&quot;},{&quot;type&quot;:&quot;STROKE&quot;,&quot;strokeStyle&quot;:&quot;rgba(0,0,0,0)&quot;,&quot;lineWidth&quot;:0.5875700683535032,&quot;lineJoin&quot;:&quot;round&quot;}],&quot;isLocked&quot;:false,&quot;parent&quot;:{&quot;type&quot;:&quot;CHILD&quot;,&quot;parentId&quot;:&quot;21af5747-6b52-4827-9998-33b5adf9213e&quot;,&quot;order&quot;:&quot;2&quot;}},&quot;46b88fe1-7165-4395-9aeb-4f69ed8b5768&quot;:{&quot;type&quot;:&quot;FIGURE_OBJECT&quot;,&quot;id&quot;:&quot;46b88fe1-7165-4395-9aeb-4f69ed8b5768&quot;,&quot;relativeTransform&quot;:{&quot;translate&quot;:{&quot;x&quot;:2.5049618629118835e-14,&quot;y&quot;:-9.094207587448103},&quot;rotate&quot;:0},&quot;opacity&quot;:1,&quot;path&quot;:{&quot;type&quot;:&quot;ELLIPSE&quot;,&quot;size&quot;:{&quot;x&quot;:74.42944305481448,&quot;y&quot;:74.42944305481448}},&quot;pathStyles&quot;:[{&quot;type&quot;:&quot;FILL&quot;,&quot;fillStyle&quot;:&quot;rgba(61, 96, 167, 1)&quot;},{&quot;type&quot;:&quot;STROKE&quot;,&quot;strokeStyle&quot;:&quot;#95AAD3&quot;,&quot;lineWidth&quot;:0,&quot;lineJoin&quot;:&quot;round&quot;}],&quot;isLocked&quot;:false,&quot;parent&quot;:{&quot;type&quot;:&quot;CHILD&quot;,&quot;parentId&quot;:&quot;21af5747-6b52-4827-9998-33b5adf9213e&quot;,&quot;order&quot;:&quot;5&quot;}},&quot;8c268c19-0871-44c6-87a1-a5cd43586c5a&quot;:{&quot;type&quot;:&quot;FIGURE_OBJECT&quot;,&quot;id&quot;:&quot;8c268c19-0871-44c6-87a1-a5cd43586c5a&quot;,&quot;relativeTransform&quot;:{&quot;translate&quot;:{&quot;x&quot;:-136.94972556220205,&quot;y&quot;:15.710827211434339},&quot;rotate&quot;:0,&quot;skewX&quot;:0,&quot;scale&quot;:{&quot;x&quot;:1,&quot;y&quot;:1}},&quot;layout&quot;:{&quot;sizeRatio&quot;:{&quot;x&quot;:0.8999999999999999,&quot;y&quot;:0.5833333333333334},&quot;keepAspectRatio&quot;:true},&quot;opacity&quot;:1,&quot;path&quot;:{&quot;type&quot;:&quot;ELLIPSE&quot;,&quot;size&quot;:{&quot;x&quot;:58.32567683831055,&quot;y&quot;:58.32567683831055}},&quot;pathStyles&quot;:[{&quot;type&quot;:&quot;FILL&quot;,&quot;fillStyle&quot;:&quot;rgba(255,255,255,1)&quot;},{&quot;type&quot;:&quot;STROKE&quot;,&quot;strokeStyle&quot;:&quot;rgba(0,0,0,1)&quot;,&quot;lineWidth&quot;:0,&quot;lineJoin&quot;:&quot;round&quot;}],&quot;isLocked&quot;:false,&quot;parent&quot;:{&quot;type&quot;:&quot;CHILD&quot;,&quot;parentId&quot;:&quot;131583b0-5080-4c33-8a24-a12b44b79a20&quot;,&quot;order&quot;:&quot;5&quot;}},&quot;1dd15535-dc61-4a8c-90cb-f387b82cfd82&quot;:{&quot;type&quot;:&quot;FIGURE_OBJECT&quot;,&quot;id&quot;:&quot;1dd15535-dc61-4a8c-90cb-f387b82cfd82&quot;,&quot;relativeTransform&quot;:{&quot;translate&quot;:{&quot;x&quot;:0,&quot;y&quot;:0},&quot;rotate&quot;:0},&quot;text&quot;:{&quot;textData&quot;:{&quot;lineSpacing&quot;:&quot;normal&quot;,&quot;alignment&quot;:&quot;center&quot;,&quot;lines&quot;:[{&quot;runs&quot;:[{&quot;style&quot;:{&quot;fontFamily&quot;:&quot;Roboto&quot;,&quot;fontSize&quot;:15.668535156093418,&quot;color&quot;:&quot;rgba(70,69,70,1)&quot;,&quot;fontWeight&quot;:&quot;bold&quot;,&quot;fontStyle&quot;:&quot;normal&quot;,&quot;decoration&quot;:&quot;none&quot;,&quot;script&quot;:&quot;none&quot;},&quot;range&quot;:[0,3]}],&quot;text&quot;:&quot;2014&quot;}],&quot;verticalAlign&quot;:&quot;TOP&quot;,&quot;_lastCaretLocation&quot;:{&quot;lineIndex&quot;:0,&quot;runIndex&quot;:-1,&quot;charIndex&quot;:-1,&quot;endOfLine&quot;:true}},&quot;size&quot;:{&quot;x&quot;:52.49310915447949,&quot;y&quot;:18.802242187312103},&quot;targetSize&quot;:{&quot;x&quot;:52.49310915447949,&quot;y&quot;:2},&quot;format&quot;:&quot;BETTER_TEXT&quot;},&quot;parent&quot;:{&quot;type&quot;:&quot;CHILD&quot;,&quot;parentId&quot;:&quot;8c268c19-0871-44c6-87a1-a5cd43586c5a&quot;,&quot;order&quot;:&quot;5&quot;}},&quot;62ea9b6d-1d19-445f-a8a3-e4a50785028c&quot;:{&quot;type&quot;:&quot;FIGURE_OBJECT&quot;,&quot;id&quot;:&quot;62ea9b6d-1d19-445f-a8a3-e4a50785028c&quot;,&quot;relativeTransform&quot;:{&quot;translate&quot;:{&quot;x&quot;:14.789442046257307,&quot;y&quot;:24.864641686553345},&quot;rotate&quot;:0,&quot;skewX&quot;:0,&quot;scale&quot;:{&quot;x&quot;:1,&quot;y&quot;:1}},&quot;opacity&quot;:1,&quot;source&quot;:{&quot;type&quot;:&quot;ASSETS&quot;},&quot;pathStyles&quot;:[{&quot;type&quot;:&quot;FILL&quot;,&quot;fillStyle&quot;:&quot;rgb(0,0,0)&quot;}],&quot;isLocked&quot;:false,&quot;parent&quot;:{&quot;type&quot;:&quot;CHILD&quot;,&quot;parentId&quot;:&quot;01d0f737-c575-44b0-bdf8-1c346b5345ad&quot;,&quot;order&quot;:&quot;2&quot;}},&quot;4140da49-b76e-482a-a660-4569d2559633&quot;:{&quot;type&quot;:&quot;FIGURE_OBJECT&quot;,&quot;id&quot;:&quot;4140da49-b76e-482a-a660-4569d2559633&quot;,&quot;relativeTransform&quot;:{&quot;translate&quot;:{&quot;x&quot;:1.88543997884034e-13,&quot;y&quot;:34.48234123002186},&quot;rotate&quot;:3.141592653589793,&quot;skewX&quot;:4.469510435199611e-32},&quot;opacity&quot;:1,&quot;path&quot;:{&quot;type&quot;:&quot;TRIANGLE&quot;,&quot;size&quot;:{&quot;x&quot;:35.5137627141142,&quot;y&quot;:23.98439073549037},&quot;cornerRounding&quot;:{&quot;type&quot;:&quot;ARC_LENGTH&quot;,&quot;global&quot;:0}},&quot;pathStyles&quot;:[{&quot;type&quot;:&quot;FILL&quot;,&quot;fillStyle&quot;:&quot;rgba(38, 64, 139, 1)&quot;},{&quot;type&quot;:&quot;STROKE&quot;,&quot;strokeStyle&quot;:&quot;#95AAD3&quot;,&quot;lineWidth&quot;:0,&quot;lineJoin&quot;:&quot;round&quot;}],&quot;isLocked&quot;:false,&quot;parent&quot;:{&quot;type&quot;:&quot;CHILD&quot;,&quot;parentId&quot;:&quot;62ea9b6d-1d19-445f-a8a3-e4a50785028c&quot;,&quot;order&quot;:&quot;2&quot;}},&quot;21ec8fbd-546e-4134-8d99-678fbc64029a&quot;:{&quot;type&quot;:&quot;FIGURE_OBJECT&quot;,&quot;id&quot;:&quot;21ec8fbd-546e-4134-8d99-678fbc64029a&quot;,&quot;relativeTransform&quot;:{&quot;translate&quot;:{&quot;x&quot;:-4.1898666196452004e-14,&quot;y&quot;:-9.126729799825284},&quot;rotate&quot;:0},&quot;opacity&quot;:1,&quot;path&quot;:{&quot;type&quot;:&quot;ELLIPSE&quot;,&quot;size&quot;:{&quot;x&quot;:74.6956135958834,&quot;y&quot;:74.69561359588339}},&quot;pathStyles&quot;:[{&quot;type&quot;:&quot;FILL&quot;,&quot;fillStyle&quot;:&quot;rgba(38, 64, 139, 1)&quot;},{&quot;type&quot;:&quot;STROKE&quot;,&quot;strokeStyle&quot;:&quot;#95AAD3&quot;,&quot;lineWidth&quot;:0,&quot;lineJoin&quot;:&quot;round&quot;}],&quot;isLocked&quot;:false,&quot;parent&quot;:{&quot;type&quot;:&quot;CHILD&quot;,&quot;parentId&quot;:&quot;62ea9b6d-1d19-445f-a8a3-e4a50785028c&quot;,&quot;order&quot;:&quot;5&quot;}},&quot;64b2426d-2aaf-4916-b7f2-a9c3eb7e1789&quot;:{&quot;type&quot;:&quot;FIGURE_OBJECT&quot;,&quot;id&quot;:&quot;64b2426d-2aaf-4916-b7f2-a9c3eb7e1789&quot;,&quot;relativeTransform&quot;:{&quot;translate&quot;:{&quot;x&quot;:14.78917753460938,&quot;y&quot;:15.51212888718073},&quot;rotate&quot;:0,&quot;skewX&quot;:0,&quot;scale&quot;:{&quot;x&quot;:1,&quot;y&quot;:1}},&quot;layout&quot;:{&quot;sizeRatio&quot;:{&quot;x&quot;:0.8999999999999999,&quot;y&quot;:0.5833333333333334},&quot;keepAspectRatio&quot;:true},&quot;opacity&quot;:1,&quot;path&quot;:{&quot;type&quot;:&quot;ELLIPSE&quot;,&quot;size&quot;:{&quot;x&quot;:58.534257963267116,&quot;y&quot;:58.53425796326711}},&quot;pathStyles&quot;:[{&quot;type&quot;:&quot;FILL&quot;,&quot;fillStyle&quot;:&quot;rgba(255,255,255,1)&quot;},{&quot;type&quot;:&quot;STROKE&quot;,&quot;strokeStyle&quot;:&quot;rgba(0,0,0,1)&quot;,&quot;lineWidth&quot;:0,&quot;lineJoin&quot;:&quot;round&quot;}],&quot;isLocked&quot;:false,&quot;parent&quot;:{&quot;type&quot;:&quot;CHILD&quot;,&quot;parentId&quot;:&quot;01d0f737-c575-44b0-bdf8-1c346b5345ad&quot;,&quot;order&quot;:&quot;5&quot;}},&quot;2c9f2718-80e0-4966-a2c4-921bb2ffd99b&quot;:{&quot;type&quot;:&quot;FIGURE_OBJECT&quot;,&quot;id&quot;:&quot;2c9f2718-80e0-4966-a2c4-921bb2ffd99b&quot;,&quot;relativeTransform&quot;:{&quot;translate&quot;:{&quot;x&quot;:0,&quot;y&quot;:0},&quot;rotate&quot;:0},&quot;text&quot;:{&quot;textData&quot;:{&quot;lineSpacing&quot;:&quot;normal&quot;,&quot;alignment&quot;:&quot;center&quot;,&quot;lines&quot;:[{&quot;runs&quot;:[{&quot;style&quot;:{&quot;fontFamily&quot;:&quot;Roboto&quot;,&quot;fontSize&quot;:15.724568122471835,&quot;color&quot;:&quot;rgba(70,69,70,1)&quot;,&quot;fontWeight&quot;:&quot;bold&quot;,&quot;fontStyle&quot;:&quot;normal&quot;,&quot;decoration&quot;:&quot;none&quot;,&quot;script&quot;:&quot;none&quot;},&quot;range&quot;:[0,3]}],&quot;text&quot;:&quot;2016&quot;}],&quot;verticalAlign&quot;:&quot;TOP&quot;,&quot;_lastCaretLocation&quot;:{&quot;lineIndex&quot;:0,&quot;runIndex&quot;:-1,&quot;charIndex&quot;:-1,&quot;endOfLine&quot;:true}},&quot;size&quot;:{&quot;x&quot;:52.6808321669404,&quot;y&quot;:18.8694817469662},&quot;targetSize&quot;:{&quot;x&quot;:52.6808321669404,&quot;y&quot;:2},&quot;format&quot;:&quot;BETTER_TEXT&quot;},&quot;parent&quot;:{&quot;type&quot;:&quot;CHILD&quot;,&quot;parentId&quot;:&quot;64b2426d-2aaf-4916-b7f2-a9c3eb7e1789&quot;,&quot;order&quot;:&quot;5&quot;}},&quot;fdd2e5dc-d722-4ed8-b130-7c1a45a5f1b1&quot;:{&quot;type&quot;:&quot;FIGURE_OBJECT&quot;,&quot;id&quot;:&quot;fdd2e5dc-d722-4ed8-b130-7c1a45a5f1b1&quot;,&quot;relativeTransform&quot;:{&quot;translate&quot;:{&quot;x&quot;:-4.367988799108009,&quot;y&quot;:-225.19368689740705},&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45.33333333333333,&quot;color&quot;:&quot;rgba(6,148,142,1)&quot;,&quot;fontWeight&quot;:&quot;bold&quot;,&quot;fontStyle&quot;:&quot;normal&quot;,&quot;decoration&quot;:&quot;none&quot;,&quot;script&quot;:&quot;none&quot;},&quot;range&quot;:[0,40]}],&quot;text&quot;:&quot;ADPKD Diagnosis, Prognosis, and Treatment&quot;}],&quot;verticalAlign&quot;:&quot;TOP&quot;,&quot;_lastCaretLocation&quot;:{&quot;lineIndex&quot;:0,&quot;runIndex&quot;:-1,&quot;charIndex&quot;:-1,&quot;endOfLine&quot;:true}},&quot;size&quot;:{&quot;x&quot;:920.4645263418392,&quot;y&quot;:176},&quot;targetSize&quot;:{&quot;x&quot;:920.4645263418392,&quot;y&quot;:176},&quot;format&quot;:&quot;BETTER_TEXT&quot;,&quot;verticalAlign&quot;:&quot;TOP&quot;},&quot;isLocked&quot;:false,&quot;parent&quot;:{&quot;type&quot;:&quot;CHILD&quot;,&quot;parentId&quot;:&quot;520d26eb-2d4b-4524-902d-a9c5804cd3d3&quot;,&quot;order&quot;:&quot;65&quot;}},&quot;d91d3d72-6538-4573-ad97-5ec01745d946&quot;:{&quot;type&quot;:&quot;FIGURE_OBJECT&quot;,&quot;id&quot;:&quot;d91d3d72-6538-4573-ad97-5ec01745d946&quot;,&quot;relativeTransform&quot;:{&quot;translate&quot;:{&quot;x&quot;:283.9065079254972,&quot;y&quot;:-119.99709379684418},&quot;rotate&quot;:0},&quot;opacity&quot;:1,&quot;pathStyles&quot;:[{&quot;type&quot;:&quot;FILL&quot;,&quot;fillStyle&quot;:&quot;rgba(129,134,137,1)&quot;}],&quot;text&quot;:{&quot;textData&quot;:{&quot;lineSpacing&quot;:&quot;normal&quot;,&quot;alignment&quot;:&quot;right&quot;,&quot;lines&quot;:[{&quot;runs&quot;:[{&quot;style&quot;:{&quot;fontFamily&quot;:&quot;Roboto&quot;,&quot;fontSize&quot;:18.666666666666664,&quot;color&quot;:&quot;rgba(112,112,113,1)&quot;,&quot;fontWeight&quot;:&quot;normal&quot;,&quot;fontStyle&quot;:&quot;normal&quot;,&quot;decoration&quot;:&quot;none&quot;,&quot;script&quot;:&quot;none&quot;},&quot;range&quot;:[0,23]}],&quot;text&quot;:&quot;Diagnostics, Prognostics&quot;},{&quot;runs&quot;:[{&quot;style&quot;:{&quot;fontFamily&quot;:&quot;Roboto&quot;,&quot;fontSize&quot;:18.666666666666664,&quot;color&quot;:&quot;rgba(112,112,113,1)&quot;,&quot;fontWeight&quot;:&quot;normal&quot;,&quot;fontStyle&quot;:&quot;normal&quot;,&quot;decoration&quot;:&quot;none&quot;,&quot;script&quot;:&quot;none&quot;},&quot;range&quot;:[0,13]}],&quot;text&quot;:&quot;V2R Antagonist&quot;},{&quot;runs&quot;:[{&quot;style&quot;:{&quot;fontFamily&quot;:&quot;Roboto&quot;,&quot;fontSize&quot;:18.666666666666664,&quot;color&quot;:&quot;rgba(112,112,113,1)&quot;,&quot;fontWeight&quot;:&quot;normal&quot;,&quot;fontStyle&quot;:&quot;normal&quot;,&quot;decoration&quot;:&quot;none&quot;,&quot;script&quot;:&quot;none&quot;},&quot;range&quot;:[0,14]}],&quot;text&quot;:&quot;mTOR Inhibitors&quot;},{&quot;runs&quot;:[{&quot;style&quot;:{&quot;fontFamily&quot;:&quot;Roboto&quot;,&quot;fontSize&quot;:18.666666666666664,&quot;color&quot;:&quot;rgba(112,112,113,1)&quot;,&quot;fontWeight&quot;:&quot;normal&quot;,&quot;fontStyle&quot;:&quot;normal&quot;,&quot;decoration&quot;:&quot;none&quot;,&quot;script&quot;:&quot;none&quot;},&quot;range&quot;:[0,19]}],&quot;text&quot;:&quot;Somatostatin Analogs&quot;},{&quot;runs&quot;:[{&quot;style&quot;:{&quot;fontFamily&quot;:&quot;Roboto&quot;,&quot;fontSize&quot;:18.666666666666664,&quot;color&quot;:&quot;rgba(112,112,113,1)&quot;,&quot;fontWeight&quot;:&quot;normal&quot;,&quot;fontStyle&quot;:&quot;normal&quot;,&quot;decoration&quot;:&quot;none&quot;,&quot;script&quot;:&quot;none&quot;},&quot;range&quot;:[0,34]}],&quot;text&quot;:&quot;Glucosylceramide Synthase Inhibitor&quot;},{&quot;runs&quot;:[{&quot;style&quot;:{&quot;fontFamily&quot;:&quot;Roboto&quot;,&quot;fontSize&quot;:18.666666666666664,&quot;color&quot;:&quot;rgba(112,112,113,1)&quot;,&quot;fontWeight&quot;:&quot;normal&quot;,&quot;fontStyle&quot;:&quot;normal&quot;,&quot;decoration&quot;:&quot;none&quot;,&quot;script&quot;:&quot;none&quot;},&quot;range&quot;:[0,7]}],&quot;text&quot;:&quot;microRNA&quot;,&quot;baseStyle&quot;:{&quot;fontFamily&quot;:&quot;Roboto&quot;,&quot;fontSize&quot;:18.666666666666664,&quot;color&quot;:&quot;rgba(112,112,113,1)&quot;,&quot;fontWeight&quot;:&quot;normal&quot;,&quot;fontStyle&quot;:&quot;normal&quot;,&quot;decoration&quot;:&quot;none&quot;,&quot;script&quot;:&quot;none&quot;}}],&quot;verticalAlign&quot;:&quot;TOP&quot;},&quot;size&quot;:{&quot;x&quot;:302.55706681345737,&quot;y&quot;:154},&quot;targetSize&quot;:{&quot;x&quot;:302.55706681345737,&quot;y&quot;:154},&quot;format&quot;:&quot;BETTER_TEXT&quot;,&quot;verticalAlign&quot;:&quot;TOP&quot;},&quot;isLocked&quot;:false,&quot;parent&quot;:{&quot;type&quot;:&quot;CHILD&quot;,&quot;parentId&quot;:&quot;520d26eb-2d4b-4524-902d-a9c5804cd3d3&quot;,&quot;order&quot;:&quot;7&quot;}},&quot;3673dd62-2b39-4b22-92e2-f57b554ed1cf&quot;:{&quot;type&quot;:&quot;FIGURE_OBJECT&quot;,&quot;id&quot;:&quot;3673dd62-2b39-4b22-92e2-f57b554ed1cf&quot;,&quot;relativeTransform&quot;:{&quot;translate&quot;:{&quot;x&quot;:-433.600272359516,&quot;y&quot;:-47.77201959034602},&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16,&quot;color&quot;:&quot;rgba(112,112,113,1)&quot;,&quot;fontWeight&quot;:&quot;bold&quot;,&quot;fontStyle&quot;:&quot;normal&quot;,&quot;decoration&quot;:&quot;none&quot;,&quot;script&quot;:&quot;none&quot;},&quot;range&quot;:[0,4]}],&quot;text&quot;:&quot;CRISP&quot;}],&quot;verticalAlign&quot;:&quot;CENTER&quot;,&quot;_lastCaretLocation&quot;:{&quot;lineIndex&quot;:0,&quot;runIndex&quot;:-1,&quot;charIndex&quot;:-1,&quot;endOfLine&quot;:true}},&quot;size&quot;:{&quot;x&quot;:152.2993905880128,&quot;y&quot;:52.986173163405084},&quot;targetSize&quot;:{&quot;x&quot;:152.2993905880128,&quot;y&quot;:52.986173163405084},&quot;format&quot;:&quot;BETTER_TEXT&quot;,&quot;verticalAlign&quot;:&quot;TOP&quot;},&quot;isLocked&quot;:false,&quot;parent&quot;:{&quot;type&quot;:&quot;CHILD&quot;,&quot;parentId&quot;:&quot;579445f2-45fb-41f9-8f8a-3bea59b1a87e&quot;,&quot;order&quot;:&quot;7&quot;}},&quot;b0de6cce-6e0d-4d4e-ba25-560cda0ce027&quot;:{&quot;type&quot;:&quot;FIGURE_OBJECT&quot;,&quot;id&quot;:&quot;b0de6cce-6e0d-4d4e-ba25-560cda0ce027&quot;,&quot;relativeTransform&quot;:{&quot;translate&quot;:{&quot;x&quot;:-331.96233685181755,&quot;y&quot;:-49.77938178424686},&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16,&quot;color&quot;:&quot;rgba(112,112,113,1)&quot;,&quot;fontWeight&quot;:&quot;bold&quot;,&quot;fontStyle&quot;:&quot;normal&quot;,&quot;decoration&quot;:&quot;none&quot;,&quot;script&quot;:&quot;none&quot;},&quot;range&quot;:[0,38]}],&quot;text&quot;:&quot;Unified US Criteria for Diagnosis ADPKD&quot;}],&quot;verticalAlign&quot;:&quot;CENTER&quot;,&quot;_lastCaretLocation&quot;:{&quot;lineIndex&quot;:0,&quot;runIndex&quot;:-1,&quot;charIndex&quot;:-1,&quot;endOfLine&quot;:true}},&quot;size&quot;:{&quot;x&quot;:128.84720155751702,&quot;y&quot;:57},&quot;targetSize&quot;:{&quot;x&quot;:128.84720155751702,&quot;y&quot;:52.986173163405084},&quot;format&quot;:&quot;BETTER_TEXT&quot;,&quot;verticalAlign&quot;:&quot;TOP&quot;},&quot;isLocked&quot;:false,&quot;parent&quot;:{&quot;type&quot;:&quot;CHILD&quot;,&quot;parentId&quot;:&quot;5f0b9f0b-3489-4f3c-b832-e92511d56175&quot;,&quot;order&quot;:&quot;7&quot;}},&quot;d2854834-8469-4dc8-8d8e-bd5cab0b9b5e&quot;:{&quot;type&quot;:&quot;FIGURE_OBJECT&quot;,&quot;id&quot;:&quot;d2854834-8469-4dc8-8d8e-bd5cab0b9b5e&quot;,&quot;relativeTransform&quot;:{&quot;translate&quot;:{&quot;x&quot;:-136.95017630135342,&quot;y&quot;:-47.772251911693104},&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16,&quot;color&quot;:&quot;rgba(112,112,113,1)&quot;,&quot;fontWeight&quot;:&quot;bold&quot;,&quot;fontStyle&quot;:&quot;normal&quot;,&quot;decoration&quot;:&quot;none&quot;,&quot;script&quot;:&quot;none&quot;},&quot;range&quot;:[0,32]}],&quot;text&quot;:&quot;Mayo Imaging Classification (MIC)&quot;}],&quot;verticalAlign&quot;:&quot;CENTER&quot;,&quot;_lastCaretLocation&quot;:{&quot;lineIndex&quot;:0,&quot;runIndex&quot;:-1,&quot;charIndex&quot;:-1,&quot;endOfLine&quot;:true}},&quot;size&quot;:{&quot;x&quot;:152.2993905880128,&quot;y&quot;:52.986173163405084},&quot;targetSize&quot;:{&quot;x&quot;:152.2993905880128,&quot;y&quot;:52.986173163405084},&quot;format&quot;:&quot;BETTER_TEXT&quot;,&quot;verticalAlign&quot;:&quot;TOP&quot;},&quot;isLocked&quot;:false,&quot;parent&quot;:{&quot;type&quot;:&quot;CHILD&quot;,&quot;parentId&quot;:&quot;131583b0-5080-4c33-8a24-a12b44b79a20&quot;,&quot;order&quot;:&quot;7&quot;}},&quot;731a2629-3648-4e4c-9542-8efd3e6e52b2&quot;:{&quot;type&quot;:&quot;FIGURE_OBJECT&quot;,&quot;id&quot;:&quot;731a2629-3648-4e4c-9542-8efd3e6e52b2&quot;,&quot;relativeTransform&quot;:{&quot;translate&quot;:{&quot;x&quot;:15.349828009067522,&quot;y&quot;:-48.103549169317006},&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16,&quot;color&quot;:&quot;rgba(112,112,113,1)&quot;,&quot;fontWeight&quot;:&quot;bold&quot;,&quot;fontStyle&quot;:&quot;normal&quot;,&quot;decoration&quot;:&quot;none&quot;,&quot;script&quot;:&quot;none&quot;},&quot;range&quot;:[0,12]}],&quot;text&quot;:&quot;PRO-PKD Score&quot;}],&quot;verticalAlign&quot;:&quot;CENTER&quot;,&quot;_lastCaretLocation&quot;:{&quot;lineIndex&quot;:0,&quot;runIndex&quot;:-1,&quot;charIndex&quot;:-1,&quot;endOfLine&quot;:true}},&quot;size&quot;:{&quot;x&quot;:152.2993905880128,&quot;y&quot;:52.986173163405084},&quot;targetSize&quot;:{&quot;x&quot;:152.2993905880128,&quot;y&quot;:52.986173163405084},&quot;format&quot;:&quot;BETTER_TEXT&quot;,&quot;verticalAlign&quot;:&quot;TOP&quot;},&quot;isLocked&quot;:false,&quot;parent&quot;:{&quot;type&quot;:&quot;CHILD&quot;,&quot;parentId&quot;:&quot;01d0f737-c575-44b0-bdf8-1c346b5345ad&quot;,&quot;order&quot;:&quot;7&quot;}},&quot;cf34df1f-622a-4c3f-b94f-08ebfbb6c769&quot;:{&quot;type&quot;:&quot;FIGURE_OBJECT&quot;,&quot;id&quot;:&quot;cf34df1f-622a-4c3f-b94f-08ebfbb6c769&quot;,&quot;relativeTransform&quot;:{&quot;translate&quot;:{&quot;x&quot;:-314.40532867013894,&quot;y&quot;:245.60601762987466},&quot;rotate&quot;:3.141592653589793,&quot;skewX&quot;:0,&quot;scale&quot;:{&quot;x&quot;:1,&quot;y&quot;:1}},&quot;opacity&quot;:1,&quot;source&quot;:{&quot;type&quot;:&quot;ASSETS&quot;},&quot;pathStyles&quot;:[{&quot;type&quot;:&quot;FILL&quot;,&quot;fillStyle&quot;:&quot;rgb(0,0,0)&quot;}],&quot;isLocked&quot;:false,&quot;parent&quot;:{&quot;type&quot;:&quot;CHILD&quot;,&quot;parentId&quot;:&quot;7695d992-95f2-437b-aca9-774f1faa2c12&quot;,&quot;order&quot;:&quot;2&quot;}},&quot;84b6655a-07ec-4e10-bd5d-e26ee1255083&quot;:{&quot;type&quot;:&quot;FIGURE_OBJECT&quot;,&quot;id&quot;:&quot;84b6655a-07ec-4e10-bd5d-e26ee1255083&quot;,&quot;relativeTransform&quot;:{&quot;translate&quot;:{&quot;x&quot;:1.461228235654718e-13,&quot;y&quot;:34.359499813690064},&quot;rotate&quot;:3.141592653589793},&quot;opacity&quot;:1,&quot;path&quot;:{&quot;type&quot;:&quot;TRIANGLE&quot;,&quot;size&quot;:{&quot;x&quot;:-34.79965429850818,&quot;y&quot;:23.311362321765994},&quot;cornerRounding&quot;:{&quot;type&quot;:&quot;ARC_LENGTH&quot;,&quot;global&quot;:0}},&quot;pathStyles&quot;:[{&quot;type&quot;:&quot;FILL&quot;,&quot;fillStyle&quot;:&quot;rgba(246, 215, 237, 1)&quot;},{&quot;type&quot;:&quot;STROKE&quot;,&quot;strokeStyle&quot;:&quot;rgba(158, 68, 114, 1)&quot;,&quot;lineWidth&quot;:0.587570262285521,&quot;lineJoin&quot;:&quot;round&quot;}],&quot;isLocked&quot;:false,&quot;parent&quot;:{&quot;type&quot;:&quot;CHILD&quot;,&quot;parentId&quot;:&quot;cf34df1f-622a-4c3f-b94f-08ebfbb6c769&quot;,&quot;order&quot;:&quot;2&quot;}},&quot;ff08ce74-3857-4b06-bc59-68bb3784817f&quot;:{&quot;type&quot;:&quot;FIGURE_OBJECT&quot;,&quot;id&quot;:&quot;ff08ce74-3857-4b06-bc59-68bb3784817f&quot;,&quot;relativeTransform&quot;:{&quot;translate&quot;:{&quot;x&quot;:-2.5049626896938023e-14,&quot;y&quot;:-9.0942322953036},&quot;rotate&quot;:6.283185307179586},&quot;opacity&quot;:1,&quot;path&quot;:{&quot;type&quot;:&quot;ELLIPSE&quot;,&quot;size&quot;:{&quot;x&quot;:-74.42946762082431,&quot;y&quot;:74.42946762082431}},&quot;pathStyles&quot;:[{&quot;type&quot;:&quot;FILL&quot;,&quot;fillStyle&quot;:&quot;rgba(246, 215, 237, 1)&quot;},{&quot;type&quot;:&quot;STROKE&quot;,&quot;strokeStyle&quot;:&quot;rgba(158, 68, 114, 1)&quot;,&quot;lineWidth&quot;:0,&quot;lineJoin&quot;:&quot;round&quot;}],&quot;isLocked&quot;:false,&quot;parent&quot;:{&quot;type&quot;:&quot;CHILD&quot;,&quot;parentId&quot;:&quot;cf34df1f-622a-4c3f-b94f-08ebfbb6c769&quot;,&quot;order&quot;:&quot;5&quot;}},&quot;53d9d7b5-316e-4f08-a100-bc6de957b754&quot;:{&quot;type&quot;:&quot;FIGURE_OBJECT&quot;,&quot;id&quot;:&quot;53d9d7b5-316e-4f08-a100-bc6de957b754&quot;,&quot;relativeTransform&quot;:{&quot;translate&quot;:{&quot;x&quot;:-314.4058907499026,&quot;y&quot;:254.84559985109166},&quot;rotate&quot;:0,&quot;skewX&quot;:0,&quot;scale&quot;:{&quot;x&quot;:1,&quot;y&quot;:1}},&quot;layout&quot;:{&quot;sizeRatio&quot;:{&quot;x&quot;:0.8999999999999999,&quot;y&quot;:0.5833333333333334},&quot;keepAspectRatio&quot;:true},&quot;opacity&quot;:1,&quot;path&quot;:{&quot;type&quot;:&quot;ELLIPSE&quot;,&quot;size&quot;:{&quot;x&quot;:58.32569608914854,&quot;y&quot;:58.32569608914854}},&quot;pathStyles&quot;:[{&quot;type&quot;:&quot;FILL&quot;,&quot;fillStyle&quot;:&quot;rgba(255,255,255,1)&quot;},{&quot;type&quot;:&quot;STROKE&quot;,&quot;strokeStyle&quot;:&quot;rgba(0,0,0,1)&quot;,&quot;lineWidth&quot;:0,&quot;lineJoin&quot;:&quot;round&quot;}],&quot;isLocked&quot;:false,&quot;parent&quot;:{&quot;type&quot;:&quot;CHILD&quot;,&quot;parentId&quot;:&quot;7695d992-95f2-437b-aca9-774f1faa2c12&quot;,&quot;order&quot;:&quot;5&quot;}},&quot;15bc9467-2bde-4136-b60e-fda6f9f99cfc&quot;:{&quot;type&quot;:&quot;FIGURE_OBJECT&quot;,&quot;id&quot;:&quot;15bc9467-2bde-4136-b60e-fda6f9f99cfc&quot;,&quot;relativeTransform&quot;:{&quot;translate&quot;:{&quot;x&quot;:0,&quot;y&quot;:0},&quot;rotate&quot;:0},&quot;text&quot;:{&quot;textData&quot;:{&quot;lineSpacing&quot;:&quot;normal&quot;,&quot;alignment&quot;:&quot;center&quot;,&quot;lines&quot;:[{&quot;runs&quot;:[{&quot;style&quot;:{&quot;fontFamily&quot;:&quot;Roboto&quot;,&quot;fontSize&quot;:15.668540327613892,&quot;color&quot;:&quot;rgba(70,69,70,1)&quot;,&quot;fontWeight&quot;:&quot;bold&quot;,&quot;fontStyle&quot;:&quot;normal&quot;,&quot;decoration&quot;:&quot;none&quot;,&quot;script&quot;:&quot;none&quot;},&quot;range&quot;:[0,3]}],&quot;text&quot;:&quot;2010&quot;}],&quot;verticalAlign&quot;:&quot;TOP&quot;,&quot;_lastCaretLocation&quot;:{&quot;lineIndex&quot;:0,&quot;runIndex&quot;:-1,&quot;charIndex&quot;:-1,&quot;endOfLine&quot;:true}},&quot;size&quot;:{&quot;x&quot;:52.49312648023369,&quot;y&quot;:19},&quot;targetSize&quot;:{&quot;x&quot;:52.49312648023369,&quot;y&quot;:2},&quot;format&quot;:&quot;BETTER_TEXT&quot;},&quot;parent&quot;:{&quot;type&quot;:&quot;CHILD&quot;,&quot;parentId&quot;:&quot;53d9d7b5-316e-4f08-a100-bc6de957b754&quot;,&quot;order&quot;:&quot;5&quot;}},&quot;67255d86-5176-4326-b381-1b8997a622a2&quot;:{&quot;type&quot;:&quot;FIGURE_OBJECT&quot;,&quot;id&quot;:&quot;67255d86-5176-4326-b381-1b8997a622a2&quot;,&quot;relativeTransform&quot;:{&quot;translate&quot;:{&quot;x&quot;:-310.58137918155694,&quot;y&quot;:307.1194695402809},&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16,&quot;color&quot;:&quot;rgba(112,112,113,1)&quot;,&quot;fontWeight&quot;:&quot;bold&quot;,&quot;fontStyle&quot;:&quot;normal&quot;,&quot;decoration&quot;:&quot;none&quot;,&quot;script&quot;:&quot;none&quot;},&quot;range&quot;:[0,14]}],&quot;text&quot;:&quot;mTOR Inhibitors&quot;}],&quot;verticalAlign&quot;:&quot;CENTER&quot;,&quot;_lastCaretLocation&quot;:{&quot;lineIndex&quot;:0,&quot;runIndex&quot;:-1,&quot;charIndex&quot;:-1,&quot;endOfLine&quot;:true}},&quot;size&quot;:{&quot;x&quot;:131.00222320294256,&quot;y&quot;:52.986173163405084},&quot;targetSize&quot;:{&quot;x&quot;:131.00222320294256,&quot;y&quot;:52.986173163405084},&quot;format&quot;:&quot;BETTER_TEXT&quot;,&quot;verticalAlign&quot;:&quot;TOP&quot;},&quot;isLocked&quot;:false,&quot;parent&quot;:{&quot;type&quot;:&quot;CHILD&quot;,&quot;parentId&quot;:&quot;7695d992-95f2-437b-aca9-774f1faa2c12&quot;,&quot;order&quot;:&quot;7&quot;}},&quot;31cfca8a-7347-4870-b693-aafff23db97e&quot;:{&quot;type&quot;:&quot;FIGURE_OBJECT&quot;,&quot;id&quot;:&quot;31cfca8a-7347-4870-b693-aafff23db97e&quot;,&quot;relativeTransform&quot;:{&quot;translate&quot;:{&quot;x&quot;:-199.5240203825795,&quot;y&quot;:122.08573770725538},&quot;rotate&quot;:3.141592653589793,&quot;skewX&quot;:0,&quot;scale&quot;:{&quot;x&quot;:1,&quot;y&quot;:1}},&quot;opacity&quot;:1,&quot;source&quot;:{&quot;type&quot;:&quot;ASSETS&quot;},&quot;pathStyles&quot;:[{&quot;type&quot;:&quot;FILL&quot;,&quot;fillStyle&quot;:&quot;rgb(0,0,0)&quot;}],&quot;isLocked&quot;:false,&quot;parent&quot;:{&quot;type&quot;:&quot;CHILD&quot;,&quot;parentId&quot;:&quot;a86bd581-4f81-427c-b333-3655f49fcf1c&quot;,&quot;order&quot;:&quot;2&quot;}},&quot;cb243bb3-d6f0-45ff-a8d8-801219911605&quot;:{&quot;type&quot;:&quot;FIGURE_OBJECT&quot;,&quot;id&quot;:&quot;cb243bb3-d6f0-45ff-a8d8-801219911605&quot;,&quot;relativeTransform&quot;:{&quot;translate&quot;:{&quot;x&quot;:1.461228235654718e-13,&quot;y&quot;:34.359499813690064},&quot;rotate&quot;:3.141592653589793},&quot;opacity&quot;:1,&quot;path&quot;:{&quot;type&quot;:&quot;TRIANGLE&quot;,&quot;size&quot;:{&quot;x&quot;:-34.79965429850818,&quot;y&quot;:23.311362321765994},&quot;cornerRounding&quot;:{&quot;type&quot;:&quot;ARC_LENGTH&quot;,&quot;global&quot;:0}},&quot;pathStyles&quot;:[{&quot;type&quot;:&quot;FILL&quot;,&quot;fillStyle&quot;:&quot;rgba(200,219,200,1)&quot;},{&quot;type&quot;:&quot;STROKE&quot;,&quot;strokeStyle&quot;:&quot;rgba(70, 85, 83, 1)&quot;,&quot;lineWidth&quot;:0.587570262285521,&quot;lineJoin&quot;:&quot;round&quot;}],&quot;isLocked&quot;:false,&quot;parent&quot;:{&quot;type&quot;:&quot;CHILD&quot;,&quot;parentId&quot;:&quot;31cfca8a-7347-4870-b693-aafff23db97e&quot;,&quot;order&quot;:&quot;2&quot;}},&quot;a1dd786c-2f4a-4791-adec-65d53bcdf858&quot;:{&quot;type&quot;:&quot;FIGURE_OBJECT&quot;,&quot;id&quot;:&quot;a1dd786c-2f4a-4791-adec-65d53bcdf858&quot;,&quot;relativeTransform&quot;:{&quot;translate&quot;:{&quot;x&quot;:-2.5049626896938023e-14,&quot;y&quot;:-9.0942322953036},&quot;rotate&quot;:6.283185307179586},&quot;opacity&quot;:1,&quot;path&quot;:{&quot;type&quot;:&quot;ELLIPSE&quot;,&quot;size&quot;:{&quot;x&quot;:-74.42946762082431,&quot;y&quot;:74.42946762082431}},&quot;pathStyles&quot;:[{&quot;type&quot;:&quot;FILL&quot;,&quot;fillStyle&quot;:&quot;rgba(200,219,200,1)&quot;},{&quot;type&quot;:&quot;STROKE&quot;,&quot;strokeStyle&quot;:&quot;rgba(70, 85, 83, 1)&quot;,&quot;lineWidth&quot;:0,&quot;lineJoin&quot;:&quot;round&quot;}],&quot;isLocked&quot;:false,&quot;parent&quot;:{&quot;type&quot;:&quot;CHILD&quot;,&quot;parentId&quot;:&quot;31cfca8a-7347-4870-b693-aafff23db97e&quot;,&quot;order&quot;:&quot;5&quot;}},&quot;ea224ff1-7336-483d-9718-2939100661e7&quot;:{&quot;type&quot;:&quot;FIGURE_OBJECT&quot;,&quot;id&quot;:&quot;ea224ff1-7336-483d-9718-2939100661e7&quot;,&quot;relativeTransform&quot;:{&quot;translate&quot;:{&quot;x&quot;:-199.5239013653927,&quot;y&quot;:131.32531992847248},&quot;rotate&quot;:0,&quot;skewX&quot;:0,&quot;scale&quot;:{&quot;x&quot;:1,&quot;y&quot;:1}},&quot;layout&quot;:{&quot;sizeRatio&quot;:{&quot;x&quot;:0.8999999999999999,&quot;y&quot;:0.5833333333333334},&quot;keepAspectRatio&quot;:true},&quot;opacity&quot;:1,&quot;path&quot;:{&quot;type&quot;:&quot;ELLIPSE&quot;,&quot;size&quot;:{&quot;x&quot;:58.32569608914854,&quot;y&quot;:58.32569608914854}},&quot;pathStyles&quot;:[{&quot;type&quot;:&quot;FILL&quot;,&quot;fillStyle&quot;:&quot;rgba(255,255,255,1)&quot;},{&quot;type&quot;:&quot;STROKE&quot;,&quot;strokeStyle&quot;:&quot;rgba(0,0,0,1)&quot;,&quot;lineWidth&quot;:0,&quot;lineJoin&quot;:&quot;round&quot;}],&quot;isLocked&quot;:false,&quot;parent&quot;:{&quot;type&quot;:&quot;CHILD&quot;,&quot;parentId&quot;:&quot;a86bd581-4f81-427c-b333-3655f49fcf1c&quot;,&quot;order&quot;:&quot;5&quot;}},&quot;8d3f2ecd-361c-48b4-934f-357b4b02274f&quot;:{&quot;type&quot;:&quot;FIGURE_OBJECT&quot;,&quot;id&quot;:&quot;8d3f2ecd-361c-48b4-934f-357b4b02274f&quot;,&quot;relativeTransform&quot;:{&quot;translate&quot;:{&quot;x&quot;:0,&quot;y&quot;:0},&quot;rotate&quot;:0},&quot;text&quot;:{&quot;textData&quot;:{&quot;lineSpacing&quot;:&quot;normal&quot;,&quot;alignment&quot;:&quot;center&quot;,&quot;lines&quot;:[{&quot;runs&quot;:[{&quot;style&quot;:{&quot;fontFamily&quot;:&quot;Roboto&quot;,&quot;fontSize&quot;:15.668540327613892,&quot;color&quot;:&quot;rgba(70,69,70,1)&quot;,&quot;fontWeight&quot;:&quot;bold&quot;,&quot;fontStyle&quot;:&quot;normal&quot;,&quot;decoration&quot;:&quot;none&quot;,&quot;script&quot;:&quot;none&quot;},&quot;range&quot;:[0,3]}],&quot;text&quot;:&quot;2012&quot;}],&quot;verticalAlign&quot;:&quot;TOP&quot;,&quot;_lastCaretLocation&quot;:{&quot;lineIndex&quot;:0,&quot;runIndex&quot;:-1,&quot;charIndex&quot;:-1,&quot;endOfLine&quot;:true}},&quot;size&quot;:{&quot;x&quot;:52.49312648023369,&quot;y&quot;:19},&quot;targetSize&quot;:{&quot;x&quot;:52.49312648023369,&quot;y&quot;:2},&quot;format&quot;:&quot;BETTER_TEXT&quot;},&quot;parent&quot;:{&quot;type&quot;:&quot;CHILD&quot;,&quot;parentId&quot;:&quot;ea224ff1-7336-483d-9718-2939100661e7&quot;,&quot;order&quot;:&quot;5&quot;}},&quot;f6fa120a-1911-49f6-9935-fe99a11c1185&quot;:{&quot;type&quot;:&quot;FIGURE_OBJECT&quot;,&quot;id&quot;:&quot;f6fa120a-1911-49f6-9935-fe99a11c1185&quot;,&quot;relativeTransform&quot;:{&quot;translate&quot;:{&quot;x&quot;:-85.90181997990139,&quot;y&quot;:122.08641880420582},&quot;rotate&quot;:3.141592653589793,&quot;skewX&quot;:0,&quot;scale&quot;:{&quot;x&quot;:1,&quot;y&quot;:1}},&quot;opacity&quot;:1,&quot;source&quot;:{&quot;type&quot;:&quot;ASSETS&quot;},&quot;pathStyles&quot;:[{&quot;type&quot;:&quot;FILL&quot;,&quot;fillStyle&quot;:&quot;rgb(0,0,0)&quot;}],&quot;isLocked&quot;:false,&quot;parent&quot;:{&quot;type&quot;:&quot;CHILD&quot;,&quot;parentId&quot;:&quot;8f3c426e-873c-4b85-a474-32a293e1fef4&quot;,&quot;order&quot;:&quot;2&quot;}},&quot;73b64c16-20aa-428c-986f-cd58f3ef7d68&quot;:{&quot;type&quot;:&quot;FIGURE_OBJECT&quot;,&quot;id&quot;:&quot;73b64c16-20aa-428c-986f-cd58f3ef7d68&quot;,&quot;relativeTransform&quot;:{&quot;translate&quot;:{&quot;x&quot;:1.461228235654718e-13,&quot;y&quot;:34.359499813690064},&quot;rotate&quot;:3.141592653589793},&quot;opacity&quot;:1,&quot;path&quot;:{&quot;type&quot;:&quot;TRIANGLE&quot;,&quot;size&quot;:{&quot;x&quot;:-34.79965429850818,&quot;y&quot;:23.311362321765994},&quot;cornerRounding&quot;:{&quot;type&quot;:&quot;ARC_LENGTH&quot;,&quot;global&quot;:0}},&quot;pathStyles&quot;:[{&quot;type&quot;:&quot;FILL&quot;,&quot;fillStyle&quot;:&quot;rgba(148,196,125,1)&quot;},{&quot;type&quot;:&quot;STROKE&quot;,&quot;strokeStyle&quot;:&quot;rgba(70, 85, 83, 1)&quot;,&quot;lineWidth&quot;:0.587570262285521,&quot;lineJoin&quot;:&quot;round&quot;}],&quot;isLocked&quot;:false,&quot;parent&quot;:{&quot;type&quot;:&quot;CHILD&quot;,&quot;parentId&quot;:&quot;f6fa120a-1911-49f6-9935-fe99a11c1185&quot;,&quot;order&quot;:&quot;2&quot;}},&quot;1542702c-4f07-4320-a93d-87cbc4ffb8ed&quot;:{&quot;type&quot;:&quot;FIGURE_OBJECT&quot;,&quot;id&quot;:&quot;1542702c-4f07-4320-a93d-87cbc4ffb8ed&quot;,&quot;relativeTransform&quot;:{&quot;translate&quot;:{&quot;x&quot;:-2.5049626896938023e-14,&quot;y&quot;:-9.0942322953036},&quot;rotate&quot;:6.283185307179586},&quot;opacity&quot;:1,&quot;path&quot;:{&quot;type&quot;:&quot;ELLIPSE&quot;,&quot;size&quot;:{&quot;x&quot;:-74.42946762082431,&quot;y&quot;:74.42946762082431}},&quot;pathStyles&quot;:[{&quot;type&quot;:&quot;FILL&quot;,&quot;fillStyle&quot;:&quot;rgba(148,196,125,1)&quot;},{&quot;type&quot;:&quot;STROKE&quot;,&quot;strokeStyle&quot;:&quot;rgba(70, 85, 83, 1)&quot;,&quot;lineWidth&quot;:0,&quot;lineJoin&quot;:&quot;round&quot;}],&quot;isLocked&quot;:false,&quot;parent&quot;:{&quot;type&quot;:&quot;CHILD&quot;,&quot;parentId&quot;:&quot;f6fa120a-1911-49f6-9935-fe99a11c1185&quot;,&quot;order&quot;:&quot;5&quot;}},&quot;dfdaa691-1704-4119-82c9-c92240753c99&quot;:{&quot;type&quot;:&quot;FIGURE_OBJECT&quot;,&quot;id&quot;:&quot;dfdaa691-1704-4119-82c9-c92240753c99&quot;,&quot;relativeTransform&quot;:{&quot;translate&quot;:{&quot;x&quot;:-85.90204151118981,&quot;y&quot;:131.32610925255108},&quot;rotate&quot;:0,&quot;skewX&quot;:0,&quot;scale&quot;:{&quot;x&quot;:1,&quot;y&quot;:1}},&quot;layout&quot;:{&quot;sizeRatio&quot;:{&quot;x&quot;:0.8999999999999999,&quot;y&quot;:0.5833333333333334},&quot;keepAspectRatio&quot;:true},&quot;opacity&quot;:1,&quot;path&quot;:{&quot;type&quot;:&quot;ELLIPSE&quot;,&quot;size&quot;:{&quot;x&quot;:58.32569608914854,&quot;y&quot;:58.32569608914854}},&quot;pathStyles&quot;:[{&quot;type&quot;:&quot;FILL&quot;,&quot;fillStyle&quot;:&quot;rgba(255,255,255,1)&quot;},{&quot;type&quot;:&quot;STROKE&quot;,&quot;strokeStyle&quot;:&quot;rgba(0,0,0,1)&quot;,&quot;lineWidth&quot;:0,&quot;lineJoin&quot;:&quot;round&quot;}],&quot;isLocked&quot;:false,&quot;parent&quot;:{&quot;type&quot;:&quot;CHILD&quot;,&quot;parentId&quot;:&quot;8f3c426e-873c-4b85-a474-32a293e1fef4&quot;,&quot;order&quot;:&quot;5&quot;}},&quot;43c98fd6-e2f6-48ac-b572-1e9bbd4db882&quot;:{&quot;type&quot;:&quot;FIGURE_OBJECT&quot;,&quot;id&quot;:&quot;43c98fd6-e2f6-48ac-b572-1e9bbd4db882&quot;,&quot;relativeTransform&quot;:{&quot;translate&quot;:{&quot;x&quot;:0,&quot;y&quot;:0},&quot;rotate&quot;:0},&quot;text&quot;:{&quot;textData&quot;:{&quot;lineSpacing&quot;:&quot;normal&quot;,&quot;alignment&quot;:&quot;center&quot;,&quot;lines&quot;:[{&quot;runs&quot;:[{&quot;style&quot;:{&quot;fontFamily&quot;:&quot;Roboto&quot;,&quot;fontSize&quot;:15.668540327613892,&quot;color&quot;:&quot;rgba(70,69,70,1)&quot;,&quot;fontWeight&quot;:&quot;bold&quot;,&quot;fontStyle&quot;:&quot;normal&quot;,&quot;decoration&quot;:&quot;none&quot;,&quot;script&quot;:&quot;none&quot;},&quot;range&quot;:[0,3]}],&quot;text&quot;:&quot;2014&quot;}],&quot;verticalAlign&quot;:&quot;TOP&quot;,&quot;_lastCaretLocation&quot;:{&quot;lineIndex&quot;:0,&quot;runIndex&quot;:-1,&quot;charIndex&quot;:-1,&quot;endOfLine&quot;:true}},&quot;size&quot;:{&quot;x&quot;:52.49312648023369,&quot;y&quot;:19},&quot;targetSize&quot;:{&quot;x&quot;:52.49312648023369,&quot;y&quot;:2},&quot;format&quot;:&quot;BETTER_TEXT&quot;},&quot;parent&quot;:{&quot;type&quot;:&quot;CHILD&quot;,&quot;parentId&quot;:&quot;dfdaa691-1704-4119-82c9-c92240753c99&quot;,&quot;order&quot;:&quot;5&quot;}},&quot;814876cf-f0b2-462f-8135-b662cb8ab8a7&quot;:{&quot;type&quot;:&quot;FIGURE_OBJECT&quot;,&quot;id&quot;:&quot;814876cf-f0b2-462f-8135-b662cb8ab8a7&quot;,&quot;relativeTransform&quot;:{&quot;translate&quot;:{&quot;x&quot;:50.627270912222116,&quot;y&quot;:120.72782446008137},&quot;rotate&quot;:3.141592653589793,&quot;skewX&quot;:0,&quot;scale&quot;:{&quot;x&quot;:1,&quot;y&quot;:1}},&quot;opacity&quot;:1,&quot;source&quot;:{&quot;type&quot;:&quot;ASSETS&quot;},&quot;pathStyles&quot;:[{&quot;type&quot;:&quot;FILL&quot;,&quot;fillStyle&quot;:&quot;rgb(0,0,0)&quot;}],&quot;isLocked&quot;:false,&quot;parent&quot;:{&quot;type&quot;:&quot;CHILD&quot;,&quot;parentId&quot;:&quot;1ab16d27-8fac-41c0-8eca-f11e6032a245&quot;,&quot;order&quot;:&quot;2&quot;}},&quot;3af40722-64bf-4816-94f8-a60c02d615ad&quot;:{&quot;type&quot;:&quot;FIGURE_OBJECT&quot;,&quot;id&quot;:&quot;3af40722-64bf-4816-94f8-a60c02d615ad&quot;,&quot;relativeTransform&quot;:{&quot;translate&quot;:{&quot;x&quot;:1.461228235654718e-13,&quot;y&quot;:34.359499813690064},&quot;rotate&quot;:3.141592653589793},&quot;opacity&quot;:1,&quot;path&quot;:{&quot;type&quot;:&quot;TRIANGLE&quot;,&quot;size&quot;:{&quot;x&quot;:-34.79965429850818,&quot;y&quot;:23.311362321765994},&quot;cornerRounding&quot;:{&quot;type&quot;:&quot;ARC_LENGTH&quot;,&quot;global&quot;:0}},&quot;pathStyles&quot;:[{&quot;type&quot;:&quot;FILL&quot;,&quot;fillStyle&quot;:&quot;rgba(98,141,86,1)&quot;},{&quot;type&quot;:&quot;STROKE&quot;,&quot;strokeStyle&quot;:&quot;rgba(53, 105, 32, 1)&quot;,&quot;lineWidth&quot;:0.587570262285521,&quot;lineJoin&quot;:&quot;round&quot;}],&quot;isLocked&quot;:false,&quot;parent&quot;:{&quot;type&quot;:&quot;CHILD&quot;,&quot;parentId&quot;:&quot;814876cf-f0b2-462f-8135-b662cb8ab8a7&quot;,&quot;order&quot;:&quot;2&quot;}},&quot;5647ea61-0bca-4d90-86f0-61ab305aa1a2&quot;:{&quot;type&quot;:&quot;FIGURE_OBJECT&quot;,&quot;id&quot;:&quot;5647ea61-0bca-4d90-86f0-61ab305aa1a2&quot;,&quot;relativeTransform&quot;:{&quot;translate&quot;:{&quot;x&quot;:-2.5049626896938023e-14,&quot;y&quot;:-9.0942322953036},&quot;rotate&quot;:6.283185307179586},&quot;opacity&quot;:1,&quot;path&quot;:{&quot;type&quot;:&quot;ELLIPSE&quot;,&quot;size&quot;:{&quot;x&quot;:-74.42946762082431,&quot;y&quot;:74.42946762082431}},&quot;pathStyles&quot;:[{&quot;type&quot;:&quot;FILL&quot;,&quot;fillStyle&quot;:&quot;rgba(98,141,86,1)&quot;},{&quot;type&quot;:&quot;STROKE&quot;,&quot;strokeStyle&quot;:&quot;rgba(53, 105, 32, 1)&quot;,&quot;lineWidth&quot;:0,&quot;lineJoin&quot;:&quot;round&quot;}],&quot;isLocked&quot;:false,&quot;parent&quot;:{&quot;type&quot;:&quot;CHILD&quot;,&quot;parentId&quot;:&quot;814876cf-f0b2-462f-8135-b662cb8ab8a7&quot;,&quot;order&quot;:&quot;5&quot;}},&quot;c36571c2-a2f6-4271-b48f-c73e4f6b2f0b&quot;:{&quot;type&quot;:&quot;FIGURE_OBJECT&quot;,&quot;id&quot;:&quot;c36571c2-a2f6-4271-b48f-c73e4f6b2f0b&quot;,&quot;relativeTransform&quot;:{&quot;translate&quot;:{&quot;x&quot;:50.6270493809337,&quot;y&quot;:129.96751490842664},&quot;rotate&quot;:0,&quot;skewX&quot;:0,&quot;scale&quot;:{&quot;x&quot;:1,&quot;y&quot;:1}},&quot;layout&quot;:{&quot;sizeRatio&quot;:{&quot;x&quot;:0.8999999999999999,&quot;y&quot;:0.5833333333333334},&quot;keepAspectRatio&quot;:true},&quot;opacity&quot;:1,&quot;path&quot;:{&quot;type&quot;:&quot;ELLIPSE&quot;,&quot;size&quot;:{&quot;x&quot;:58.32569608914854,&quot;y&quot;:58.32569608914854}},&quot;pathStyles&quot;:[{&quot;type&quot;:&quot;FILL&quot;,&quot;fillStyle&quot;:&quot;rgba(255,255,255,1)&quot;},{&quot;type&quot;:&quot;STROKE&quot;,&quot;strokeStyle&quot;:&quot;rgba(0,0,0,1)&quot;,&quot;lineWidth&quot;:0,&quot;lineJoin&quot;:&quot;round&quot;}],&quot;isLocked&quot;:false,&quot;parent&quot;:{&quot;type&quot;:&quot;CHILD&quot;,&quot;parentId&quot;:&quot;1ab16d27-8fac-41c0-8eca-f11e6032a245&quot;,&quot;order&quot;:&quot;5&quot;}},&quot;1f14a14f-12ff-4eff-8834-6c7ca4a2eb33&quot;:{&quot;type&quot;:&quot;FIGURE_OBJECT&quot;,&quot;id&quot;:&quot;1f14a14f-12ff-4eff-8834-6c7ca4a2eb33&quot;,&quot;relativeTransform&quot;:{&quot;translate&quot;:{&quot;x&quot;:0,&quot;y&quot;:0},&quot;rotate&quot;:0},&quot;text&quot;:{&quot;textData&quot;:{&quot;lineSpacing&quot;:&quot;normal&quot;,&quot;alignment&quot;:&quot;center&quot;,&quot;lines&quot;:[{&quot;runs&quot;:[{&quot;style&quot;:{&quot;fontFamily&quot;:&quot;Roboto&quot;,&quot;fontSize&quot;:15.668540327613892,&quot;color&quot;:&quot;rgba(70,69,70,1)&quot;,&quot;fontWeight&quot;:&quot;bold&quot;,&quot;fontStyle&quot;:&quot;normal&quot;,&quot;decoration&quot;:&quot;none&quot;,&quot;script&quot;:&quot;none&quot;},&quot;range&quot;:[0,3]}],&quot;text&quot;:&quot;2017&quot;}],&quot;verticalAlign&quot;:&quot;TOP&quot;,&quot;_lastCaretLocation&quot;:{&quot;lineIndex&quot;:0,&quot;runIndex&quot;:-1,&quot;charIndex&quot;:-1,&quot;endOfLine&quot;:true}},&quot;size&quot;:{&quot;x&quot;:52.49312648023369,&quot;y&quot;:19},&quot;targetSize&quot;:{&quot;x&quot;:52.49312648023369,&quot;y&quot;:2},&quot;format&quot;:&quot;BETTER_TEXT&quot;},&quot;parent&quot;:{&quot;type&quot;:&quot;CHILD&quot;,&quot;parentId&quot;:&quot;c36571c2-a2f6-4271-b48f-c73e4f6b2f0b&quot;,&quot;order&quot;:&quot;5&quot;}},&quot;747bf737-e4b0-4ced-8aad-60fb9c8bae2c&quot;:{&quot;type&quot;:&quot;FIGURE_OBJECT&quot;,&quot;id&quot;:&quot;747bf737-e4b0-4ced-8aad-60fb9c8bae2c&quot;,&quot;relativeTransform&quot;:{&quot;translate&quot;:{&quot;x&quot;:-199.5238920216529,&quot;y&quot;:186.98142193900867},&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16,&quot;color&quot;:&quot;rgba(112,112,113,1)&quot;,&quot;fontWeight&quot;:&quot;bold&quot;,&quot;fontStyle&quot;:&quot;normal&quot;,&quot;decoration&quot;:&quot;none&quot;,&quot;script&quot;:&quot;none&quot;},&quot;range&quot;:[0,8]}],&quot;text&quot;:&quot;TEMPO 3:4&quot;}],&quot;verticalAlign&quot;:&quot;CENTER&quot;,&quot;_lastCaretLocation&quot;:{&quot;lineIndex&quot;:0,&quot;runIndex&quot;:-1,&quot;charIndex&quot;:-1,&quot;endOfLine&quot;:true}},&quot;size&quot;:{&quot;x&quot;:126.6865853968435,&quot;y&quot;:52.986173163405084},&quot;targetSize&quot;:{&quot;x&quot;:126.6865853968435,&quot;y&quot;:52.986173163405084},&quot;format&quot;:&quot;BETTER_TEXT&quot;,&quot;verticalAlign&quot;:&quot;TOP&quot;},&quot;isLocked&quot;:false,&quot;parent&quot;:{&quot;type&quot;:&quot;CHILD&quot;,&quot;parentId&quot;:&quot;a86bd581-4f81-427c-b333-3655f49fcf1c&quot;,&quot;order&quot;:&quot;7&quot;}},&quot;05ee2b9c-14ca-4119-aae5-6db6b32b6d86&quot;:{&quot;type&quot;:&quot;FIGURE_OBJECT&quot;,&quot;id&quot;:&quot;05ee2b9c-14ca-4119-aae5-6db6b32b6d86&quot;,&quot;relativeTransform&quot;:{&quot;translate&quot;:{&quot;x&quot;:-85.90164961154987,&quot;y&quot;:186.98118961766153},&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16,&quot;color&quot;:&quot;rgba(112,112,113,1)&quot;,&quot;fontWeight&quot;:&quot;bold&quot;,&quot;fontStyle&quot;:&quot;normal&quot;,&quot;decoration&quot;:&quot;none&quot;,&quot;script&quot;:&quot;none&quot;},&quot;range&quot;:[0,7]}],&quot;text&quot;:&quot;HALT-PKD&quot;}],&quot;verticalAlign&quot;:&quot;CENTER&quot;,&quot;_lastCaretLocation&quot;:{&quot;lineIndex&quot;:0,&quot;runIndex&quot;:-1,&quot;charIndex&quot;:-1,&quot;endOfLine&quot;:true}},&quot;size&quot;:{&quot;x&quot;:126.6865853968435,&quot;y&quot;:52.986173163405084},&quot;targetSize&quot;:{&quot;x&quot;:126.6865853968435,&quot;y&quot;:52.986173163405084},&quot;format&quot;:&quot;BETTER_TEXT&quot;,&quot;verticalAlign&quot;:&quot;TOP&quot;},&quot;isLocked&quot;:false,&quot;parent&quot;:{&quot;type&quot;:&quot;CHILD&quot;,&quot;parentId&quot;:&quot;8f3c426e-873c-4b85-a474-32a293e1fef4&quot;,&quot;order&quot;:&quot;7&quot;}},&quot;c8b80e5e-5043-4fd4-a4b0-e002788f3b17&quot;:{&quot;type&quot;:&quot;FIGURE_OBJECT&quot;,&quot;id&quot;:&quot;c8b80e5e-5043-4fd4-a4b0-e002788f3b17&quot;,&quot;relativeTransform&quot;:{&quot;translate&quot;:{&quot;x&quot;:50.626781829048966,&quot;y&quot;:192.80991460439557},&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16,&quot;color&quot;:&quot;rgba(112,112,113,1)&quot;,&quot;fontWeight&quot;:&quot;bold&quot;,&quot;fontStyle&quot;:&quot;normal&quot;,&quot;decoration&quot;:&quot;none&quot;,&quot;script&quot;:&quot;none&quot;},&quot;range&quot;:[0,8]}],&quot;text&quot;:&quot;TEMPO 4:4&quot;},{&quot;runs&quot;:[{&quot;style&quot;:{&quot;fontFamily&quot;:&quot;Roboto&quot;,&quot;fontSize&quot;:16,&quot;color&quot;:&quot;rgba(112,112,113,1)&quot;,&quot;fontWeight&quot;:&quot;bold&quot;,&quot;fontStyle&quot;:&quot;normal&quot;,&quot;decoration&quot;:&quot;none&quot;,&quot;script&quot;:&quot;none&quot;},&quot;range&quot;:[0,6]}],&quot;text&quot;:&quot;REPRISE&quot;}],&quot;verticalAlign&quot;:&quot;CENTER&quot;,&quot;_lastCaretLocation&quot;:{&quot;lineIndex&quot;:1,&quot;runIndex&quot;:-1,&quot;charIndex&quot;:-1,&quot;endOfLine&quot;:true}},&quot;size&quot;:{&quot;x&quot;:126.6865853968435,&quot;y&quot;:52.986173163405084},&quot;targetSize&quot;:{&quot;x&quot;:126.6865853968435,&quot;y&quot;:52.986173163405084},&quot;format&quot;:&quot;BETTER_TEXT&quot;,&quot;verticalAlign&quot;:&quot;TOP&quot;},&quot;isLocked&quot;:false,&quot;parent&quot;:{&quot;type&quot;:&quot;CHILD&quot;,&quot;parentId&quot;:&quot;1ab16d27-8fac-41c0-8eca-f11e6032a245&quot;,&quot;order&quot;:&quot;7&quot;}},&quot;a9da286a-abad-4a84-a511-c8cda7387c25&quot;:{&quot;type&quot;:&quot;FIGURE_OBJECT&quot;,&quot;id&quot;:&quot;a9da286a-abad-4a84-a511-c8cda7387c25&quot;,&quot;relativeTransform&quot;:{&quot;translate&quot;:{&quot;x&quot;:230.15203712296125,&quot;y&quot;:120.00852720245737},&quot;rotate&quot;:3.141592653589793,&quot;skewX&quot;:0,&quot;scale&quot;:{&quot;x&quot;:1,&quot;y&quot;:1}},&quot;opacity&quot;:1,&quot;source&quot;:{&quot;type&quot;:&quot;ASSETS&quot;},&quot;pathStyles&quot;:[{&quot;type&quot;:&quot;FILL&quot;,&quot;fillStyle&quot;:&quot;rgb(0,0,0)&quot;}],&quot;isLocked&quot;:false,&quot;parent&quot;:{&quot;type&quot;:&quot;CHILD&quot;,&quot;parentId&quot;:&quot;dd9fd8b1-52f2-4cdf-b83a-a27c9ad9a435&quot;,&quot;order&quot;:&quot;2&quot;}},&quot;8f908d8c-3f2b-4969-a4e3-535f91822979&quot;:{&quot;type&quot;:&quot;FIGURE_OBJECT&quot;,&quot;id&quot;:&quot;8f908d8c-3f2b-4969-a4e3-535f91822979&quot;,&quot;relativeTransform&quot;:{&quot;translate&quot;:{&quot;x&quot;:1.461228235654718e-13,&quot;y&quot;:34.359499813690064},&quot;rotate&quot;:3.141592653589793},&quot;opacity&quot;:1,&quot;path&quot;:{&quot;type&quot;:&quot;TRIANGLE&quot;,&quot;size&quot;:{&quot;x&quot;:-34.79965429850818,&quot;y&quot;:23.311362321765994},&quot;cornerRounding&quot;:{&quot;type&quot;:&quot;ARC_LENGTH&quot;,&quot;global&quot;:0}},&quot;pathStyles&quot;:[{&quot;type&quot;:&quot;FILL&quot;,&quot;fillStyle&quot;:&quot;rgba(51,90,48,1)&quot;},{&quot;type&quot;:&quot;STROKE&quot;,&quot;strokeStyle&quot;:&quot;rgba(53, 105, 32, 1)&quot;,&quot;lineWidth&quot;:0.587570262285521,&quot;lineJoin&quot;:&quot;round&quot;}],&quot;isLocked&quot;:false,&quot;parent&quot;:{&quot;type&quot;:&quot;CHILD&quot;,&quot;parentId&quot;:&quot;a9da286a-abad-4a84-a511-c8cda7387c25&quot;,&quot;order&quot;:&quot;2&quot;}},&quot;b696e35c-ed0c-4fe1-9ead-68dbed4f08ff&quot;:{&quot;type&quot;:&quot;FIGURE_OBJECT&quot;,&quot;id&quot;:&quot;b696e35c-ed0c-4fe1-9ead-68dbed4f08ff&quot;,&quot;relativeTransform&quot;:{&quot;translate&quot;:{&quot;x&quot;:-2.5049626896938023e-14,&quot;y&quot;:-9.0942322953036},&quot;rotate&quot;:6.283185307179586},&quot;opacity&quot;:1,&quot;path&quot;:{&quot;type&quot;:&quot;ELLIPSE&quot;,&quot;size&quot;:{&quot;x&quot;:-74.42946762082431,&quot;y&quot;:74.42946762082431}},&quot;pathStyles&quot;:[{&quot;type&quot;:&quot;FILL&quot;,&quot;fillStyle&quot;:&quot;rgba(51,90,48,1)&quot;},{&quot;type&quot;:&quot;STROKE&quot;,&quot;strokeStyle&quot;:&quot;rgba(53, 105, 32, 1)&quot;,&quot;lineWidth&quot;:0,&quot;lineJoin&quot;:&quot;round&quot;}],&quot;isLocked&quot;:false,&quot;parent&quot;:{&quot;type&quot;:&quot;CHILD&quot;,&quot;parentId&quot;:&quot;a9da286a-abad-4a84-a511-c8cda7387c25&quot;,&quot;order&quot;:&quot;5&quot;}},&quot;46e1cf4e-f465-4c28-9392-74086d366e96&quot;:{&quot;type&quot;:&quot;FIGURE_OBJECT&quot;,&quot;id&quot;:&quot;46e1cf4e-f465-4c28-9392-74086d366e96&quot;,&quot;relativeTransform&quot;:{&quot;translate&quot;:{&quot;x&quot;:230.15181559167283,&quot;y&quot;:129.24821765080264},&quot;rotate&quot;:0,&quot;skewX&quot;:0,&quot;scale&quot;:{&quot;x&quot;:1,&quot;y&quot;:1}},&quot;layout&quot;:{&quot;sizeRatio&quot;:{&quot;x&quot;:0.8999999999999999,&quot;y&quot;:0.5833333333333334},&quot;keepAspectRatio&quot;:true},&quot;opacity&quot;:1,&quot;path&quot;:{&quot;type&quot;:&quot;ELLIPSE&quot;,&quot;size&quot;:{&quot;x&quot;:58.32569608914854,&quot;y&quot;:58.32569608914854}},&quot;pathStyles&quot;:[{&quot;type&quot;:&quot;FILL&quot;,&quot;fillStyle&quot;:&quot;rgba(255,255,255,1)&quot;},{&quot;type&quot;:&quot;STROKE&quot;,&quot;strokeStyle&quot;:&quot;rgba(0,0,0,1)&quot;,&quot;lineWidth&quot;:0,&quot;lineJoin&quot;:&quot;round&quot;}],&quot;isLocked&quot;:false,&quot;parent&quot;:{&quot;type&quot;:&quot;CHILD&quot;,&quot;parentId&quot;:&quot;dd9fd8b1-52f2-4cdf-b83a-a27c9ad9a435&quot;,&quot;order&quot;:&quot;5&quot;}},&quot;7dca6e5b-c2ed-4ab7-9380-8861200e2c14&quot;:{&quot;type&quot;:&quot;FIGURE_OBJECT&quot;,&quot;id&quot;:&quot;7dca6e5b-c2ed-4ab7-9380-8861200e2c14&quot;,&quot;relativeTransform&quot;:{&quot;translate&quot;:{&quot;x&quot;:0,&quot;y&quot;:0},&quot;rotate&quot;:0},&quot;text&quot;:{&quot;textData&quot;:{&quot;lineSpacing&quot;:&quot;normal&quot;,&quot;alignment&quot;:&quot;center&quot;,&quot;lines&quot;:[{&quot;runs&quot;:[{&quot;style&quot;:{&quot;fontFamily&quot;:&quot;Roboto&quot;,&quot;fontSize&quot;:15.668540327613892,&quot;color&quot;:&quot;rgba(70,69,70,1)&quot;,&quot;fontWeight&quot;:&quot;bold&quot;,&quot;fontStyle&quot;:&quot;normal&quot;,&quot;decoration&quot;:&quot;none&quot;,&quot;script&quot;:&quot;none&quot;},&quot;range&quot;:[0,3]}],&quot;text&quot;:&quot;2021&quot;}],&quot;verticalAlign&quot;:&quot;TOP&quot;,&quot;_lastCaretLocation&quot;:{&quot;lineIndex&quot;:0,&quot;runIndex&quot;:-1,&quot;charIndex&quot;:-1,&quot;endOfLine&quot;:true}},&quot;size&quot;:{&quot;x&quot;:52.49312648023369,&quot;y&quot;:19},&quot;targetSize&quot;:{&quot;x&quot;:52.49312648023369,&quot;y&quot;:2},&quot;format&quot;:&quot;BETTER_TEXT&quot;},&quot;parent&quot;:{&quot;type&quot;:&quot;CHILD&quot;,&quot;parentId&quot;:&quot;46e1cf4e-f465-4c28-9392-74086d366e96&quot;,&quot;order&quot;:&quot;5&quot;}},&quot;1c3d93aa-5377-4397-b2e4-1efec20e93ef&quot;:{&quot;type&quot;:&quot;FIGURE_OBJECT&quot;,&quot;id&quot;:&quot;1c3d93aa-5377-4397-b2e4-1efec20e93ef&quot;,&quot;relativeTransform&quot;:{&quot;translate&quot;:{&quot;x&quot;:233.23216445714692,&quot;y&quot;:185.31638434093054},&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16,&quot;color&quot;:&quot;rgba(112,112,113,1)&quot;,&quot;fontWeight&quot;:&quot;bold&quot;,&quot;fontStyle&quot;:&quot;normal&quot;,&quot;decoration&quot;:&quot;none&quot;,&quot;script&quot;:&quot;none&quot;},&quot;range&quot;:[0,32]}],&quot;text&quot;:&quot;Tolvaptan in Low Kidney Function &quot;}],&quot;verticalAlign&quot;:&quot;CENTER&quot;,&quot;_lastCaretLocation&quot;:{&quot;lineIndex&quot;:0,&quot;runIndex&quot;:0,&quot;charIndex&quot;:32}},&quot;size&quot;:{&quot;x&quot;:126.6865853968435,&quot;y&quot;:52.986173163405084},&quot;targetSize&quot;:{&quot;x&quot;:126.6865853968435,&quot;y&quot;:52.986173163405084},&quot;format&quot;:&quot;BETTER_TEXT&quot;,&quot;verticalAlign&quot;:&quot;TOP&quot;},&quot;isLocked&quot;:false,&quot;parent&quot;:{&quot;type&quot;:&quot;CHILD&quot;,&quot;parentId&quot;:&quot;dd9fd8b1-52f2-4cdf-b83a-a27c9ad9a435&quot;,&quot;order&quot;:&quot;7&quot;}},&quot;ed52ae4b-b798-42b6-b539-2dac4696f96e&quot;:{&quot;type&quot;:&quot;FIGURE_OBJECT&quot;,&quot;id&quot;:&quot;ed52ae4b-b798-42b6-b539-2dac4696f96e&quot;,&quot;relativeTransform&quot;:{&quot;translate&quot;:{&quot;x&quot;:-150.78240837456744,&quot;y&quot;:245.60670450516},&quot;rotate&quot;:3.141592653589793,&quot;skewX&quot;:0,&quot;scale&quot;:{&quot;x&quot;:1,&quot;y&quot;:1}},&quot;opacity&quot;:1,&quot;source&quot;:{&quot;type&quot;:&quot;ASSETS&quot;},&quot;pathStyles&quot;:[{&quot;type&quot;:&quot;FILL&quot;,&quot;fillStyle&quot;:&quot;rgb(0,0,0)&quot;}],&quot;isLocked&quot;:false,&quot;parent&quot;:{&quot;type&quot;:&quot;CHILD&quot;,&quot;parentId&quot;:&quot;957ff903-c24f-4656-ac98-6683b9095c49&quot;,&quot;order&quot;:&quot;2&quot;}},&quot;4781b4f9-6de0-49c3-87e1-8242d7d73e38&quot;:{&quot;type&quot;:&quot;FIGURE_OBJECT&quot;,&quot;id&quot;:&quot;4781b4f9-6de0-49c3-87e1-8242d7d73e38&quot;,&quot;relativeTransform&quot;:{&quot;translate&quot;:{&quot;x&quot;:1.461228235654718e-13,&quot;y&quot;:34.359499813690064},&quot;rotate&quot;:3.141592653589793},&quot;opacity&quot;:1,&quot;path&quot;:{&quot;type&quot;:&quot;TRIANGLE&quot;,&quot;size&quot;:{&quot;x&quot;:-34.79965429850818,&quot;y&quot;:23.311362321765994},&quot;cornerRounding&quot;:{&quot;type&quot;:&quot;ARC_LENGTH&quot;,&quot;global&quot;:0}},&quot;pathStyles&quot;:[{&quot;type&quot;:&quot;FILL&quot;,&quot;fillStyle&quot;:&quot;rgba(200, 77, 76, 1)&quot;},{&quot;type&quot;:&quot;STROKE&quot;,&quot;strokeStyle&quot;:&quot;rgba(107, 21, 25, 1)&quot;,&quot;lineWidth&quot;:0.587570262285521,&quot;lineJoin&quot;:&quot;round&quot;}],&quot;isLocked&quot;:false,&quot;parent&quot;:{&quot;type&quot;:&quot;CHILD&quot;,&quot;parentId&quot;:&quot;ed52ae4b-b798-42b6-b539-2dac4696f96e&quot;,&quot;order&quot;:&quot;2&quot;}},&quot;763e77cc-86fe-43ec-92c3-aa9e167786c3&quot;:{&quot;type&quot;:&quot;FIGURE_OBJECT&quot;,&quot;id&quot;:&quot;763e77cc-86fe-43ec-92c3-aa9e167786c3&quot;,&quot;relativeTransform&quot;:{&quot;translate&quot;:{&quot;x&quot;:-2.5049626896938023e-14,&quot;y&quot;:-9.0942322953036},&quot;rotate&quot;:6.283185307179586},&quot;opacity&quot;:1,&quot;path&quot;:{&quot;type&quot;:&quot;ELLIPSE&quot;,&quot;size&quot;:{&quot;x&quot;:-74.42946762082431,&quot;y&quot;:74.42946762082431}},&quot;pathStyles&quot;:[{&quot;type&quot;:&quot;FILL&quot;,&quot;fillStyle&quot;:&quot;rgba(200, 77, 76, 1)&quot;},{&quot;type&quot;:&quot;STROKE&quot;,&quot;strokeStyle&quot;:&quot;rgba(107, 21, 25, 1)&quot;,&quot;lineWidth&quot;:0,&quot;lineJoin&quot;:&quot;round&quot;}],&quot;isLocked&quot;:false,&quot;parent&quot;:{&quot;type&quot;:&quot;CHILD&quot;,&quot;parentId&quot;:&quot;ed52ae4b-b798-42b6-b539-2dac4696f96e&quot;,&quot;order&quot;:&quot;5&quot;}},&quot;fa474da3-953e-4977-a8bc-1b03cac65a10&quot;:{&quot;type&quot;:&quot;FIGURE_OBJECT&quot;,&quot;id&quot;:&quot;fa474da3-953e-4977-a8bc-1b03cac65a10&quot;,&quot;relativeTransform&quot;:{&quot;translate&quot;:{&quot;x&quot;:-150.78262990585586,&quot;y&quot;:254.84639495350524},&quot;rotate&quot;:0,&quot;skewX&quot;:0,&quot;scale&quot;:{&quot;x&quot;:1,&quot;y&quot;:1}},&quot;layout&quot;:{&quot;sizeRatio&quot;:{&quot;x&quot;:0.8999999999999999,&quot;y&quot;:0.5833333333333334},&quot;keepAspectRatio&quot;:true},&quot;opacity&quot;:1,&quot;path&quot;:{&quot;type&quot;:&quot;ELLIPSE&quot;,&quot;size&quot;:{&quot;x&quot;:58.32569608914854,&quot;y&quot;:58.32569608914854}},&quot;pathStyles&quot;:[{&quot;type&quot;:&quot;FILL&quot;,&quot;fillStyle&quot;:&quot;rgba(255,255,255,1)&quot;},{&quot;type&quot;:&quot;STROKE&quot;,&quot;strokeStyle&quot;:&quot;rgba(0,0,0,1)&quot;,&quot;lineWidth&quot;:0,&quot;lineJoin&quot;:&quot;round&quot;}],&quot;isLocked&quot;:false,&quot;parent&quot;:{&quot;type&quot;:&quot;CHILD&quot;,&quot;parentId&quot;:&quot;957ff903-c24f-4656-ac98-6683b9095c49&quot;,&quot;order&quot;:&quot;5&quot;}},&quot;0e80b1c5-8239-4c40-acb5-9e033e9b1af1&quot;:{&quot;type&quot;:&quot;FIGURE_OBJECT&quot;,&quot;id&quot;:&quot;0e80b1c5-8239-4c40-acb5-9e033e9b1af1&quot;,&quot;relativeTransform&quot;:{&quot;translate&quot;:{&quot;x&quot;:0,&quot;y&quot;:0},&quot;rotate&quot;:0},&quot;text&quot;:{&quot;textData&quot;:{&quot;lineSpacing&quot;:&quot;normal&quot;,&quot;alignment&quot;:&quot;center&quot;,&quot;lines&quot;:[{&quot;runs&quot;:[{&quot;style&quot;:{&quot;fontFamily&quot;:&quot;Roboto&quot;,&quot;fontSize&quot;:15.668540327613892,&quot;color&quot;:&quot;rgba(70,69,70,1)&quot;,&quot;fontWeight&quot;:&quot;bold&quot;,&quot;fontStyle&quot;:&quot;normal&quot;,&quot;decoration&quot;:&quot;none&quot;,&quot;script&quot;:&quot;none&quot;},&quot;range&quot;:[0,3]}],&quot;text&quot;:&quot;2013&quot;}],&quot;verticalAlign&quot;:&quot;TOP&quot;,&quot;_lastCaretLocation&quot;:{&quot;lineIndex&quot;:0,&quot;runIndex&quot;:-1,&quot;charIndex&quot;:-1,&quot;endOfLine&quot;:true}},&quot;size&quot;:{&quot;x&quot;:52.49312648023369,&quot;y&quot;:19},&quot;targetSize&quot;:{&quot;x&quot;:52.49312648023369,&quot;y&quot;:2},&quot;format&quot;:&quot;BETTER_TEXT&quot;},&quot;parent&quot;:{&quot;type&quot;:&quot;CHILD&quot;,&quot;parentId&quot;:&quot;fa474da3-953e-4977-a8bc-1b03cac65a10&quot;,&quot;order&quot;:&quot;5&quot;}},&quot;84f7c021-035e-4fe9-85a4-0bcaaa5dc5cb&quot;:{&quot;type&quot;:&quot;FIGURE_OBJECT&quot;,&quot;id&quot;:&quot;84f7c021-035e-4fe9-85a4-0bcaaa5dc5cb&quot;,&quot;relativeTransform&quot;:{&quot;translate&quot;:{&quot;x&quot;:-149.75685450913656,&quot;y&quot;:307.1197076399628},&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16,&quot;color&quot;:&quot;rgba(112,112,113,1)&quot;,&quot;fontWeight&quot;:&quot;bold&quot;,&quot;fontStyle&quot;:&quot;normal&quot;,&quot;decoration&quot;:&quot;none&quot;,&quot;script&quot;:&quot;none&quot;},&quot;range&quot;:[0,7]}],&quot;text&quot;:&quot;ALADIN-1&quot;}],&quot;verticalAlign&quot;:&quot;CENTER&quot;,&quot;_lastCaretLocation&quot;:{&quot;lineIndex&quot;:0,&quot;runIndex&quot;:-1,&quot;charIndex&quot;:-1,&quot;endOfLine&quot;:true}},&quot;size&quot;:{&quot;x&quot;:126.6865853968435,&quot;y&quot;:52.986173163405084},&quot;targetSize&quot;:{&quot;x&quot;:126.6865853968435,&quot;y&quot;:52.986173163405084},&quot;format&quot;:&quot;BETTER_TEXT&quot;,&quot;verticalAlign&quot;:&quot;TOP&quot;},&quot;isLocked&quot;:false,&quot;parent&quot;:{&quot;type&quot;:&quot;CHILD&quot;,&quot;parentId&quot;:&quot;957ff903-c24f-4656-ac98-6683b9095c49&quot;,&quot;order&quot;:&quot;7&quot;}},&quot;571937ab-bb9f-4c1c-a7d4-d43ea1ebeddd&quot;:{&quot;type&quot;:&quot;FIGURE_OBJECT&quot;,&quot;id&quot;:&quot;571937ab-bb9f-4c1c-a7d4-d43ea1ebeddd&quot;,&quot;relativeTransform&quot;:{&quot;translate&quot;:{&quot;x&quot;:110.49188163680782,&quot;y&quot;:247.99372615058564},&quot;rotate&quot;:3.141592653589793,&quot;skewX&quot;:0,&quot;scale&quot;:{&quot;x&quot;:1,&quot;y&quot;:1}},&quot;opacity&quot;:1,&quot;source&quot;:{&quot;type&quot;:&quot;ASSETS&quot;},&quot;pathStyles&quot;:[{&quot;type&quot;:&quot;FILL&quot;,&quot;fillStyle&quot;:&quot;rgb(0,0,0)&quot;}],&quot;isLocked&quot;:false,&quot;parent&quot;:{&quot;type&quot;:&quot;CHILD&quot;,&quot;parentId&quot;:&quot;1336bb1f-4ee2-4bc7-8d62-102664c6b81e&quot;,&quot;order&quot;:&quot;2&quot;}},&quot;b4030dc8-f934-4d70-a22d-2b8e48722968&quot;:{&quot;type&quot;:&quot;FIGURE_OBJECT&quot;,&quot;id&quot;:&quot;b4030dc8-f934-4d70-a22d-2b8e48722968&quot;,&quot;relativeTransform&quot;:{&quot;translate&quot;:{&quot;x&quot;:1.461228235654718e-13,&quot;y&quot;:34.359499813690064},&quot;rotate&quot;:3.141592653589793},&quot;opacity&quot;:1,&quot;path&quot;:{&quot;type&quot;:&quot;TRIANGLE&quot;,&quot;size&quot;:{&quot;x&quot;:-34.79965429850818,&quot;y&quot;:23.311362321765994},&quot;cornerRounding&quot;:{&quot;type&quot;:&quot;ARC_LENGTH&quot;,&quot;global&quot;:0}},&quot;pathStyles&quot;:[{&quot;type&quot;:&quot;FILL&quot;,&quot;fillStyle&quot;:&quot;rgba(200, 77, 76, 1)&quot;},{&quot;type&quot;:&quot;STROKE&quot;,&quot;strokeStyle&quot;:&quot;rgba(107, 21, 25, 1)&quot;,&quot;lineWidth&quot;:0.587570262285521,&quot;lineJoin&quot;:&quot;round&quot;}],&quot;isLocked&quot;:false,&quot;parent&quot;:{&quot;type&quot;:&quot;CHILD&quot;,&quot;parentId&quot;:&quot;571937ab-bb9f-4c1c-a7d4-d43ea1ebeddd&quot;,&quot;order&quot;:&quot;2&quot;}},&quot;0aea05ed-0a4f-4d14-918a-b77a71581ac9&quot;:{&quot;type&quot;:&quot;FIGURE_OBJECT&quot;,&quot;id&quot;:&quot;0aea05ed-0a4f-4d14-918a-b77a71581ac9&quot;,&quot;relativeTransform&quot;:{&quot;translate&quot;:{&quot;x&quot;:-2.5049626896938023e-14,&quot;y&quot;:-9.0942322953036},&quot;rotate&quot;:6.283185307179586},&quot;opacity&quot;:1,&quot;path&quot;:{&quot;type&quot;:&quot;ELLIPSE&quot;,&quot;size&quot;:{&quot;x&quot;:-74.42946762082431,&quot;y&quot;:74.42946762082431}},&quot;pathStyles&quot;:[{&quot;type&quot;:&quot;FILL&quot;,&quot;fillStyle&quot;:&quot;rgba(200, 77, 76, 1)&quot;},{&quot;type&quot;:&quot;STROKE&quot;,&quot;strokeStyle&quot;:&quot;rgba(107, 21, 25, 1)&quot;,&quot;lineWidth&quot;:0,&quot;lineJoin&quot;:&quot;round&quot;}],&quot;isLocked&quot;:false,&quot;parent&quot;:{&quot;type&quot;:&quot;CHILD&quot;,&quot;parentId&quot;:&quot;571937ab-bb9f-4c1c-a7d4-d43ea1ebeddd&quot;,&quot;order&quot;:&quot;5&quot;}},&quot;106c7ee4-399c-4df3-8ba9-0a79a8bde7a4&quot;:{&quot;type&quot;:&quot;FIGURE_OBJECT&quot;,&quot;id&quot;:&quot;106c7ee4-399c-4df3-8ba9-0a79a8bde7a4&quot;,&quot;relativeTransform&quot;:{&quot;translate&quot;:{&quot;x&quot;:110.4916601055194,&quot;y&quot;:257.2334165989309},&quot;rotate&quot;:0,&quot;skewX&quot;:0,&quot;scale&quot;:{&quot;x&quot;:1,&quot;y&quot;:1}},&quot;layout&quot;:{&quot;sizeRatio&quot;:{&quot;x&quot;:0.8999999999999999,&quot;y&quot;:0.5833333333333334},&quot;keepAspectRatio&quot;:true},&quot;opacity&quot;:1,&quot;path&quot;:{&quot;type&quot;:&quot;ELLIPSE&quot;,&quot;size&quot;:{&quot;x&quot;:58.32569608914854,&quot;y&quot;:58.32569608914854}},&quot;pathStyles&quot;:[{&quot;type&quot;:&quot;FILL&quot;,&quot;fillStyle&quot;:&quot;rgba(255,255,255,1)&quot;},{&quot;type&quot;:&quot;STROKE&quot;,&quot;strokeStyle&quot;:&quot;rgba(0,0,0,1)&quot;,&quot;lineWidth&quot;:0,&quot;lineJoin&quot;:&quot;round&quot;}],&quot;isLocked&quot;:false,&quot;parent&quot;:{&quot;type&quot;:&quot;CHILD&quot;,&quot;parentId&quot;:&quot;1336bb1f-4ee2-4bc7-8d62-102664c6b81e&quot;,&quot;order&quot;:&quot;5&quot;}},&quot;ff50ff51-5b30-40f3-b4cb-5d9303e918d1&quot;:{&quot;type&quot;:&quot;FIGURE_OBJECT&quot;,&quot;id&quot;:&quot;ff50ff51-5b30-40f3-b4cb-5d9303e918d1&quot;,&quot;relativeTransform&quot;:{&quot;translate&quot;:{&quot;x&quot;:0,&quot;y&quot;:0},&quot;rotate&quot;:0},&quot;text&quot;:{&quot;textData&quot;:{&quot;lineSpacing&quot;:&quot;normal&quot;,&quot;alignment&quot;:&quot;center&quot;,&quot;lines&quot;:[{&quot;runs&quot;:[{&quot;style&quot;:{&quot;fontFamily&quot;:&quot;Roboto&quot;,&quot;fontSize&quot;:15.668540327613892,&quot;color&quot;:&quot;rgba(70,69,70,1)&quot;,&quot;fontWeight&quot;:&quot;bold&quot;,&quot;fontStyle&quot;:&quot;normal&quot;,&quot;decoration&quot;:&quot;none&quot;,&quot;script&quot;:&quot;none&quot;},&quot;range&quot;:[0,3]}],&quot;text&quot;:&quot;2018&quot;}],&quot;verticalAlign&quot;:&quot;TOP&quot;,&quot;_lastCaretLocation&quot;:{&quot;lineIndex&quot;:0,&quot;runIndex&quot;:-1,&quot;charIndex&quot;:-1,&quot;endOfLine&quot;:true}},&quot;size&quot;:{&quot;x&quot;:52.49312648023369,&quot;y&quot;:19},&quot;targetSize&quot;:{&quot;x&quot;:52.49312648023369,&quot;y&quot;:2},&quot;format&quot;:&quot;BETTER_TEXT&quot;},&quot;parent&quot;:{&quot;type&quot;:&quot;CHILD&quot;,&quot;parentId&quot;:&quot;106c7ee4-399c-4df3-8ba9-0a79a8bde7a4&quot;,&quot;order&quot;:&quot;5&quot;}},&quot;a0bb53c7-68b1-4480-9e5d-045e02af484b&quot;:{&quot;type&quot;:&quot;FIGURE_OBJECT&quot;,&quot;id&quot;:&quot;a0bb53c7-68b1-4480-9e5d-045e02af484b&quot;,&quot;relativeTransform&quot;:{&quot;translate&quot;:{&quot;x&quot;:111.51743550223864,&quot;y&quot;:309.5067292853885},&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16,&quot;color&quot;:&quot;rgba(112,112,113,1)&quot;,&quot;fontWeight&quot;:&quot;bold&quot;,&quot;fontStyle&quot;:&quot;normal&quot;,&quot;decoration&quot;:&quot;none&quot;,&quot;script&quot;:&quot;none&quot;},&quot;range&quot;:[0,6]}],&quot;text&quot;:&quot;DIPAK-1&quot;}],&quot;verticalAlign&quot;:&quot;CENTER&quot;,&quot;_lastCaretLocation&quot;:{&quot;lineIndex&quot;:0,&quot;runIndex&quot;:-1,&quot;charIndex&quot;:-1,&quot;endOfLine&quot;:true}},&quot;size&quot;:{&quot;x&quot;:126.6865853968435,&quot;y&quot;:52.986173163405084},&quot;targetSize&quot;:{&quot;x&quot;:126.6865853968435,&quot;y&quot;:52.986173163405084},&quot;format&quot;:&quot;BETTER_TEXT&quot;,&quot;verticalAlign&quot;:&quot;TOP&quot;},&quot;isLocked&quot;:false,&quot;parent&quot;:{&quot;type&quot;:&quot;CHILD&quot;,&quot;parentId&quot;:&quot;1336bb1f-4ee2-4bc7-8d62-102664c6b81e&quot;,&quot;order&quot;:&quot;7&quot;}},&quot;acb5f6d2-8232-4aba-8bbc-a44a9485367f&quot;:{&quot;type&quot;:&quot;FIGURE_OBJECT&quot;,&quot;id&quot;:&quot;acb5f6d2-8232-4aba-8bbc-a44a9485367f&quot;,&quot;relativeTransform&quot;:{&quot;translate&quot;:{&quot;x&quot;:195.97274607148086,&quot;y&quot;:247.9936612143088},&quot;rotate&quot;:3.141592653589793,&quot;skewX&quot;:0,&quot;scale&quot;:{&quot;x&quot;:1,&quot;y&quot;:1}},&quot;opacity&quot;:1,&quot;source&quot;:{&quot;type&quot;:&quot;ASSETS&quot;},&quot;pathStyles&quot;:[{&quot;type&quot;:&quot;FILL&quot;,&quot;fillStyle&quot;:&quot;rgb(0,0,0)&quot;}],&quot;isLocked&quot;:false,&quot;parent&quot;:{&quot;type&quot;:&quot;CHILD&quot;,&quot;parentId&quot;:&quot;d1349d18-3410-41fa-82b9-79a17fcff493&quot;,&quot;order&quot;:&quot;2&quot;}},&quot;49e6f93b-6c73-496b-9b30-5e9da54edc2b&quot;:{&quot;type&quot;:&quot;FIGURE_OBJECT&quot;,&quot;id&quot;:&quot;49e6f93b-6c73-496b-9b30-5e9da54edc2b&quot;,&quot;relativeTransform&quot;:{&quot;translate&quot;:{&quot;x&quot;:1.461228235654718e-13,&quot;y&quot;:34.359499813690064},&quot;rotate&quot;:3.141592653589793},&quot;opacity&quot;:1,&quot;path&quot;:{&quot;type&quot;:&quot;TRIANGLE&quot;,&quot;size&quot;:{&quot;x&quot;:-34.79965429850818,&quot;y&quot;:23.311362321765994},&quot;cornerRounding&quot;:{&quot;type&quot;:&quot;ARC_LENGTH&quot;,&quot;global&quot;:0}},&quot;pathStyles&quot;:[{&quot;type&quot;:&quot;FILL&quot;,&quot;fillStyle&quot;:&quot;rgba(200, 77, 76, 1)&quot;},{&quot;type&quot;:&quot;STROKE&quot;,&quot;strokeStyle&quot;:&quot;rgba(107, 21, 25, 1)&quot;,&quot;lineWidth&quot;:0.587570262285521,&quot;lineJoin&quot;:&quot;round&quot;}],&quot;isLocked&quot;:false,&quot;parent&quot;:{&quot;type&quot;:&quot;CHILD&quot;,&quot;parentId&quot;:&quot;acb5f6d2-8232-4aba-8bbc-a44a9485367f&quot;,&quot;order&quot;:&quot;2&quot;}},&quot;2e11272e-56c7-4fae-8c21-6b0e4a76f682&quot;:{&quot;type&quot;:&quot;FIGURE_OBJECT&quot;,&quot;id&quot;:&quot;2e11272e-56c7-4fae-8c21-6b0e4a76f682&quot;,&quot;relativeTransform&quot;:{&quot;translate&quot;:{&quot;x&quot;:-2.5049626896938023e-14,&quot;y&quot;:-9.0942322953036},&quot;rotate&quot;:6.283185307179586},&quot;opacity&quot;:1,&quot;path&quot;:{&quot;type&quot;:&quot;ELLIPSE&quot;,&quot;size&quot;:{&quot;x&quot;:-74.42946762082431,&quot;y&quot;:74.42946762082431}},&quot;pathStyles&quot;:[{&quot;type&quot;:&quot;FILL&quot;,&quot;fillStyle&quot;:&quot;rgba(200, 77, 76, 1)&quot;},{&quot;type&quot;:&quot;STROKE&quot;,&quot;strokeStyle&quot;:&quot;rgba(107, 21, 25, 1)&quot;,&quot;lineWidth&quot;:0,&quot;lineJoin&quot;:&quot;round&quot;}],&quot;isLocked&quot;:false,&quot;parent&quot;:{&quot;type&quot;:&quot;CHILD&quot;,&quot;parentId&quot;:&quot;acb5f6d2-8232-4aba-8bbc-a44a9485367f&quot;,&quot;order&quot;:&quot;5&quot;}},&quot;6c4b12d9-b2ea-43e5-8854-f3870ae11ae8&quot;:{&quot;type&quot;:&quot;FIGURE_OBJECT&quot;,&quot;id&quot;:&quot;6c4b12d9-b2ea-43e5-8854-f3870ae11ae8&quot;,&quot;relativeTransform&quot;:{&quot;translate&quot;:{&quot;x&quot;:195.97252454019244,&quot;y&quot;:257.23335166265406},&quot;rotate&quot;:0,&quot;skewX&quot;:0,&quot;scale&quot;:{&quot;x&quot;:1,&quot;y&quot;:1}},&quot;layout&quot;:{&quot;sizeRatio&quot;:{&quot;x&quot;:0.8999999999999999,&quot;y&quot;:0.5833333333333334},&quot;keepAspectRatio&quot;:true},&quot;opacity&quot;:1,&quot;path&quot;:{&quot;type&quot;:&quot;ELLIPSE&quot;,&quot;size&quot;:{&quot;x&quot;:58.32569608914854,&quot;y&quot;:58.32569608914854}},&quot;pathStyles&quot;:[{&quot;type&quot;:&quot;FILL&quot;,&quot;fillStyle&quot;:&quot;rgba(255,255,255,1)&quot;},{&quot;type&quot;:&quot;STROKE&quot;,&quot;strokeStyle&quot;:&quot;rgba(0,0,0,1)&quot;,&quot;lineWidth&quot;:0,&quot;lineJoin&quot;:&quot;round&quot;}],&quot;isLocked&quot;:false,&quot;parent&quot;:{&quot;type&quot;:&quot;CHILD&quot;,&quot;parentId&quot;:&quot;d1349d18-3410-41fa-82b9-79a17fcff493&quot;,&quot;order&quot;:&quot;5&quot;}},&quot;b20f7c0e-6f79-4017-b2ca-ed20f9a381d3&quot;:{&quot;type&quot;:&quot;FIGURE_OBJECT&quot;,&quot;id&quot;:&quot;b20f7c0e-6f79-4017-b2ca-ed20f9a381d3&quot;,&quot;relativeTransform&quot;:{&quot;translate&quot;:{&quot;x&quot;:0,&quot;y&quot;:0},&quot;rotate&quot;:0},&quot;text&quot;:{&quot;textData&quot;:{&quot;lineSpacing&quot;:&quot;normal&quot;,&quot;alignment&quot;:&quot;center&quot;,&quot;lines&quot;:[{&quot;runs&quot;:[{&quot;style&quot;:{&quot;fontFamily&quot;:&quot;Roboto&quot;,&quot;fontSize&quot;:15.668540327613892,&quot;color&quot;:&quot;rgba(70,69,70,1)&quot;,&quot;fontWeight&quot;:&quot;bold&quot;,&quot;fontStyle&quot;:&quot;normal&quot;,&quot;decoration&quot;:&quot;none&quot;,&quot;script&quot;:&quot;none&quot;},&quot;range&quot;:[0,3]}],&quot;text&quot;:&quot;2019&quot;}],&quot;verticalAlign&quot;:&quot;TOP&quot;,&quot;_lastCaretLocation&quot;:{&quot;lineIndex&quot;:0,&quot;runIndex&quot;:-1,&quot;charIndex&quot;:-1,&quot;endOfLine&quot;:true}},&quot;size&quot;:{&quot;x&quot;:52.49312648023369,&quot;y&quot;:19},&quot;targetSize&quot;:{&quot;x&quot;:52.49312648023369,&quot;y&quot;:2},&quot;format&quot;:&quot;BETTER_TEXT&quot;},&quot;parent&quot;:{&quot;type&quot;:&quot;CHILD&quot;,&quot;parentId&quot;:&quot;6c4b12d9-b2ea-43e5-8854-f3870ae11ae8&quot;,&quot;order&quot;:&quot;5&quot;}},&quot;70381524-545e-49e3-800c-9111bbd77859&quot;:{&quot;type&quot;:&quot;FIGURE_OBJECT&quot;,&quot;id&quot;:&quot;70381524-545e-49e3-800c-9111bbd77859&quot;,&quot;relativeTransform&quot;:{&quot;translate&quot;:{&quot;x&quot;:195.97164039982516,&quot;y&quot;:309.5066643491116},&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16,&quot;color&quot;:&quot;rgba(112,112,113,1)&quot;,&quot;fontWeight&quot;:&quot;bold&quot;,&quot;fontStyle&quot;:&quot;normal&quot;,&quot;decoration&quot;:&quot;none&quot;,&quot;script&quot;:&quot;none&quot;},&quot;range&quot;:[0,7]}],&quot;text&quot;:&quot;ALADIN-2&quot;}],&quot;verticalAlign&quot;:&quot;CENTER&quot;,&quot;_lastCaretLocation&quot;:{&quot;lineIndex&quot;:0,&quot;runIndex&quot;:-1,&quot;charIndex&quot;:-1,&quot;endOfLine&quot;:true}},&quot;size&quot;:{&quot;x&quot;:126.6865853968435,&quot;y&quot;:52.986173163405084},&quot;targetSize&quot;:{&quot;x&quot;:126.6865853968435,&quot;y&quot;:52.986173163405084},&quot;format&quot;:&quot;BETTER_TEXT&quot;,&quot;verticalAlign&quot;:&quot;TOP&quot;},&quot;isLocked&quot;:false,&quot;parent&quot;:{&quot;type&quot;:&quot;CHILD&quot;,&quot;parentId&quot;:&quot;d1349d18-3410-41fa-82b9-79a17fcff493&quot;,&quot;order&quot;:&quot;7&quot;}},&quot;0b988ffa-37a7-4722-9646-a5c9f9a77803&quot;:{&quot;type&quot;:&quot;FIGURE_OBJECT&quot;,&quot;id&quot;:&quot;0b988ffa-37a7-4722-9646-a5c9f9a77803&quot;,&quot;relativeTransform&quot;:{&quot;translate&quot;:{&quot;x&quot;:1.461228235654718e-13,&quot;y&quot;:34.359499813690064},&quot;rotate&quot;:3.141592653589793},&quot;opacity&quot;:1,&quot;path&quot;:{&quot;type&quot;:&quot;TRIANGLE&quot;,&quot;size&quot;:{&quot;x&quot;:-34.79965429850818,&quot;y&quot;:23.311362321765994},&quot;cornerRounding&quot;:{&quot;type&quot;:&quot;ARC_LENGTH&quot;,&quot;global&quot;:0}},&quot;pathStyles&quot;:[{&quot;type&quot;:&quot;FILL&quot;,&quot;fillStyle&quot;:&quot;rgba(242,179,66,1)&quot;},{&quot;type&quot;:&quot;STROKE&quot;,&quot;strokeStyle&quot;:&quot;rgba(107, 21, 25, 1)&quot;,&quot;lineWidth&quot;:0.587570262285521,&quot;lineJoin&quot;:&quot;round&quot;}],&quot;isLocked&quot;:false,&quot;parent&quot;:{&quot;type&quot;:&quot;CHILD&quot;,&quot;parentId&quot;:&quot;75c915fb-fe28-413f-a37e-f437ee1a693b&quot;,&quot;order&quot;:&quot;2&quot;}},&quot;ef764ed0-72c7-4eac-b70c-564e258ef99c&quot;:{&quot;type&quot;:&quot;FIGURE_OBJECT&quot;,&quot;id&quot;:&quot;ef764ed0-72c7-4eac-b70c-564e258ef99c&quot;,&quot;relativeTransform&quot;:{&quot;translate&quot;:{&quot;x&quot;:-2.504962689693802e-14,&quot;y&quot;:-9.094232295303586},&quot;rotate&quot;:-2.4492935982947064e-16},&quot;opacity&quot;:1,&quot;path&quot;:{&quot;type&quot;:&quot;ELLIPSE&quot;,&quot;size&quot;:{&quot;x&quot;:-74.42946762082431,&quot;y&quot;:74.42946762082434}},&quot;pathStyles&quot;:[{&quot;type&quot;:&quot;FILL&quot;,&quot;fillStyle&quot;:&quot;rgba(242,179,66,1)&quot;},{&quot;type&quot;:&quot;STROKE&quot;,&quot;strokeStyle&quot;:&quot;rgba(107, 21, 25, 1)&quot;,&quot;lineWidth&quot;:0,&quot;lineJoin&quot;:&quot;round&quot;}],&quot;isLocked&quot;:false,&quot;parent&quot;:{&quot;type&quot;:&quot;CHILD&quot;,&quot;parentId&quot;:&quot;75c915fb-fe28-413f-a37e-f437ee1a693b&quot;,&quot;order&quot;:&quot;5&quot;}},&quot;89866ead-f5ff-4f86-8f5b-cdd7ff5bfe76&quot;:{&quot;type&quot;:&quot;FIGURE_OBJECT&quot;,&quot;id&quot;:&quot;89866ead-f5ff-4f86-8f5b-cdd7ff5bfe76&quot;,&quot;relativeTransform&quot;:{&quot;translate&quot;:{&quot;x&quot;:315.63506420791924,&quot;y&quot;:257.2334598897821},&quot;rotate&quot;:0,&quot;skewX&quot;:0,&quot;scale&quot;:{&quot;x&quot;:1,&quot;y&quot;:1}},&quot;layout&quot;:{&quot;sizeRatio&quot;:{&quot;x&quot;:0.8999999999999999,&quot;y&quot;:0.5833333333333334},&quot;keepAspectRatio&quot;:true},&quot;opacity&quot;:1,&quot;path&quot;:{&quot;type&quot;:&quot;ELLIPSE&quot;,&quot;size&quot;:{&quot;x&quot;:58.32569608914854,&quot;y&quot;:58.32569608914854}},&quot;pathStyles&quot;:[{&quot;type&quot;:&quot;FILL&quot;,&quot;fillStyle&quot;:&quot;rgba(255,255,255,1)&quot;},{&quot;type&quot;:&quot;STROKE&quot;,&quot;strokeStyle&quot;:&quot;rgba(0,0,0,1)&quot;,&quot;lineWidth&quot;:0,&quot;lineJoin&quot;:&quot;round&quot;}],&quot;isLocked&quot;:false,&quot;parent&quot;:{&quot;type&quot;:&quot;CHILD&quot;,&quot;parentId&quot;:&quot;525cd08b-4157-4092-a850-f3537a922c11&quot;,&quot;order&quot;:&quot;5&quot;}},&quot;e4bcfb87-a9f9-4208-8dcc-0e62df908903&quot;:{&quot;type&quot;:&quot;FIGURE_OBJECT&quot;,&quot;id&quot;:&quot;e4bcfb87-a9f9-4208-8dcc-0e62df908903&quot;,&quot;relativeTransform&quot;:{&quot;translate&quot;:{&quot;x&quot;:0,&quot;y&quot;:0},&quot;rotate&quot;:0},&quot;text&quot;:{&quot;textData&quot;:{&quot;lineSpacing&quot;:&quot;normal&quot;,&quot;alignment&quot;:&quot;center&quot;,&quot;lines&quot;:[{&quot;runs&quot;:[{&quot;style&quot;:{&quot;fontFamily&quot;:&quot;Roboto&quot;,&quot;fontSize&quot;:15.668540327613892,&quot;color&quot;:&quot;rgba(70,69,70,1)&quot;,&quot;fontWeight&quot;:&quot;bold&quot;,&quot;fontStyle&quot;:&quot;normal&quot;,&quot;decoration&quot;:&quot;none&quot;,&quot;script&quot;:&quot;none&quot;},&quot;range&quot;:[0,3]}],&quot;text&quot;:&quot;2023&quot;}],&quot;verticalAlign&quot;:&quot;TOP&quot;,&quot;_lastCaretLocation&quot;:{&quot;lineIndex&quot;:0,&quot;runIndex&quot;:-1,&quot;charIndex&quot;:-1,&quot;endOfLine&quot;:true}},&quot;size&quot;:{&quot;x&quot;:52.49312648023369,&quot;y&quot;:19},&quot;targetSize&quot;:{&quot;x&quot;:52.49312648023369,&quot;y&quot;:2},&quot;format&quot;:&quot;BETTER_TEXT&quot;},&quot;parent&quot;:{&quot;type&quot;:&quot;CHILD&quot;,&quot;parentId&quot;:&quot;89866ead-f5ff-4f86-8f5b-cdd7ff5bfe76&quot;,&quot;order&quot;:&quot;5&quot;}},&quot;672dcf1f-f644-451a-8145-08a97ea1c6fb&quot;:{&quot;type&quot;:&quot;FIGURE_OBJECT&quot;,&quot;id&quot;:&quot;672dcf1f-f644-451a-8145-08a97ea1c6fb&quot;,&quot;relativeTransform&quot;:{&quot;translate&quot;:{&quot;x&quot;:315.63418006755194,&quot;y&quot;:309.50677257623965},&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16,&quot;color&quot;:&quot;rgba(112,112,113,1)&quot;,&quot;fontWeight&quot;:&quot;bold&quot;,&quot;fontStyle&quot;:&quot;normal&quot;,&quot;decoration&quot;:&quot;none&quot;,&quot;script&quot;:&quot;none&quot;},&quot;range&quot;:[0,9]}],&quot;text&quot;:&quot;Venglustat&quot;}],&quot;verticalAlign&quot;:&quot;CENTER&quot;,&quot;_lastCaretLocation&quot;:{&quot;lineIndex&quot;:0,&quot;runIndex&quot;:-1,&quot;charIndex&quot;:-1,&quot;endOfLine&quot;:true}},&quot;size&quot;:{&quot;x&quot;:126.6865853968435,&quot;y&quot;:52.986173163405084},&quot;targetSize&quot;:{&quot;x&quot;:126.6865853968435,&quot;y&quot;:52.986173163405084},&quot;format&quot;:&quot;BETTER_TEXT&quot;,&quot;verticalAlign&quot;:&quot;TOP&quot;},&quot;isLocked&quot;:false,&quot;parent&quot;:{&quot;type&quot;:&quot;CHILD&quot;,&quot;parentId&quot;:&quot;525cd08b-4157-4092-a850-f3537a922c11&quot;,&quot;order&quot;:&quot;7&quot;}},&quot;75c915fb-fe28-413f-a37e-f437ee1a693b&quot;:{&quot;type&quot;:&quot;FIGURE_OBJECT&quot;,&quot;id&quot;:&quot;75c915fb-fe28-413f-a37e-f437ee1a693b&quot;,&quot;parent&quot;:{&quot;type&quot;:&quot;CHILD&quot;,&quot;parentId&quot;:&quot;525cd08b-4157-4092-a850-f3537a922c11&quot;,&quot;order&quot;:&quot;2&quot;},&quot;relativeTransform&quot;:{&quot;translate&quot;:{&quot;x&quot;:315.6352857392077,&quot;y&quot;:247.99376944143683},&quot;rotate&quot;:3.141592653589793,&quot;skewX&quot;:0,&quot;scale&quot;:{&quot;x&quot;:1,&quot;y&quot;:1}}},&quot;974eb0ed-90d1-482f-aaa0-3f9d83c2c6bf&quot;:{&quot;type&quot;:&quot;FIGURE_OBJECT&quot;,&quot;id&quot;:&quot;974eb0ed-90d1-482f-aaa0-3f9d83c2c6bf&quot;,&quot;relativeTransform&quot;:{&quot;translate&quot;:{&quot;x&quot;:415.6314631274722,&quot;y&quot;:247.99345053838732},&quot;rotate&quot;:3.141592653589793,&quot;skewX&quot;:0,&quot;scale&quot;:{&quot;x&quot;:1,&quot;y&quot;:1}},&quot;opacity&quot;:1,&quot;source&quot;:{&quot;type&quot;:&quot;ASSETS&quot;},&quot;pathStyles&quot;:[{&quot;type&quot;:&quot;FILL&quot;,&quot;fillStyle&quot;:&quot;rgb(0,0,0)&quot;}],&quot;isLocked&quot;:false,&quot;parent&quot;:{&quot;type&quot;:&quot;CHILD&quot;,&quot;parentId&quot;:&quot;ab5b204c-6a5a-4a46-85e5-0c76279574ab&quot;,&quot;order&quot;:&quot;2&quot;}},&quot;5d7ed1ef-c005-4500-99b1-db17519f77b4&quot;:{&quot;type&quot;:&quot;FIGURE_OBJECT&quot;,&quot;id&quot;:&quot;5d7ed1ef-c005-4500-99b1-db17519f77b4&quot;,&quot;relativeTransform&quot;:{&quot;translate&quot;:{&quot;x&quot;:1.461228235654718e-13,&quot;y&quot;:34.359499813690064},&quot;rotate&quot;:3.141592653589793},&quot;opacity&quot;:1,&quot;path&quot;:{&quot;type&quot;:&quot;TRIANGLE&quot;,&quot;size&quot;:{&quot;x&quot;:-34.79965429850818,&quot;y&quot;:23.311362321765994},&quot;cornerRounding&quot;:{&quot;type&quot;:&quot;ARC_LENGTH&quot;,&quot;global&quot;:0}},&quot;pathStyles&quot;:[{&quot;type&quot;:&quot;FILL&quot;,&quot;fillStyle&quot;:&quot;rgba(130,92,166,1)&quot;},{&quot;type&quot;:&quot;STROKE&quot;,&quot;strokeStyle&quot;:&quot;rgba(107, 21, 25, 1)&quot;,&quot;lineWidth&quot;:0.587570262285521,&quot;lineJoin&quot;:&quot;round&quot;}],&quot;isLocked&quot;:false,&quot;parent&quot;:{&quot;type&quot;:&quot;CHILD&quot;,&quot;parentId&quot;:&quot;974eb0ed-90d1-482f-aaa0-3f9d83c2c6bf&quot;,&quot;order&quot;:&quot;2&quot;}},&quot;356fbd0a-a900-4848-b642-00528aba4b58&quot;:{&quot;type&quot;:&quot;FIGURE_OBJECT&quot;,&quot;id&quot;:&quot;356fbd0a-a900-4848-b642-00528aba4b58&quot;,&quot;relativeTransform&quot;:{&quot;translate&quot;:{&quot;x&quot;:-2.5049626896938023e-14,&quot;y&quot;:-9.0942322953036},&quot;rotate&quot;:6.283185307179586},&quot;opacity&quot;:1,&quot;path&quot;:{&quot;type&quot;:&quot;ELLIPSE&quot;,&quot;size&quot;:{&quot;x&quot;:-74.42946762082431,&quot;y&quot;:74.42946762082431}},&quot;pathStyles&quot;:[{&quot;type&quot;:&quot;FILL&quot;,&quot;fillStyle&quot;:&quot;rgba(130,92,166,1)&quot;},{&quot;type&quot;:&quot;STROKE&quot;,&quot;strokeStyle&quot;:&quot;rgba(107, 21, 25, 1)&quot;,&quot;lineWidth&quot;:0,&quot;lineJoin&quot;:&quot;round&quot;}],&quot;isLocked&quot;:false,&quot;parent&quot;:{&quot;type&quot;:&quot;CHILD&quot;,&quot;parentId&quot;:&quot;974eb0ed-90d1-482f-aaa0-3f9d83c2c6bf&quot;,&quot;order&quot;:&quot;5&quot;}},&quot;8841718a-1998-4711-acf6-4d4c929b63ec&quot;:{&quot;type&quot;:&quot;FIGURE_OBJECT&quot;,&quot;id&quot;:&quot;8841718a-1998-4711-acf6-4d4c929b63ec&quot;,&quot;relativeTransform&quot;:{&quot;translate&quot;:{&quot;x&quot;:415.6312415961838,&quot;y&quot;:257.23314098673256},&quot;rotate&quot;:0,&quot;skewX&quot;:0,&quot;scale&quot;:{&quot;x&quot;:1,&quot;y&quot;:1}},&quot;layout&quot;:{&quot;sizeRatio&quot;:{&quot;x&quot;:0.8999999999999999,&quot;y&quot;:0.5833333333333334},&quot;keepAspectRatio&quot;:true},&quot;opacity&quot;:1,&quot;path&quot;:{&quot;type&quot;:&quot;ELLIPSE&quot;,&quot;size&quot;:{&quot;x&quot;:58.32569608914854,&quot;y&quot;:58.32569608914854}},&quot;pathStyles&quot;:[{&quot;type&quot;:&quot;FILL&quot;,&quot;fillStyle&quot;:&quot;rgba(255,255,255,1)&quot;},{&quot;type&quot;:&quot;STROKE&quot;,&quot;strokeStyle&quot;:&quot;rgba(0,0,0,1)&quot;,&quot;lineWidth&quot;:0,&quot;lineJoin&quot;:&quot;round&quot;}],&quot;isLocked&quot;:false,&quot;parent&quot;:{&quot;type&quot;:&quot;CHILD&quot;,&quot;parentId&quot;:&quot;ab5b204c-6a5a-4a46-85e5-0c76279574ab&quot;,&quot;order&quot;:&quot;5&quot;}},&quot;140814bc-76bd-48cb-91b9-650cdacdeaf2&quot;:{&quot;type&quot;:&quot;FIGURE_OBJECT&quot;,&quot;id&quot;:&quot;140814bc-76bd-48cb-91b9-650cdacdeaf2&quot;,&quot;relativeTransform&quot;:{&quot;translate&quot;:{&quot;x&quot;:0,&quot;y&quot;:0},&quot;rotate&quot;:0},&quot;text&quot;:{&quot;textData&quot;:{&quot;lineSpacing&quot;:&quot;normal&quot;,&quot;alignment&quot;:&quot;center&quot;,&quot;lines&quot;:[{&quot;runs&quot;:[{&quot;style&quot;:{&quot;fontFamily&quot;:&quot;Roboto&quot;,&quot;fontSize&quot;:15.668540327613892,&quot;color&quot;:&quot;rgba(70,69,70,1)&quot;,&quot;fontWeight&quot;:&quot;bold&quot;,&quot;fontStyle&quot;:&quot;normal&quot;,&quot;decoration&quot;:&quot;none&quot;,&quot;script&quot;:&quot;none&quot;},&quot;range&quot;:[0,3]}],&quot;text&quot;:&quot;202?&quot;}],&quot;verticalAlign&quot;:&quot;TOP&quot;,&quot;_lastCaretLocation&quot;:{&quot;lineIndex&quot;:0,&quot;runIndex&quot;:-1,&quot;charIndex&quot;:-1,&quot;endOfLine&quot;:true}},&quot;size&quot;:{&quot;x&quot;:52.49312648023369,&quot;y&quot;:19},&quot;targetSize&quot;:{&quot;x&quot;:52.49312648023369,&quot;y&quot;:2},&quot;format&quot;:&quot;BETTER_TEXT&quot;},&quot;parent&quot;:{&quot;type&quot;:&quot;CHILD&quot;,&quot;parentId&quot;:&quot;8841718a-1998-4711-acf6-4d4c929b63ec&quot;,&quot;order&quot;:&quot;5&quot;}},&quot;71b0fbb0-6b7a-424c-8457-81f59324b88a&quot;:{&quot;type&quot;:&quot;FIGURE_OBJECT&quot;,&quot;id&quot;:&quot;71b0fbb0-6b7a-424c-8457-81f59324b88a&quot;,&quot;relativeTransform&quot;:{&quot;translate&quot;:{&quot;x&quot;:416.65701699290304,&quot;y&quot;:309.50645367319015},&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16,&quot;color&quot;:&quot;rgba(112,112,113,1)&quot;,&quot;fontWeight&quot;:&quot;bold&quot;,&quot;fontStyle&quot;:&quot;normal&quot;,&quot;decoration&quot;:&quot;none&quot;,&quot;script&quot;:&quot;none&quot;},&quot;range&quot;:[0,7]}],&quot;text&quot;:&quot;microRNA&quot;}],&quot;verticalAlign&quot;:&quot;CENTER&quot;,&quot;_lastCaretLocation&quot;:{&quot;lineIndex&quot;:0,&quot;runIndex&quot;:-1,&quot;charIndex&quot;:-1,&quot;endOfLine&quot;:true}},&quot;size&quot;:{&quot;x&quot;:126.6865853968435,&quot;y&quot;:52.986173163405084},&quot;targetSize&quot;:{&quot;x&quot;:126.6865853968435,&quot;y&quot;:52.986173163405084},&quot;format&quot;:&quot;BETTER_TEXT&quot;,&quot;verticalAlign&quot;:&quot;TOP&quot;},&quot;isLocked&quot;:false,&quot;parent&quot;:{&quot;type&quot;:&quot;CHILD&quot;,&quot;parentId&quot;:&quot;ab5b204c-6a5a-4a46-85e5-0c76279574ab&quot;,&quot;order&quot;:&quot;7&quot;}},&quot;0a99dfe9-21b0-4bda-944c-85e187945b0b&quot;:{&quot;type&quot;:&quot;FIGURE_OBJECT&quot;,&quot;id&quot;:&quot;0a99dfe9-21b0-4bda-944c-85e187945b0b&quot;,&quot;relativeTransform&quot;:{&quot;translate&quot;:{&quot;x&quot;:453.7835153922543,&quot;y&quot;:-184.79871667557867},&quot;rotate&quot;:0,&quot;skewX&quot;:0,&quot;scale&quot;:{&quot;x&quot;:1,&quot;y&quot;:1}},&quot;opacity&quot;:1,&quot;path&quot;:{&quot;type&quot;:&quot;RECT&quot;,&quot;size&quot;:{&quot;x&quot;:24.639828890077183,&quot;y&quot;:11.293254907952019},&quot;cornerRounding&quot;:{&quot;type&quot;:&quot;ARC_LENGTH&quot;,&quot;global&quot;:0}},&quot;pathStyles&quot;:[{&quot;type&quot;:&quot;FILL&quot;,&quot;fillStyle&quot;:&quot;rgba(58,104,174,1)&quot;},{&quot;type&quot;:&quot;STROKE&quot;,&quot;strokeStyle&quot;:&quot;rgba(49,126,194,1)&quot;,&quot;lineWidth&quot;:2,&quot;lineJoin&quot;:&quot;round&quot;}],&quot;isLocked&quot;:false,&quot;parent&quot;:{&quot;type&quot;:&quot;CHILD&quot;,&quot;parentId&quot;:&quot;520d26eb-2d4b-4524-902d-a9c5804cd3d3&quot;,&quot;order&quot;:&quot;99999999&quot;}},&quot;9817b246-6a6a-4f59-acff-d28bb951823b&quot;:{&quot;type&quot;:&quot;FIGURE_OBJECT&quot;,&quot;id&quot;:&quot;9817b246-6a6a-4f59-acff-d28bb951823b&quot;,&quot;relativeTransform&quot;:{&quot;translate&quot;:{&quot;x&quot;:453.7842390955618,&quot;y&quot;:-163.50546176762666},&quot;rotate&quot;:0,&quot;skewX&quot;:0,&quot;scale&quot;:{&quot;x&quot;:1,&quot;y&quot;:1}},&quot;opacity&quot;:1,&quot;path&quot;:{&quot;type&quot;:&quot;RECT&quot;,&quot;size&quot;:{&quot;x&quot;:24.639828890077183,&quot;y&quot;:11.293254907952019},&quot;cornerRounding&quot;:{&quot;type&quot;:&quot;ARC_LENGTH&quot;,&quot;global&quot;:0}},&quot;pathStyles&quot;:[{&quot;type&quot;:&quot;FILL&quot;,&quot;fillStyle&quot;:&quot;rgba(98,141,86,1)&quot;},{&quot;type&quot;:&quot;STROKE&quot;,&quot;strokeStyle&quot;:&quot;rgba(148,196,125,1)&quot;,&quot;lineWidth&quot;:2,&quot;lineJoin&quot;:&quot;round&quot;}],&quot;isLocked&quot;:false,&quot;parent&quot;:{&quot;type&quot;:&quot;CHILD&quot;,&quot;parentId&quot;:&quot;520d26eb-2d4b-4524-902d-a9c5804cd3d3&quot;,&quot;order&quot;:&quot;999999995&quot;}},&quot;cb44bdf4-74a5-404f-a23b-547552f5d30c&quot;:{&quot;type&quot;:&quot;FIGURE_OBJECT&quot;,&quot;id&quot;:&quot;cb44bdf4-74a5-404f-a23b-547552f5d30c&quot;,&quot;relativeTransform&quot;:{&quot;translate&quot;:{&quot;x&quot;:453.7843040318387,&quot;y&quot;:-142.21259164018048},&quot;rotate&quot;:0,&quot;skewX&quot;:0,&quot;scale&quot;:{&quot;x&quot;:1,&quot;y&quot;:1}},&quot;opacity&quot;:1,&quot;path&quot;:{&quot;type&quot;:&quot;RECT&quot;,&quot;size&quot;:{&quot;x&quot;:24.639828890077183,&quot;y&quot;:11.293254907952019},&quot;cornerRounding&quot;:{&quot;type&quot;:&quot;ARC_LENGTH&quot;,&quot;global&quot;:0}},&quot;pathStyles&quot;:[{&quot;type&quot;:&quot;FILL&quot;,&quot;fillStyle&quot;:&quot;rgba(216,174,200,1)&quot;},{&quot;type&quot;:&quot;STROKE&quot;,&quot;strokeStyle&quot;:&quot;rgba(193,149,196,1)&quot;,&quot;lineWidth&quot;:2,&quot;lineJoin&quot;:&quot;round&quot;}],&quot;isLocked&quot;:false,&quot;parent&quot;:{&quot;type&quot;:&quot;CHILD&quot;,&quot;parentId&quot;:&quot;520d26eb-2d4b-4524-902d-a9c5804cd3d3&quot;,&quot;order&quot;:&quot;999999997&quot;}},&quot;4cd3648c-eac6-44f0-9cf7-90590eeae223&quot;:{&quot;type&quot;:&quot;FIGURE_OBJECT&quot;,&quot;id&quot;:&quot;4cd3648c-eac6-44f0-9cf7-90590eeae223&quot;,&quot;relativeTransform&quot;:{&quot;translate&quot;:{&quot;x&quot;:453.7836878711651,&quot;y&quot;:-119.99706206120945},&quot;rotate&quot;:0,&quot;skewX&quot;:0,&quot;scale&quot;:{&quot;x&quot;:1,&quot;y&quot;:1}},&quot;opacity&quot;:1,&quot;path&quot;:{&quot;type&quot;:&quot;RECT&quot;,&quot;size&quot;:{&quot;x&quot;:24.639828890077183,&quot;y&quot;:11.293254907952019},&quot;cornerRounding&quot;:{&quot;type&quot;:&quot;ARC_LENGTH&quot;,&quot;global&quot;:0}},&quot;pathStyles&quot;:[{&quot;type&quot;:&quot;FILL&quot;,&quot;fillStyle&quot;:&quot;rgba(192,56,48,1)&quot;},{&quot;type&quot;:&quot;STROKE&quot;,&quot;strokeStyle&quot;:&quot;rgba(192,56,48,1)&quot;,&quot;lineWidth&quot;:2,&quot;lineJoin&quot;:&quot;round&quot;}],&quot;isLocked&quot;:false,&quot;parent&quot;:{&quot;type&quot;:&quot;CHILD&quot;,&quot;parentId&quot;:&quot;520d26eb-2d4b-4524-902d-a9c5804cd3d3&quot;,&quot;order&quot;:&quot;999999998&quot;}},&quot;e1880e55-b774-4d30-9d53-e1cedcd28f82&quot;:{&quot;type&quot;:&quot;FIGURE_OBJECT&quot;,&quot;id&quot;:&quot;e1880e55-b774-4d30-9d53-e1cedcd28f82&quot;,&quot;relativeTransform&quot;:{&quot;translate&quot;:{&quot;x&quot;:453.78407171049156,&quot;y&quot;:-97.64078696238164},&quot;rotate&quot;:0,&quot;skewX&quot;:0,&quot;scale&quot;:{&quot;x&quot;:1,&quot;y&quot;:1}},&quot;opacity&quot;:1,&quot;path&quot;:{&quot;type&quot;:&quot;RECT&quot;,&quot;size&quot;:{&quot;x&quot;:24.639828890077183,&quot;y&quot;:11.293254907952019},&quot;cornerRounding&quot;:{&quot;type&quot;:&quot;ARC_LENGTH&quot;,&quot;global&quot;:0}},&quot;pathStyles&quot;:[{&quot;type&quot;:&quot;FILL&quot;,&quot;fillStyle&quot;:&quot;rgba(242,179,66,1)&quot;},{&quot;type&quot;:&quot;STROKE&quot;,&quot;strokeStyle&quot;:&quot;rgba(242,179,66,1)&quot;,&quot;lineWidth&quot;:2,&quot;lineJoin&quot;:&quot;round&quot;}],&quot;isLocked&quot;:false,&quot;parent&quot;:{&quot;type&quot;:&quot;CHILD&quot;,&quot;parentId&quot;:&quot;520d26eb-2d4b-4524-902d-a9c5804cd3d3&quot;,&quot;order&quot;:&quot;999999999&quot;}},&quot;7d05adb1-9524-4426-9734-af95deaec8b9&quot;:{&quot;type&quot;:&quot;FIGURE_OBJECT&quot;,&quot;id&quot;:&quot;7d05adb1-9524-4426-9734-af95deaec8b9&quot;,&quot;relativeTransform&quot;:{&quot;translate&quot;:{&quot;x&quot;:453.7837960982931,&quot;y&quot;:-76.38749064593695},&quot;rotate&quot;:0,&quot;skewX&quot;:0,&quot;scale&quot;:{&quot;x&quot;:1,&quot;y&quot;:1}},&quot;opacity&quot;:1,&quot;path&quot;:{&quot;type&quot;:&quot;RECT&quot;,&quot;size&quot;:{&quot;x&quot;:24.639828890077183,&quot;y&quot;:11.293254907952019},&quot;cornerRounding&quot;:{&quot;type&quot;:&quot;ARC_LENGTH&quot;,&quot;global&quot;:0}},&quot;pathStyles&quot;:[{&quot;type&quot;:&quot;FILL&quot;,&quot;fillStyle&quot;:&quot;rgba(130,92,166,1)&quot;},{&quot;type&quot;:&quot;STROKE&quot;,&quot;strokeStyle&quot;:&quot;rgba(130,92,166,1)&quot;,&quot;lineWidth&quot;:2,&quot;lineJoin&quot;:&quot;round&quot;}],&quot;isLocked&quot;:false,&quot;parent&quot;:{&quot;type&quot;:&quot;CHILD&quot;,&quot;parentId&quot;:&quot;520d26eb-2d4b-4524-902d-a9c5804cd3d3&quot;,&quot;order&quot;:&quot;9999999995&quot;}},&quot;86364a7c-629b-441c-9cea-eceb9f885d67&quot;:{&quot;type&quot;:&quot;FIGURE_OBJECT&quot;,&quot;id&quot;:&quot;86364a7c-629b-441c-9cea-eceb9f885d67&quot;,&quot;relativeTransform&quot;:{&quot;translate&quot;:{&quot;x&quot;:300.9375959297283,&quot;y&quot;:-131.92575051562144},&quot;rotate&quot;:4.434899695535845e-18,&quot;skewX&quot;:8.789744620860174e-18,&quot;scale&quot;:{&quot;x&quot;:1,&quot;y&quot;:1}},&quot;opacity&quot;:1,&quot;path&quot;:{&quot;type&quot;:&quot;RECT&quot;,&quot;size&quot;:{&quot;x&quot;:-345.13617763103304,&quot;y&quot;:-141.67901611794366},&quot;cornerRounding&quot;:{&quot;type&quot;:&quot;ARC_LENGTH&quot;,&quot;global&quot;:15.707976046391567}},&quot;pathStyles&quot;:[{&quot;type&quot;:&quot;FILL&quot;,&quot;fillStyle&quot;:&quot;rgba(247, 242, 248, 0)&quot;},{&quot;type&quot;:&quot;STROKE&quot;,&quot;strokeStyle&quot;:&quot;#825ca6&quot;,&quot;lineWidth&quot;:2.000001627001844,&quot;lineJoin&quot;:&quot;round&quot;}],&quot;isLocked&quot;:false,&quot;parent&quot;:{&quot;type&quot;:&quot;CHILD&quot;,&quot;parentId&quot;:&quot;520d26eb-2d4b-4524-902d-a9c5804cd3d3&quot;,&quot;order&quot;:&quot;9999999997&quot;}},&quot;579445f2-45fb-41f9-8f8a-3bea59b1a87e&quot;:{&quot;type&quot;:&quot;FIGURE_OBJECT&quot;,&quot;id&quot;:&quot;579445f2-45fb-41f9-8f8a-3bea59b1a87e&quot;,&quot;parent&quot;:{&quot;type&quot;:&quot;CHILD&quot;,&quot;parentId&quot;:&quot;520d26eb-2d4b-4524-902d-a9c5804cd3d3&quot;,&quot;order&quot;:&quot;95&quot;},&quot;relativeTransform&quot;:{}},&quot;5f0b9f0b-3489-4f3c-b832-e92511d56175&quot;:{&quot;type&quot;:&quot;FIGURE_OBJECT&quot;,&quot;id&quot;:&quot;5f0b9f0b-3489-4f3c-b832-e92511d56175&quot;,&quot;parent&quot;:{&quot;type&quot;:&quot;CHILD&quot;,&quot;parentId&quot;:&quot;520d26eb-2d4b-4524-902d-a9c5804cd3d3&quot;,&quot;order&quot;:&quot;97&quot;},&quot;relativeTransform&quot;:{}},&quot;131583b0-5080-4c33-8a24-a12b44b79a20&quot;:{&quot;type&quot;:&quot;FIGURE_OBJECT&quot;,&quot;id&quot;:&quot;131583b0-5080-4c33-8a24-a12b44b79a20&quot;,&quot;parent&quot;:{&quot;type&quot;:&quot;CHILD&quot;,&quot;parentId&quot;:&quot;520d26eb-2d4b-4524-902d-a9c5804cd3d3&quot;,&quot;order&quot;:&quot;98&quot;},&quot;relativeTransform&quot;:{}},&quot;01d0f737-c575-44b0-bdf8-1c346b5345ad&quot;:{&quot;type&quot;:&quot;FIGURE_OBJECT&quot;,&quot;id&quot;:&quot;01d0f737-c575-44b0-bdf8-1c346b5345ad&quot;,&quot;parent&quot;:{&quot;type&quot;:&quot;CHILD&quot;,&quot;parentId&quot;:&quot;520d26eb-2d4b-4524-902d-a9c5804cd3d3&quot;,&quot;order&quot;:&quot;99&quot;},&quot;relativeTransform&quot;:{}},&quot;7695d992-95f2-437b-aca9-774f1faa2c12&quot;:{&quot;type&quot;:&quot;FIGURE_OBJECT&quot;,&quot;id&quot;:&quot;7695d992-95f2-437b-aca9-774f1faa2c12&quot;,&quot;parent&quot;:{&quot;type&quot;:&quot;CHILD&quot;,&quot;parentId&quot;:&quot;520d26eb-2d4b-4524-902d-a9c5804cd3d3&quot;,&quot;order&quot;:&quot;998&quot;},&quot;relativeTransform&quot;:{}},&quot;a86bd581-4f81-427c-b333-3655f49fcf1c&quot;:{&quot;type&quot;:&quot;FIGURE_OBJECT&quot;,&quot;id&quot;:&quot;a86bd581-4f81-427c-b333-3655f49fcf1c&quot;,&quot;parent&quot;:{&quot;type&quot;:&quot;CHILD&quot;,&quot;parentId&quot;:&quot;520d26eb-2d4b-4524-902d-a9c5804cd3d3&quot;,&quot;order&quot;:&quot;99995&quot;},&quot;relativeTransform&quot;:{}},&quot;957ff903-c24f-4656-ac98-6683b9095c49&quot;:{&quot;type&quot;:&quot;FIGURE_OBJECT&quot;,&quot;id&quot;:&quot;957ff903-c24f-4656-ac98-6683b9095c49&quot;,&quot;parent&quot;:{&quot;type&quot;:&quot;CHILD&quot;,&quot;parentId&quot;:&quot;520d26eb-2d4b-4524-902d-a9c5804cd3d3&quot;,&quot;order&quot;:&quot;999998&quot;},&quot;relativeTransform&quot;:{}},&quot;8f3c426e-873c-4b85-a474-32a293e1fef4&quot;:{&quot;type&quot;:&quot;FIGURE_OBJECT&quot;,&quot;id&quot;:&quot;8f3c426e-873c-4b85-a474-32a293e1fef4&quot;,&quot;parent&quot;:{&quot;type&quot;:&quot;CHILD&quot;,&quot;parentId&quot;:&quot;520d26eb-2d4b-4524-902d-a9c5804cd3d3&quot;,&quot;order&quot;:&quot;99997&quot;},&quot;relativeTransform&quot;:{}},&quot;1ab16d27-8fac-41c0-8eca-f11e6032a245&quot;:{&quot;type&quot;:&quot;FIGURE_OBJECT&quot;,&quot;id&quot;:&quot;1ab16d27-8fac-41c0-8eca-f11e6032a245&quot;,&quot;parent&quot;:{&quot;type&quot;:&quot;CHILD&quot;,&quot;parentId&quot;:&quot;520d26eb-2d4b-4524-902d-a9c5804cd3d3&quot;,&quot;order&quot;:&quot;99998&quot;},&quot;relativeTransform&quot;:{}},&quot;1336bb1f-4ee2-4bc7-8d62-102664c6b81e&quot;:{&quot;type&quot;:&quot;FIGURE_OBJECT&quot;,&quot;id&quot;:&quot;1336bb1f-4ee2-4bc7-8d62-102664c6b81e&quot;,&quot;parent&quot;:{&quot;type&quot;:&quot;CHILD&quot;,&quot;parentId&quot;:&quot;520d26eb-2d4b-4524-902d-a9c5804cd3d3&quot;,&quot;order&quot;:&quot;9999995&quot;},&quot;relativeTransform&quot;:{}},&quot;d1349d18-3410-41fa-82b9-79a17fcff493&quot;:{&quot;type&quot;:&quot;FIGURE_OBJECT&quot;,&quot;id&quot;:&quot;d1349d18-3410-41fa-82b9-79a17fcff493&quot;,&quot;parent&quot;:{&quot;type&quot;:&quot;CHILD&quot;,&quot;parentId&quot;:&quot;520d26eb-2d4b-4524-902d-a9c5804cd3d3&quot;,&quot;order&quot;:&quot;9999998&quot;},&quot;relativeTransform&quot;:{}},&quot;dd9fd8b1-52f2-4cdf-b83a-a27c9ad9a435&quot;:{&quot;type&quot;:&quot;FIGURE_OBJECT&quot;,&quot;id&quot;:&quot;dd9fd8b1-52f2-4cdf-b83a-a27c9ad9a435&quot;,&quot;parent&quot;:{&quot;type&quot;:&quot;CHILD&quot;,&quot;parentId&quot;:&quot;520d26eb-2d4b-4524-902d-a9c5804cd3d3&quot;,&quot;order&quot;:&quot;999995&quot;},&quot;relativeTransform&quot;:{}},&quot;525cd08b-4157-4092-a850-f3537a922c11&quot;:{&quot;type&quot;:&quot;FIGURE_OBJECT&quot;,&quot;id&quot;:&quot;525cd08b-4157-4092-a850-f3537a922c11&quot;,&quot;parent&quot;:{&quot;type&quot;:&quot;CHILD&quot;,&quot;parentId&quot;:&quot;520d26eb-2d4b-4524-902d-a9c5804cd3d3&quot;,&quot;order&quot;:&quot;99999995&quot;},&quot;relativeTransform&quot;:{}},&quot;ab5b204c-6a5a-4a46-85e5-0c76279574ab&quot;:{&quot;type&quot;:&quot;FIGURE_OBJECT&quot;,&quot;id&quot;:&quot;ab5b204c-6a5a-4a46-85e5-0c76279574ab&quot;,&quot;parent&quot;:{&quot;type&quot;:&quot;CHILD&quot;,&quot;parentId&quot;:&quot;520d26eb-2d4b-4524-902d-a9c5804cd3d3&quot;,&quot;order&quot;:&quot;99999998&quot;},&quot;relativeTransform&quot;:{}},&quot;ed85a84d-7375-4327-bf81-10dcc7e82ecf&quot;:{&quot;id&quot;:&quot;ed85a84d-7375-4327-bf81-10dcc7e82ecf&quot;,&quot;type&quot;:&quot;FIGURE_OBJECT&quot;,&quot;document&quot;:{&quot;type&quot;:&quot;FIGURE&quot;,&quot;canvasType&quot;:&quot;FIGURE&quot;,&quot;units&quot;:&quot;in&quot;},&quot;parent&quot;:{&quot;parentId&quot;:&quot;770d1f84-8f16-4827-9838-689cb15e2cd4&quot;,&quot;type&quot;:&quot;DOCUMENT&quot;,&quot;order&quot;:&quot;5&quot;}},&quot;770d1f84-8f16-4827-9838-689cb15e2cd4&quot;:{&quot;id&quot;:&quot;770d1f84-8f16-4827-9838-689cb15e2cd4&quot;,&quot;type&quot;:&quot;FIGURE_OBJECT&quot;,&quot;document&quot;:{&quot;type&quot;:&quot;DOCUMENT_GROUP&quot;,&quot;canvasType&quot;:&quot;FIGURE&quot;,&quot;units&quot;:&quot;in&quot;}}}}"/>
</p:tagLst>
</file>

<file path=ppt/tags/tag18.xml><?xml version="1.0" encoding="utf-8"?>
<p:tagLst xmlns:a="http://schemas.openxmlformats.org/drawingml/2006/main" xmlns:r="http://schemas.openxmlformats.org/officeDocument/2006/relationships" xmlns:p="http://schemas.openxmlformats.org/presentationml/2006/main">
  <p:tag name="ID" val="681d9ee347432f8bce2e9f3b"/>
  <p:tag name="FIGURESLIDEID" val="ed85a84d-7375-4327-bf81-10dcc7e82ecf"/>
  <p:tag name="SELECTIONIDS" val="520d26eb-2d4b-4524-902d-a9c5804cd3d3"/>
  <p:tag name="TRANSPARENTBACKGROUND" val="true"/>
  <p:tag name="VERSION" val="1746800931067"/>
  <p:tag name="TITLE" val="ADPKD Timeline"/>
  <p:tag name="CREATORNAME" val="Jacob Nysather"/>
  <p:tag name="DATEINSERTED" val="1746800933041"/>
  <p:tag name="DPI" val="300"/>
  <p:tag name="BIOJSON" val="{&quot;id&quot;:&quot;770d1f84-8f16-4827-9838-689cb15e2cd4&quot;,&quot;objects&quot;:{&quot;520d26eb-2d4b-4524-902d-a9c5804cd3d3&quot;:{&quot;type&quot;:&quot;FIGURE_OBJECT&quot;,&quot;id&quot;:&quot;520d26eb-2d4b-4524-902d-a9c5804cd3d3&quot;,&quot;relativeTransform&quot;:{&quot;translate&quot;:{&quot;x&quot;:0,&quot;y&quot;:0},&quot;rotate&quot;:0,&quot;skewX&quot;:0,&quot;scale&quot;:{&quot;x&quot;:1,&quot;y&quot;:1}},&quot;isLocked&quot;:false,&quot;parent&quot;:{&quot;type&quot;:&quot;CHILD&quot;,&quot;parentId&quot;:&quot;ed85a84d-7375-4327-bf81-10dcc7e82ecf&quot;,&quot;order&quot;:&quot;5&quot;},&quot;assetId&quot;:&quot;5faadc128a991000a8cdf363&quot;},&quot;ef586bf0-86a8-4b2f-bda6-bb0dd93d05b8&quot;:{&quot;type&quot;:&quot;FIGURE_OBJECT&quot;,&quot;id&quot;:&quot;ef586bf0-86a8-4b2f-bda6-bb0dd93d05b8&quot;,&quot;relativeTransform&quot;:{&quot;translate&quot;:{&quot;x&quot;:-11.798674744086892,&quot;y&quot;:71.6180935570618},&quot;rotate&quot;:0},&quot;opacity&quot;:1,&quot;path&quot;:{&quot;type&quot;:&quot;RECT&quot;,&quot;size&quot;:{&quot;x&quot;:935.4020166415676,&quot;y&quot;:13.820992858529054},&quot;cornerRounding&quot;:{&quot;type&quot;:&quot;ARC_LENGTH&quot;,&quot;global&quot;:0}},&quot;pathStyles&quot;:[{&quot;type&quot;:&quot;FILL&quot;,&quot;fillStyle&quot;:&quot;rgba(222,219,238,1)&quot;},{&quot;type&quot;:&quot;STROKE&quot;,&quot;strokeStyle&quot;:&quot;rgba(135,133,186,1)&quot;,&quot;lineWidth&quot;:1,&quot;lineJoin&quot;:&quot;round&quot;}],&quot;isLocked&quot;:false,&quot;parent&quot;:{&quot;type&quot;:&quot;CHILD&quot;,&quot;parentId&quot;:&quot;520d26eb-2d4b-4524-902d-a9c5804cd3d3&quot;,&quot;order&quot;:&quot;02&quot;}},&quot;3362fefd-c17a-4969-94bb-a8f73a610c7b&quot;:{&quot;type&quot;:&quot;FIGURE_OBJECT&quot;,&quot;id&quot;:&quot;3362fefd-c17a-4969-94bb-a8f73a610c7b&quot;,&quot;relativeTransform&quot;:{&quot;translate&quot;:{&quot;x&quot;:-433.60030889954044,&quot;y&quot;:25.03008476384699},&quot;rotate&quot;:0,&quot;skewX&quot;:0,&quot;scale&quot;:{&quot;x&quot;:1,&quot;y&quot;:1}},&quot;opacity&quot;:1,&quot;source&quot;:{&quot;type&quot;:&quot;ASSETS&quot;},&quot;pathStyles&quot;:[{&quot;type&quot;:&quot;FILL&quot;,&quot;fillStyle&quot;:&quot;rgb(0,0,0)&quot;}],&quot;isLocked&quot;:false,&quot;parent&quot;:{&quot;type&quot;:&quot;CHILD&quot;,&quot;parentId&quot;:&quot;579445f2-45fb-41f9-8f8a-3bea59b1a87e&quot;,&quot;order&quot;:&quot;2&quot;}},&quot;1f6025ef-acb7-47fe-87ef-be9f26da609b&quot;:{&quot;type&quot;:&quot;FIGURE_OBJECT&quot;,&quot;id&quot;:&quot;1f6025ef-acb7-47fe-87ef-be9f26da609b&quot;,&quot;relativeTransform&quot;:{&quot;translate&quot;:{&quot;x&quot;:-1.461228235654718e-13,&quot;y&quot;:34.359499813690064},&quot;rotate&quot;:3.141592653589793},&quot;opacity&quot;:1,&quot;path&quot;:{&quot;type&quot;:&quot;TRIANGLE&quot;,&quot;size&quot;:{&quot;x&quot;:34.79965429850818,&quot;y&quot;:23.311362321765994},&quot;cornerRounding&quot;:{&quot;type&quot;:&quot;ARC_LENGTH&quot;,&quot;global&quot;:0}},&quot;pathStyles&quot;:[{&quot;type&quot;:&quot;FILL&quot;,&quot;fillStyle&quot;:&quot;rgba(144,197,218,1)&quot;},{&quot;type&quot;:&quot;STROKE&quot;,&quot;strokeStyle&quot;:&quot;rgba(0,0,0,0)&quot;,&quot;lineWidth&quot;:0.587570262285521,&quot;lineJoin&quot;:&quot;round&quot;}],&quot;isLocked&quot;:false,&quot;parent&quot;:{&quot;type&quot;:&quot;CHILD&quot;,&quot;parentId&quot;:&quot;3362fefd-c17a-4969-94bb-a8f73a610c7b&quot;,&quot;order&quot;:&quot;2&quot;}},&quot;78f15347-deb7-4697-82b1-6b9a7f1c6a15&quot;:{&quot;type&quot;:&quot;FIGURE_OBJECT&quot;,&quot;id&quot;:&quot;78f15347-deb7-4697-82b1-6b9a7f1c6a15&quot;,&quot;relativeTransform&quot;:{&quot;translate&quot;:{&quot;x&quot;:2.5049626896938023e-14,&quot;y&quot;:-9.0942322953036},&quot;rotate&quot;:0},&quot;opacity&quot;:1,&quot;path&quot;:{&quot;type&quot;:&quot;ELLIPSE&quot;,&quot;size&quot;:{&quot;x&quot;:74.42946762082431,&quot;y&quot;:74.42946762082431}},&quot;pathStyles&quot;:[{&quot;type&quot;:&quot;FILL&quot;,&quot;fillStyle&quot;:&quot;rgba(144,197,218,1)&quot;},{&quot;type&quot;:&quot;STROKE&quot;,&quot;strokeStyle&quot;:&quot;#95AAD3&quot;,&quot;lineWidth&quot;:0,&quot;lineJoin&quot;:&quot;round&quot;}],&quot;isLocked&quot;:false,&quot;parent&quot;:{&quot;type&quot;:&quot;CHILD&quot;,&quot;parentId&quot;:&quot;3362fefd-c17a-4969-94bb-a8f73a610c7b&quot;,&quot;order&quot;:&quot;5&quot;}},&quot;589144f4-7e5b-4c20-ab60-639a439317c6&quot;:{&quot;type&quot;:&quot;FIGURE_OBJECT&quot;,&quot;id&quot;:&quot;589144f4-7e5b-4c20-ab60-639a439317c6&quot;,&quot;relativeTransform&quot;:{&quot;translate&quot;:{&quot;x&quot;:-433.6001317910174,&quot;y&quot;:15.71099016661111},&quot;rotate&quot;:0,&quot;skewX&quot;:0,&quot;scale&quot;:{&quot;x&quot;:1,&quot;y&quot;:1}},&quot;layout&quot;:{&quot;sizeRatio&quot;:{&quot;x&quot;:0.8999999999999999,&quot;y&quot;:0.5833333333333334},&quot;keepAspectRatio&quot;:true},&quot;opacity&quot;:1,&quot;path&quot;:{&quot;type&quot;:&quot;ELLIPSE&quot;,&quot;size&quot;:{&quot;x&quot;:58.32569608914854,&quot;y&quot;:58.32569608914854}},&quot;pathStyles&quot;:[{&quot;type&quot;:&quot;FILL&quot;,&quot;fillStyle&quot;:&quot;rgba(255,255,255,1)&quot;},{&quot;type&quot;:&quot;STROKE&quot;,&quot;strokeStyle&quot;:&quot;rgba(0,0,0,1)&quot;,&quot;lineWidth&quot;:0,&quot;lineJoin&quot;:&quot;round&quot;}],&quot;isLocked&quot;:false,&quot;parent&quot;:{&quot;type&quot;:&quot;CHILD&quot;,&quot;parentId&quot;:&quot;579445f2-45fb-41f9-8f8a-3bea59b1a87e&quot;,&quot;order&quot;:&quot;5&quot;}},&quot;9f84ccc4-1302-4f92-af78-e467ebab3802&quot;:{&quot;type&quot;:&quot;FIGURE_OBJECT&quot;,&quot;id&quot;:&quot;9f84ccc4-1302-4f92-af78-e467ebab3802&quot;,&quot;relativeTransform&quot;:{&quot;translate&quot;:{&quot;x&quot;:0,&quot;y&quot;:0},&quot;rotate&quot;:0},&quot;text&quot;:{&quot;textData&quot;:{&quot;lineSpacing&quot;:&quot;normal&quot;,&quot;alignment&quot;:&quot;center&quot;,&quot;lines&quot;:[{&quot;runs&quot;:[{&quot;style&quot;:{&quot;fontFamily&quot;:&quot;Roboto&quot;,&quot;fontSize&quot;:15.668540327613892,&quot;color&quot;:&quot;rgba(70,69,70,1)&quot;,&quot;fontWeight&quot;:&quot;bold&quot;,&quot;fontStyle&quot;:&quot;normal&quot;,&quot;decoration&quot;:&quot;none&quot;,&quot;script&quot;:&quot;none&quot;},&quot;range&quot;:[0,3]}],&quot;text&quot;:&quot;2006&quot;,&quot;baseStyle&quot;:{&quot;fontFamily&quot;:&quot;Roboto&quot;,&quot;fontSize&quot;:15.668540327613892,&quot;color&quot;:&quot;rgba(70,69,70,1)&quot;,&quot;fontWeight&quot;:&quot;bold&quot;,&quot;fontStyle&quot;:&quot;normal&quot;,&quot;decoration&quot;:&quot;none&quot;,&quot;script&quot;:&quot;none&quot;}}],&quot;verticalAlign&quot;:&quot;TOP&quot;,&quot;_lastCaretLocation&quot;:{&quot;lineIndex&quot;:0,&quot;runIndex&quot;:-1,&quot;charIndex&quot;:-1,&quot;endOfLine&quot;:true}},&quot;size&quot;:{&quot;x&quot;:52.49312648023369,&quot;y&quot;:18.802248393136672},&quot;targetSize&quot;:{&quot;x&quot;:52.49312648023369,&quot;y&quot;:2},&quot;format&quot;:&quot;BETTER_TEXT&quot;},&quot;parent&quot;:{&quot;type&quot;:&quot;CHILD&quot;,&quot;parentId&quot;:&quot;589144f4-7e5b-4c20-ab60-639a439317c6&quot;,&quot;order&quot;:&quot;5&quot;}},&quot;48612dd6-752a-4df2-8ca6-6dafb2d7bd68&quot;:{&quot;type&quot;:&quot;FIGURE_OBJECT&quot;,&quot;id&quot;:&quot;48612dd6-752a-4df2-8ca6-6dafb2d7bd68&quot;,&quot;relativeTransform&quot;:{&quot;translate&quot;:{&quot;x&quot;:-333.2482390063131,&quot;y&quot;:24.168939029739047},&quot;rotate&quot;:0,&quot;skewX&quot;:0,&quot;scale&quot;:{&quot;x&quot;:1,&quot;y&quot;:1}},&quot;opacity&quot;:1,&quot;source&quot;:{&quot;type&quot;:&quot;ASSETS&quot;},&quot;pathStyles&quot;:[{&quot;type&quot;:&quot;FILL&quot;,&quot;fillStyle&quot;:&quot;rgb(0,0,0)&quot;}],&quot;isLocked&quot;:false,&quot;parent&quot;:{&quot;type&quot;:&quot;CHILD&quot;,&quot;parentId&quot;:&quot;5f0b9f0b-3489-4f3c-b832-e92511d56175&quot;,&quot;order&quot;:&quot;2&quot;}},&quot;591312b0-6f5e-4957-9763-9e0b4e26be5d&quot;:{&quot;type&quot;:&quot;FIGURE_OBJECT&quot;,&quot;id&quot;:&quot;591312b0-6f5e-4957-9763-9e0b4e26be5d&quot;,&quot;relativeTransform&quot;:{&quot;translate&quot;:{&quot;x&quot;:-7.784887358211087e-14,&quot;y&quot;:33.72059890559801},&quot;rotate&quot;:3.141592653589793},&quot;opacity&quot;:1,&quot;path&quot;:{&quot;type&quot;:&quot;TRIANGLE&quot;,&quot;size&quot;:{&quot;x&quot;:34.72923546933033,&quot;y&quot;:23.454556481288517},&quot;cornerRounding&quot;:{&quot;type&quot;:&quot;ARC_LENGTH&quot;,&quot;global&quot;:0}},&quot;pathStyles&quot;:[{&quot;type&quot;:&quot;FILL&quot;,&quot;fillStyle&quot;:&quot;rgba(110, 153, 187, 1)&quot;},{&quot;type&quot;:&quot;STROKE&quot;,&quot;strokeStyle&quot;:&quot;#95AAD3&quot;,&quot;lineWidth&quot;:0,&quot;lineJoin&quot;:&quot;round&quot;}],&quot;isLocked&quot;:false,&quot;parent&quot;:{&quot;type&quot;:&quot;CHILD&quot;,&quot;parentId&quot;:&quot;48612dd6-752a-4df2-8ca6-6dafb2d7bd68&quot;,&quot;order&quot;:&quot;2&quot;}},&quot;a2c9e153-eee9-4467-bece-c211fb71f8b2&quot;:{&quot;type&quot;:&quot;FIGURE_OBJECT&quot;,&quot;id&quot;:&quot;a2c9e153-eee9-4467-bece-c211fb71f8b2&quot;,&quot;relativeTransform&quot;:{&quot;translate&quot;:{&quot;x&quot;:2.4583854815403432e-14,&quot;y&quot;:-8.925113084599044},&quot;rotate&quot;:0},&quot;opacity&quot;:1,&quot;path&quot;:{&quot;type&quot;:&quot;ELLIPSE&quot;,&quot;size&quot;:{&quot;x&quot;:73.04552812328632,&quot;y&quot;:73.04552812328632}},&quot;pathStyles&quot;:[{&quot;type&quot;:&quot;FILL&quot;,&quot;fillStyle&quot;:&quot;rgba(110, 153, 187, 1)&quot;},{&quot;type&quot;:&quot;STROKE&quot;,&quot;strokeStyle&quot;:&quot;#95AAD3&quot;,&quot;lineWidth&quot;:0,&quot;lineJoin&quot;:&quot;round&quot;}],&quot;isLocked&quot;:false,&quot;parent&quot;:{&quot;type&quot;:&quot;CHILD&quot;,&quot;parentId&quot;:&quot;48612dd6-752a-4df2-8ca6-6dafb2d7bd68&quot;,&quot;order&quot;:&quot;5&quot;}},&quot;bb65d002-1975-4037-854c-af258bf4a199&quot;:{&quot;type&quot;:&quot;FIGURE_OBJECT&quot;,&quot;id&quot;:&quot;bb65d002-1975-4037-854c-af258bf4a199&quot;,&quot;relativeTransform&quot;:{&quot;translate&quot;:{&quot;x&quot;:-333.1517654764755,&quot;y&quot;:15.243885705280693},&quot;rotate&quot;:0,&quot;skewX&quot;:0,&quot;scale&quot;:{&quot;x&quot;:1,&quot;y&quot;:1}},&quot;layout&quot;:{&quot;sizeRatio&quot;:{&quot;x&quot;:0.8999999999999999,&quot;y&quot;:0.5833333333333334},&quot;keepAspectRatio&quot;:true},&quot;opacity&quot;:1,&quot;path&quot;:{&quot;type&quot;:&quot;ELLIPSE&quot;,&quot;size&quot;:{&quot;x&quot;:57.241189681681156,&quot;y&quot;:57.241189681681156}},&quot;pathStyles&quot;:[{&quot;type&quot;:&quot;FILL&quot;,&quot;fillStyle&quot;:&quot;rgba(255,255,255,1)&quot;},{&quot;type&quot;:&quot;STROKE&quot;,&quot;strokeStyle&quot;:&quot;rgba(0,0,0,1)&quot;,&quot;lineWidth&quot;:0,&quot;lineJoin&quot;:&quot;round&quot;}],&quot;isLocked&quot;:false,&quot;parent&quot;:{&quot;type&quot;:&quot;CHILD&quot;,&quot;parentId&quot;:&quot;5f0b9f0b-3489-4f3c-b832-e92511d56175&quot;,&quot;order&quot;:&quot;5&quot;}},&quot;914be75d-465e-41ee-8c91-46a28edcd3de&quot;:{&quot;type&quot;:&quot;FIGURE_OBJECT&quot;,&quot;id&quot;:&quot;914be75d-465e-41ee-8c91-46a28edcd3de&quot;,&quot;relativeTransform&quot;:{&quot;translate&quot;:{&quot;x&quot;:0,&quot;y&quot;:0},&quot;rotate&quot;:0},&quot;text&quot;:{&quot;textData&quot;:{&quot;lineSpacing&quot;:&quot;normal&quot;,&quot;alignment&quot;:&quot;center&quot;,&quot;lines&quot;:[{&quot;runs&quot;:[{&quot;style&quot;:{&quot;fontFamily&quot;:&quot;Roboto&quot;,&quot;fontSize&quot;:15.37719991471962,&quot;color&quot;:&quot;rgba(70,69,70,1)&quot;,&quot;fontWeight&quot;:&quot;bold&quot;,&quot;fontStyle&quot;:&quot;normal&quot;,&quot;decoration&quot;:&quot;none&quot;,&quot;script&quot;:&quot;none&quot;},&quot;range&quot;:[0,3]}],&quot;text&quot;:&quot;2009&quot;}],&quot;verticalAlign&quot;:&quot;TOP&quot;,&quot;_lastCaretLocation&quot;:{&quot;lineIndex&quot;:0,&quot;runIndex&quot;:-1,&quot;charIndex&quot;:-1,&quot;endOfLine&quot;:true}},&quot;size&quot;:{&quot;x&quot;:51.51707071351304,&quot;y&quot;:18.452639897663545},&quot;targetSize&quot;:{&quot;x&quot;:51.51707071351304,&quot;y&quot;:2},&quot;format&quot;:&quot;BETTER_TEXT&quot;},&quot;parent&quot;:{&quot;type&quot;:&quot;CHILD&quot;,&quot;parentId&quot;:&quot;bb65d002-1975-4037-854c-af258bf4a199&quot;,&quot;order&quot;:&quot;5&quot;}},&quot;21af5747-6b52-4827-9998-33b5adf9213e&quot;:{&quot;type&quot;:&quot;FIGURE_OBJECT&quot;,&quot;id&quot;:&quot;21af5747-6b52-4827-9998-33b5adf9213e&quot;,&quot;relativeTransform&quot;:{&quot;translate&quot;:{&quot;x&quot;:-136.94960888563236,&quot;y&quot;:25.03001324271009},&quot;rotate&quot;:0,&quot;skewX&quot;:0,&quot;scale&quot;:{&quot;x&quot;:1,&quot;y&quot;:1}},&quot;opacity&quot;:1,&quot;source&quot;:{&quot;type&quot;:&quot;ASSETS&quot;},&quot;pathStyles&quot;:[{&quot;type&quot;:&quot;FILL&quot;,&quot;fillStyle&quot;:&quot;rgb(0,0,0)&quot;}],&quot;isLocked&quot;:false,&quot;parent&quot;:{&quot;type&quot;:&quot;CHILD&quot;,&quot;parentId&quot;:&quot;131583b0-5080-4c33-8a24-a12b44b79a20&quot;,&quot;order&quot;:&quot;2&quot;}},&quot;4a19839c-20ee-41a2-88b6-3f7f989517b5&quot;:{&quot;type&quot;:&quot;FIGURE_OBJECT&quot;,&quot;id&quot;:&quot;4a19839c-20ee-41a2-88b6-3f7f989517b5&quot;,&quot;relativeTransform&quot;:{&quot;translate&quot;:{&quot;x&quot;:5.4274173696424145e-14,&quot;y&quot;:34.35946676684156},&quot;rotate&quot;:3.141592653589793},&quot;opacity&quot;:1,&quot;path&quot;:{&quot;type&quot;:&quot;TRIANGLE&quot;,&quot;size&quot;:{&quot;x&quot;:34.799642812618565,&quot;y&quot;:23.311354627674202},&quot;cornerRounding&quot;:{&quot;type&quot;:&quot;ARC_LENGTH&quot;,&quot;global&quot;:0}},&quot;pathStyles&quot;:[{&quot;type&quot;:&quot;FILL&quot;,&quot;fillStyle&quot;:&quot;rgba(61, 96, 167, 1)&quot;},{&quot;type&quot;:&quot;STROKE&quot;,&quot;strokeStyle&quot;:&quot;rgba(0,0,0,0)&quot;,&quot;lineWidth&quot;:0.5875700683535032,&quot;lineJoin&quot;:&quot;round&quot;}],&quot;isLocked&quot;:false,&quot;parent&quot;:{&quot;type&quot;:&quot;CHILD&quot;,&quot;parentId&quot;:&quot;21af5747-6b52-4827-9998-33b5adf9213e&quot;,&quot;order&quot;:&quot;2&quot;}},&quot;46b88fe1-7165-4395-9aeb-4f69ed8b5768&quot;:{&quot;type&quot;:&quot;FIGURE_OBJECT&quot;,&quot;id&quot;:&quot;46b88fe1-7165-4395-9aeb-4f69ed8b5768&quot;,&quot;relativeTransform&quot;:{&quot;translate&quot;:{&quot;x&quot;:2.5049618629118835e-14,&quot;y&quot;:-9.094207587448103},&quot;rotate&quot;:0},&quot;opacity&quot;:1,&quot;path&quot;:{&quot;type&quot;:&quot;ELLIPSE&quot;,&quot;size&quot;:{&quot;x&quot;:74.42944305481448,&quot;y&quot;:74.42944305481448}},&quot;pathStyles&quot;:[{&quot;type&quot;:&quot;FILL&quot;,&quot;fillStyle&quot;:&quot;rgba(61, 96, 167, 1)&quot;},{&quot;type&quot;:&quot;STROKE&quot;,&quot;strokeStyle&quot;:&quot;#95AAD3&quot;,&quot;lineWidth&quot;:0,&quot;lineJoin&quot;:&quot;round&quot;}],&quot;isLocked&quot;:false,&quot;parent&quot;:{&quot;type&quot;:&quot;CHILD&quot;,&quot;parentId&quot;:&quot;21af5747-6b52-4827-9998-33b5adf9213e&quot;,&quot;order&quot;:&quot;5&quot;}},&quot;8c268c19-0871-44c6-87a1-a5cd43586c5a&quot;:{&quot;type&quot;:&quot;FIGURE_OBJECT&quot;,&quot;id&quot;:&quot;8c268c19-0871-44c6-87a1-a5cd43586c5a&quot;,&quot;relativeTransform&quot;:{&quot;translate&quot;:{&quot;x&quot;:-136.94972556220205,&quot;y&quot;:15.710827211434339},&quot;rotate&quot;:0,&quot;skewX&quot;:0,&quot;scale&quot;:{&quot;x&quot;:1,&quot;y&quot;:1}},&quot;layout&quot;:{&quot;sizeRatio&quot;:{&quot;x&quot;:0.8999999999999999,&quot;y&quot;:0.5833333333333334},&quot;keepAspectRatio&quot;:true},&quot;opacity&quot;:1,&quot;path&quot;:{&quot;type&quot;:&quot;ELLIPSE&quot;,&quot;size&quot;:{&quot;x&quot;:58.32567683831055,&quot;y&quot;:58.32567683831055}},&quot;pathStyles&quot;:[{&quot;type&quot;:&quot;FILL&quot;,&quot;fillStyle&quot;:&quot;rgba(255,255,255,1)&quot;},{&quot;type&quot;:&quot;STROKE&quot;,&quot;strokeStyle&quot;:&quot;rgba(0,0,0,1)&quot;,&quot;lineWidth&quot;:0,&quot;lineJoin&quot;:&quot;round&quot;}],&quot;isLocked&quot;:false,&quot;parent&quot;:{&quot;type&quot;:&quot;CHILD&quot;,&quot;parentId&quot;:&quot;131583b0-5080-4c33-8a24-a12b44b79a20&quot;,&quot;order&quot;:&quot;5&quot;}},&quot;1dd15535-dc61-4a8c-90cb-f387b82cfd82&quot;:{&quot;type&quot;:&quot;FIGURE_OBJECT&quot;,&quot;id&quot;:&quot;1dd15535-dc61-4a8c-90cb-f387b82cfd82&quot;,&quot;relativeTransform&quot;:{&quot;translate&quot;:{&quot;x&quot;:0,&quot;y&quot;:0},&quot;rotate&quot;:0},&quot;text&quot;:{&quot;textData&quot;:{&quot;lineSpacing&quot;:&quot;normal&quot;,&quot;alignment&quot;:&quot;center&quot;,&quot;lines&quot;:[{&quot;runs&quot;:[{&quot;style&quot;:{&quot;fontFamily&quot;:&quot;Roboto&quot;,&quot;fontSize&quot;:15.668535156093418,&quot;color&quot;:&quot;rgba(70,69,70,1)&quot;,&quot;fontWeight&quot;:&quot;bold&quot;,&quot;fontStyle&quot;:&quot;normal&quot;,&quot;decoration&quot;:&quot;none&quot;,&quot;script&quot;:&quot;none&quot;},&quot;range&quot;:[0,3]}],&quot;text&quot;:&quot;2014&quot;}],&quot;verticalAlign&quot;:&quot;TOP&quot;,&quot;_lastCaretLocation&quot;:{&quot;lineIndex&quot;:0,&quot;runIndex&quot;:-1,&quot;charIndex&quot;:-1,&quot;endOfLine&quot;:true}},&quot;size&quot;:{&quot;x&quot;:52.49310915447949,&quot;y&quot;:18.802242187312103},&quot;targetSize&quot;:{&quot;x&quot;:52.49310915447949,&quot;y&quot;:2},&quot;format&quot;:&quot;BETTER_TEXT&quot;},&quot;parent&quot;:{&quot;type&quot;:&quot;CHILD&quot;,&quot;parentId&quot;:&quot;8c268c19-0871-44c6-87a1-a5cd43586c5a&quot;,&quot;order&quot;:&quot;5&quot;}},&quot;62ea9b6d-1d19-445f-a8a3-e4a50785028c&quot;:{&quot;type&quot;:&quot;FIGURE_OBJECT&quot;,&quot;id&quot;:&quot;62ea9b6d-1d19-445f-a8a3-e4a50785028c&quot;,&quot;relativeTransform&quot;:{&quot;translate&quot;:{&quot;x&quot;:14.789442046257307,&quot;y&quot;:24.864641686553345},&quot;rotate&quot;:0,&quot;skewX&quot;:0,&quot;scale&quot;:{&quot;x&quot;:1,&quot;y&quot;:1}},&quot;opacity&quot;:1,&quot;source&quot;:{&quot;type&quot;:&quot;ASSETS&quot;},&quot;pathStyles&quot;:[{&quot;type&quot;:&quot;FILL&quot;,&quot;fillStyle&quot;:&quot;rgb(0,0,0)&quot;}],&quot;isLocked&quot;:false,&quot;parent&quot;:{&quot;type&quot;:&quot;CHILD&quot;,&quot;parentId&quot;:&quot;01d0f737-c575-44b0-bdf8-1c346b5345ad&quot;,&quot;order&quot;:&quot;2&quot;}},&quot;4140da49-b76e-482a-a660-4569d2559633&quot;:{&quot;type&quot;:&quot;FIGURE_OBJECT&quot;,&quot;id&quot;:&quot;4140da49-b76e-482a-a660-4569d2559633&quot;,&quot;relativeTransform&quot;:{&quot;translate&quot;:{&quot;x&quot;:1.88543997884034e-13,&quot;y&quot;:34.48234123002186},&quot;rotate&quot;:3.141592653589793,&quot;skewX&quot;:4.469510435199611e-32},&quot;opacity&quot;:1,&quot;path&quot;:{&quot;type&quot;:&quot;TRIANGLE&quot;,&quot;size&quot;:{&quot;x&quot;:35.5137627141142,&quot;y&quot;:23.98439073549037},&quot;cornerRounding&quot;:{&quot;type&quot;:&quot;ARC_LENGTH&quot;,&quot;global&quot;:0}},&quot;pathStyles&quot;:[{&quot;type&quot;:&quot;FILL&quot;,&quot;fillStyle&quot;:&quot;rgba(38, 64, 139, 1)&quot;},{&quot;type&quot;:&quot;STROKE&quot;,&quot;strokeStyle&quot;:&quot;#95AAD3&quot;,&quot;lineWidth&quot;:0,&quot;lineJoin&quot;:&quot;round&quot;}],&quot;isLocked&quot;:false,&quot;parent&quot;:{&quot;type&quot;:&quot;CHILD&quot;,&quot;parentId&quot;:&quot;62ea9b6d-1d19-445f-a8a3-e4a50785028c&quot;,&quot;order&quot;:&quot;2&quot;}},&quot;21ec8fbd-546e-4134-8d99-678fbc64029a&quot;:{&quot;type&quot;:&quot;FIGURE_OBJECT&quot;,&quot;id&quot;:&quot;21ec8fbd-546e-4134-8d99-678fbc64029a&quot;,&quot;relativeTransform&quot;:{&quot;translate&quot;:{&quot;x&quot;:-4.1898666196452004e-14,&quot;y&quot;:-9.126729799825284},&quot;rotate&quot;:0},&quot;opacity&quot;:1,&quot;path&quot;:{&quot;type&quot;:&quot;ELLIPSE&quot;,&quot;size&quot;:{&quot;x&quot;:74.6956135958834,&quot;y&quot;:74.69561359588339}},&quot;pathStyles&quot;:[{&quot;type&quot;:&quot;FILL&quot;,&quot;fillStyle&quot;:&quot;rgba(38, 64, 139, 1)&quot;},{&quot;type&quot;:&quot;STROKE&quot;,&quot;strokeStyle&quot;:&quot;#95AAD3&quot;,&quot;lineWidth&quot;:0,&quot;lineJoin&quot;:&quot;round&quot;}],&quot;isLocked&quot;:false,&quot;parent&quot;:{&quot;type&quot;:&quot;CHILD&quot;,&quot;parentId&quot;:&quot;62ea9b6d-1d19-445f-a8a3-e4a50785028c&quot;,&quot;order&quot;:&quot;5&quot;}},&quot;64b2426d-2aaf-4916-b7f2-a9c3eb7e1789&quot;:{&quot;type&quot;:&quot;FIGURE_OBJECT&quot;,&quot;id&quot;:&quot;64b2426d-2aaf-4916-b7f2-a9c3eb7e1789&quot;,&quot;relativeTransform&quot;:{&quot;translate&quot;:{&quot;x&quot;:14.78917753460938,&quot;y&quot;:15.51212888718073},&quot;rotate&quot;:0,&quot;skewX&quot;:0,&quot;scale&quot;:{&quot;x&quot;:1,&quot;y&quot;:1}},&quot;layout&quot;:{&quot;sizeRatio&quot;:{&quot;x&quot;:0.8999999999999999,&quot;y&quot;:0.5833333333333334},&quot;keepAspectRatio&quot;:true},&quot;opacity&quot;:1,&quot;path&quot;:{&quot;type&quot;:&quot;ELLIPSE&quot;,&quot;size&quot;:{&quot;x&quot;:58.534257963267116,&quot;y&quot;:58.53425796326711}},&quot;pathStyles&quot;:[{&quot;type&quot;:&quot;FILL&quot;,&quot;fillStyle&quot;:&quot;rgba(255,255,255,1)&quot;},{&quot;type&quot;:&quot;STROKE&quot;,&quot;strokeStyle&quot;:&quot;rgba(0,0,0,1)&quot;,&quot;lineWidth&quot;:0,&quot;lineJoin&quot;:&quot;round&quot;}],&quot;isLocked&quot;:false,&quot;parent&quot;:{&quot;type&quot;:&quot;CHILD&quot;,&quot;parentId&quot;:&quot;01d0f737-c575-44b0-bdf8-1c346b5345ad&quot;,&quot;order&quot;:&quot;5&quot;}},&quot;2c9f2718-80e0-4966-a2c4-921bb2ffd99b&quot;:{&quot;type&quot;:&quot;FIGURE_OBJECT&quot;,&quot;id&quot;:&quot;2c9f2718-80e0-4966-a2c4-921bb2ffd99b&quot;,&quot;relativeTransform&quot;:{&quot;translate&quot;:{&quot;x&quot;:0,&quot;y&quot;:0},&quot;rotate&quot;:0},&quot;text&quot;:{&quot;textData&quot;:{&quot;lineSpacing&quot;:&quot;normal&quot;,&quot;alignment&quot;:&quot;center&quot;,&quot;lines&quot;:[{&quot;runs&quot;:[{&quot;style&quot;:{&quot;fontFamily&quot;:&quot;Roboto&quot;,&quot;fontSize&quot;:15.724568122471835,&quot;color&quot;:&quot;rgba(70,69,70,1)&quot;,&quot;fontWeight&quot;:&quot;bold&quot;,&quot;fontStyle&quot;:&quot;normal&quot;,&quot;decoration&quot;:&quot;none&quot;,&quot;script&quot;:&quot;none&quot;},&quot;range&quot;:[0,3]}],&quot;text&quot;:&quot;2016&quot;}],&quot;verticalAlign&quot;:&quot;TOP&quot;,&quot;_lastCaretLocation&quot;:{&quot;lineIndex&quot;:0,&quot;runIndex&quot;:-1,&quot;charIndex&quot;:-1,&quot;endOfLine&quot;:true}},&quot;size&quot;:{&quot;x&quot;:52.6808321669404,&quot;y&quot;:18.8694817469662},&quot;targetSize&quot;:{&quot;x&quot;:52.6808321669404,&quot;y&quot;:2},&quot;format&quot;:&quot;BETTER_TEXT&quot;},&quot;parent&quot;:{&quot;type&quot;:&quot;CHILD&quot;,&quot;parentId&quot;:&quot;64b2426d-2aaf-4916-b7f2-a9c3eb7e1789&quot;,&quot;order&quot;:&quot;5&quot;}},&quot;fdd2e5dc-d722-4ed8-b130-7c1a45a5f1b1&quot;:{&quot;type&quot;:&quot;FIGURE_OBJECT&quot;,&quot;id&quot;:&quot;fdd2e5dc-d722-4ed8-b130-7c1a45a5f1b1&quot;,&quot;relativeTransform&quot;:{&quot;translate&quot;:{&quot;x&quot;:-4.367988799108009,&quot;y&quot;:-225.19368689740705},&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45.33333333333333,&quot;color&quot;:&quot;rgba(6,148,142,1)&quot;,&quot;fontWeight&quot;:&quot;bold&quot;,&quot;fontStyle&quot;:&quot;normal&quot;,&quot;decoration&quot;:&quot;none&quot;,&quot;script&quot;:&quot;none&quot;},&quot;range&quot;:[0,40]}],&quot;text&quot;:&quot;ADPKD Diagnosis, Prognosis, and Treatment&quot;}],&quot;verticalAlign&quot;:&quot;TOP&quot;,&quot;_lastCaretLocation&quot;:{&quot;lineIndex&quot;:0,&quot;runIndex&quot;:-1,&quot;charIndex&quot;:-1,&quot;endOfLine&quot;:true}},&quot;size&quot;:{&quot;x&quot;:920.4645263418392,&quot;y&quot;:176},&quot;targetSize&quot;:{&quot;x&quot;:920.4645263418392,&quot;y&quot;:176},&quot;format&quot;:&quot;BETTER_TEXT&quot;,&quot;verticalAlign&quot;:&quot;TOP&quot;},&quot;isLocked&quot;:false,&quot;parent&quot;:{&quot;type&quot;:&quot;CHILD&quot;,&quot;parentId&quot;:&quot;520d26eb-2d4b-4524-902d-a9c5804cd3d3&quot;,&quot;order&quot;:&quot;65&quot;}},&quot;d91d3d72-6538-4573-ad97-5ec01745d946&quot;:{&quot;type&quot;:&quot;FIGURE_OBJECT&quot;,&quot;id&quot;:&quot;d91d3d72-6538-4573-ad97-5ec01745d946&quot;,&quot;relativeTransform&quot;:{&quot;translate&quot;:{&quot;x&quot;:283.9065079254972,&quot;y&quot;:-119.99709379684418},&quot;rotate&quot;:0},&quot;opacity&quot;:1,&quot;pathStyles&quot;:[{&quot;type&quot;:&quot;FILL&quot;,&quot;fillStyle&quot;:&quot;rgba(129,134,137,1)&quot;}],&quot;text&quot;:{&quot;textData&quot;:{&quot;lineSpacing&quot;:&quot;normal&quot;,&quot;alignment&quot;:&quot;right&quot;,&quot;lines&quot;:[{&quot;runs&quot;:[{&quot;style&quot;:{&quot;fontFamily&quot;:&quot;Roboto&quot;,&quot;fontSize&quot;:18.666666666666664,&quot;color&quot;:&quot;rgba(112,112,113,1)&quot;,&quot;fontWeight&quot;:&quot;normal&quot;,&quot;fontStyle&quot;:&quot;normal&quot;,&quot;decoration&quot;:&quot;none&quot;,&quot;script&quot;:&quot;none&quot;},&quot;range&quot;:[0,23]}],&quot;text&quot;:&quot;Diagnostics, Prognostics&quot;},{&quot;runs&quot;:[{&quot;style&quot;:{&quot;fontFamily&quot;:&quot;Roboto&quot;,&quot;fontSize&quot;:18.666666666666664,&quot;color&quot;:&quot;rgba(112,112,113,1)&quot;,&quot;fontWeight&quot;:&quot;normal&quot;,&quot;fontStyle&quot;:&quot;normal&quot;,&quot;decoration&quot;:&quot;none&quot;,&quot;script&quot;:&quot;none&quot;},&quot;range&quot;:[0,13]}],&quot;text&quot;:&quot;V2R Antagonist&quot;},{&quot;runs&quot;:[{&quot;style&quot;:{&quot;fontFamily&quot;:&quot;Roboto&quot;,&quot;fontSize&quot;:18.666666666666664,&quot;color&quot;:&quot;rgba(112,112,113,1)&quot;,&quot;fontWeight&quot;:&quot;normal&quot;,&quot;fontStyle&quot;:&quot;normal&quot;,&quot;decoration&quot;:&quot;none&quot;,&quot;script&quot;:&quot;none&quot;},&quot;range&quot;:[0,14]}],&quot;text&quot;:&quot;mTOR Inhibitors&quot;},{&quot;runs&quot;:[{&quot;style&quot;:{&quot;fontFamily&quot;:&quot;Roboto&quot;,&quot;fontSize&quot;:18.666666666666664,&quot;color&quot;:&quot;rgba(112,112,113,1)&quot;,&quot;fontWeight&quot;:&quot;normal&quot;,&quot;fontStyle&quot;:&quot;normal&quot;,&quot;decoration&quot;:&quot;none&quot;,&quot;script&quot;:&quot;none&quot;},&quot;range&quot;:[0,19]}],&quot;text&quot;:&quot;Somatostatin Analogs&quot;},{&quot;runs&quot;:[{&quot;style&quot;:{&quot;fontFamily&quot;:&quot;Roboto&quot;,&quot;fontSize&quot;:18.666666666666664,&quot;color&quot;:&quot;rgba(112,112,113,1)&quot;,&quot;fontWeight&quot;:&quot;normal&quot;,&quot;fontStyle&quot;:&quot;normal&quot;,&quot;decoration&quot;:&quot;none&quot;,&quot;script&quot;:&quot;none&quot;},&quot;range&quot;:[0,34]}],&quot;text&quot;:&quot;Glucosylceramide Synthase Inhibitor&quot;},{&quot;runs&quot;:[{&quot;style&quot;:{&quot;fontFamily&quot;:&quot;Roboto&quot;,&quot;fontSize&quot;:18.666666666666664,&quot;color&quot;:&quot;rgba(112,112,113,1)&quot;,&quot;fontWeight&quot;:&quot;normal&quot;,&quot;fontStyle&quot;:&quot;normal&quot;,&quot;decoration&quot;:&quot;none&quot;,&quot;script&quot;:&quot;none&quot;},&quot;range&quot;:[0,7]}],&quot;text&quot;:&quot;microRNA&quot;,&quot;baseStyle&quot;:{&quot;fontFamily&quot;:&quot;Roboto&quot;,&quot;fontSize&quot;:18.666666666666664,&quot;color&quot;:&quot;rgba(112,112,113,1)&quot;,&quot;fontWeight&quot;:&quot;normal&quot;,&quot;fontStyle&quot;:&quot;normal&quot;,&quot;decoration&quot;:&quot;none&quot;,&quot;script&quot;:&quot;none&quot;}}],&quot;verticalAlign&quot;:&quot;TOP&quot;},&quot;size&quot;:{&quot;x&quot;:302.55706681345737,&quot;y&quot;:154},&quot;targetSize&quot;:{&quot;x&quot;:302.55706681345737,&quot;y&quot;:154},&quot;format&quot;:&quot;BETTER_TEXT&quot;,&quot;verticalAlign&quot;:&quot;TOP&quot;},&quot;isLocked&quot;:false,&quot;parent&quot;:{&quot;type&quot;:&quot;CHILD&quot;,&quot;parentId&quot;:&quot;520d26eb-2d4b-4524-902d-a9c5804cd3d3&quot;,&quot;order&quot;:&quot;7&quot;}},&quot;3673dd62-2b39-4b22-92e2-f57b554ed1cf&quot;:{&quot;type&quot;:&quot;FIGURE_OBJECT&quot;,&quot;id&quot;:&quot;3673dd62-2b39-4b22-92e2-f57b554ed1cf&quot;,&quot;relativeTransform&quot;:{&quot;translate&quot;:{&quot;x&quot;:-433.600272359516,&quot;y&quot;:-47.77201959034602},&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16,&quot;color&quot;:&quot;rgba(112,112,113,1)&quot;,&quot;fontWeight&quot;:&quot;bold&quot;,&quot;fontStyle&quot;:&quot;normal&quot;,&quot;decoration&quot;:&quot;none&quot;,&quot;script&quot;:&quot;none&quot;},&quot;range&quot;:[0,4]}],&quot;text&quot;:&quot;CRISP&quot;}],&quot;verticalAlign&quot;:&quot;CENTER&quot;,&quot;_lastCaretLocation&quot;:{&quot;lineIndex&quot;:0,&quot;runIndex&quot;:-1,&quot;charIndex&quot;:-1,&quot;endOfLine&quot;:true}},&quot;size&quot;:{&quot;x&quot;:152.2993905880128,&quot;y&quot;:52.986173163405084},&quot;targetSize&quot;:{&quot;x&quot;:152.2993905880128,&quot;y&quot;:52.986173163405084},&quot;format&quot;:&quot;BETTER_TEXT&quot;,&quot;verticalAlign&quot;:&quot;TOP&quot;},&quot;isLocked&quot;:false,&quot;parent&quot;:{&quot;type&quot;:&quot;CHILD&quot;,&quot;parentId&quot;:&quot;579445f2-45fb-41f9-8f8a-3bea59b1a87e&quot;,&quot;order&quot;:&quot;7&quot;}},&quot;b0de6cce-6e0d-4d4e-ba25-560cda0ce027&quot;:{&quot;type&quot;:&quot;FIGURE_OBJECT&quot;,&quot;id&quot;:&quot;b0de6cce-6e0d-4d4e-ba25-560cda0ce027&quot;,&quot;relativeTransform&quot;:{&quot;translate&quot;:{&quot;x&quot;:-331.96233685181755,&quot;y&quot;:-49.77938178424686},&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16,&quot;color&quot;:&quot;rgba(112,112,113,1)&quot;,&quot;fontWeight&quot;:&quot;bold&quot;,&quot;fontStyle&quot;:&quot;normal&quot;,&quot;decoration&quot;:&quot;none&quot;,&quot;script&quot;:&quot;none&quot;},&quot;range&quot;:[0,38]}],&quot;text&quot;:&quot;Unified US Criteria for Diagnosis ADPKD&quot;}],&quot;verticalAlign&quot;:&quot;CENTER&quot;,&quot;_lastCaretLocation&quot;:{&quot;lineIndex&quot;:0,&quot;runIndex&quot;:-1,&quot;charIndex&quot;:-1,&quot;endOfLine&quot;:true}},&quot;size&quot;:{&quot;x&quot;:128.84720155751702,&quot;y&quot;:57},&quot;targetSize&quot;:{&quot;x&quot;:128.84720155751702,&quot;y&quot;:52.986173163405084},&quot;format&quot;:&quot;BETTER_TEXT&quot;,&quot;verticalAlign&quot;:&quot;TOP&quot;},&quot;isLocked&quot;:false,&quot;parent&quot;:{&quot;type&quot;:&quot;CHILD&quot;,&quot;parentId&quot;:&quot;5f0b9f0b-3489-4f3c-b832-e92511d56175&quot;,&quot;order&quot;:&quot;7&quot;}},&quot;d2854834-8469-4dc8-8d8e-bd5cab0b9b5e&quot;:{&quot;type&quot;:&quot;FIGURE_OBJECT&quot;,&quot;id&quot;:&quot;d2854834-8469-4dc8-8d8e-bd5cab0b9b5e&quot;,&quot;relativeTransform&quot;:{&quot;translate&quot;:{&quot;x&quot;:-136.95017630135342,&quot;y&quot;:-47.772251911693104},&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16,&quot;color&quot;:&quot;rgba(112,112,113,1)&quot;,&quot;fontWeight&quot;:&quot;bold&quot;,&quot;fontStyle&quot;:&quot;normal&quot;,&quot;decoration&quot;:&quot;none&quot;,&quot;script&quot;:&quot;none&quot;},&quot;range&quot;:[0,32]}],&quot;text&quot;:&quot;Mayo Imaging Classification (MIC)&quot;}],&quot;verticalAlign&quot;:&quot;CENTER&quot;,&quot;_lastCaretLocation&quot;:{&quot;lineIndex&quot;:0,&quot;runIndex&quot;:-1,&quot;charIndex&quot;:-1,&quot;endOfLine&quot;:true}},&quot;size&quot;:{&quot;x&quot;:152.2993905880128,&quot;y&quot;:52.986173163405084},&quot;targetSize&quot;:{&quot;x&quot;:152.2993905880128,&quot;y&quot;:52.986173163405084},&quot;format&quot;:&quot;BETTER_TEXT&quot;,&quot;verticalAlign&quot;:&quot;TOP&quot;},&quot;isLocked&quot;:false,&quot;parent&quot;:{&quot;type&quot;:&quot;CHILD&quot;,&quot;parentId&quot;:&quot;131583b0-5080-4c33-8a24-a12b44b79a20&quot;,&quot;order&quot;:&quot;7&quot;}},&quot;731a2629-3648-4e4c-9542-8efd3e6e52b2&quot;:{&quot;type&quot;:&quot;FIGURE_OBJECT&quot;,&quot;id&quot;:&quot;731a2629-3648-4e4c-9542-8efd3e6e52b2&quot;,&quot;relativeTransform&quot;:{&quot;translate&quot;:{&quot;x&quot;:15.349828009067522,&quot;y&quot;:-48.103549169317006},&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16,&quot;color&quot;:&quot;rgba(112,112,113,1)&quot;,&quot;fontWeight&quot;:&quot;bold&quot;,&quot;fontStyle&quot;:&quot;normal&quot;,&quot;decoration&quot;:&quot;none&quot;,&quot;script&quot;:&quot;none&quot;},&quot;range&quot;:[0,12]}],&quot;text&quot;:&quot;PRO-PKD Score&quot;}],&quot;verticalAlign&quot;:&quot;CENTER&quot;,&quot;_lastCaretLocation&quot;:{&quot;lineIndex&quot;:0,&quot;runIndex&quot;:-1,&quot;charIndex&quot;:-1,&quot;endOfLine&quot;:true}},&quot;size&quot;:{&quot;x&quot;:152.2993905880128,&quot;y&quot;:52.986173163405084},&quot;targetSize&quot;:{&quot;x&quot;:152.2993905880128,&quot;y&quot;:52.986173163405084},&quot;format&quot;:&quot;BETTER_TEXT&quot;,&quot;verticalAlign&quot;:&quot;TOP&quot;},&quot;isLocked&quot;:false,&quot;parent&quot;:{&quot;type&quot;:&quot;CHILD&quot;,&quot;parentId&quot;:&quot;01d0f737-c575-44b0-bdf8-1c346b5345ad&quot;,&quot;order&quot;:&quot;7&quot;}},&quot;cf34df1f-622a-4c3f-b94f-08ebfbb6c769&quot;:{&quot;type&quot;:&quot;FIGURE_OBJECT&quot;,&quot;id&quot;:&quot;cf34df1f-622a-4c3f-b94f-08ebfbb6c769&quot;,&quot;relativeTransform&quot;:{&quot;translate&quot;:{&quot;x&quot;:-314.40532867013894,&quot;y&quot;:245.60601762987466},&quot;rotate&quot;:3.141592653589793,&quot;skewX&quot;:0,&quot;scale&quot;:{&quot;x&quot;:1,&quot;y&quot;:1}},&quot;opacity&quot;:1,&quot;source&quot;:{&quot;type&quot;:&quot;ASSETS&quot;},&quot;pathStyles&quot;:[{&quot;type&quot;:&quot;FILL&quot;,&quot;fillStyle&quot;:&quot;rgb(0,0,0)&quot;}],&quot;isLocked&quot;:false,&quot;parent&quot;:{&quot;type&quot;:&quot;CHILD&quot;,&quot;parentId&quot;:&quot;7695d992-95f2-437b-aca9-774f1faa2c12&quot;,&quot;order&quot;:&quot;2&quot;}},&quot;84b6655a-07ec-4e10-bd5d-e26ee1255083&quot;:{&quot;type&quot;:&quot;FIGURE_OBJECT&quot;,&quot;id&quot;:&quot;84b6655a-07ec-4e10-bd5d-e26ee1255083&quot;,&quot;relativeTransform&quot;:{&quot;translate&quot;:{&quot;x&quot;:1.461228235654718e-13,&quot;y&quot;:34.359499813690064},&quot;rotate&quot;:3.141592653589793},&quot;opacity&quot;:1,&quot;path&quot;:{&quot;type&quot;:&quot;TRIANGLE&quot;,&quot;size&quot;:{&quot;x&quot;:-34.79965429850818,&quot;y&quot;:23.311362321765994},&quot;cornerRounding&quot;:{&quot;type&quot;:&quot;ARC_LENGTH&quot;,&quot;global&quot;:0}},&quot;pathStyles&quot;:[{&quot;type&quot;:&quot;FILL&quot;,&quot;fillStyle&quot;:&quot;rgba(246, 215, 237, 1)&quot;},{&quot;type&quot;:&quot;STROKE&quot;,&quot;strokeStyle&quot;:&quot;rgba(158, 68, 114, 1)&quot;,&quot;lineWidth&quot;:0.587570262285521,&quot;lineJoin&quot;:&quot;round&quot;}],&quot;isLocked&quot;:false,&quot;parent&quot;:{&quot;type&quot;:&quot;CHILD&quot;,&quot;parentId&quot;:&quot;cf34df1f-622a-4c3f-b94f-08ebfbb6c769&quot;,&quot;order&quot;:&quot;2&quot;}},&quot;ff08ce74-3857-4b06-bc59-68bb3784817f&quot;:{&quot;type&quot;:&quot;FIGURE_OBJECT&quot;,&quot;id&quot;:&quot;ff08ce74-3857-4b06-bc59-68bb3784817f&quot;,&quot;relativeTransform&quot;:{&quot;translate&quot;:{&quot;x&quot;:-2.5049626896938023e-14,&quot;y&quot;:-9.0942322953036},&quot;rotate&quot;:6.283185307179586},&quot;opacity&quot;:1,&quot;path&quot;:{&quot;type&quot;:&quot;ELLIPSE&quot;,&quot;size&quot;:{&quot;x&quot;:-74.42946762082431,&quot;y&quot;:74.42946762082431}},&quot;pathStyles&quot;:[{&quot;type&quot;:&quot;FILL&quot;,&quot;fillStyle&quot;:&quot;rgba(246, 215, 237, 1)&quot;},{&quot;type&quot;:&quot;STROKE&quot;,&quot;strokeStyle&quot;:&quot;rgba(158, 68, 114, 1)&quot;,&quot;lineWidth&quot;:0,&quot;lineJoin&quot;:&quot;round&quot;}],&quot;isLocked&quot;:false,&quot;parent&quot;:{&quot;type&quot;:&quot;CHILD&quot;,&quot;parentId&quot;:&quot;cf34df1f-622a-4c3f-b94f-08ebfbb6c769&quot;,&quot;order&quot;:&quot;5&quot;}},&quot;53d9d7b5-316e-4f08-a100-bc6de957b754&quot;:{&quot;type&quot;:&quot;FIGURE_OBJECT&quot;,&quot;id&quot;:&quot;53d9d7b5-316e-4f08-a100-bc6de957b754&quot;,&quot;relativeTransform&quot;:{&quot;translate&quot;:{&quot;x&quot;:-314.4058907499026,&quot;y&quot;:254.84559985109166},&quot;rotate&quot;:0,&quot;skewX&quot;:0,&quot;scale&quot;:{&quot;x&quot;:1,&quot;y&quot;:1}},&quot;layout&quot;:{&quot;sizeRatio&quot;:{&quot;x&quot;:0.8999999999999999,&quot;y&quot;:0.5833333333333334},&quot;keepAspectRatio&quot;:true},&quot;opacity&quot;:1,&quot;path&quot;:{&quot;type&quot;:&quot;ELLIPSE&quot;,&quot;size&quot;:{&quot;x&quot;:58.32569608914854,&quot;y&quot;:58.32569608914854}},&quot;pathStyles&quot;:[{&quot;type&quot;:&quot;FILL&quot;,&quot;fillStyle&quot;:&quot;rgba(255,255,255,1)&quot;},{&quot;type&quot;:&quot;STROKE&quot;,&quot;strokeStyle&quot;:&quot;rgba(0,0,0,1)&quot;,&quot;lineWidth&quot;:0,&quot;lineJoin&quot;:&quot;round&quot;}],&quot;isLocked&quot;:false,&quot;parent&quot;:{&quot;type&quot;:&quot;CHILD&quot;,&quot;parentId&quot;:&quot;7695d992-95f2-437b-aca9-774f1faa2c12&quot;,&quot;order&quot;:&quot;5&quot;}},&quot;15bc9467-2bde-4136-b60e-fda6f9f99cfc&quot;:{&quot;type&quot;:&quot;FIGURE_OBJECT&quot;,&quot;id&quot;:&quot;15bc9467-2bde-4136-b60e-fda6f9f99cfc&quot;,&quot;relativeTransform&quot;:{&quot;translate&quot;:{&quot;x&quot;:0,&quot;y&quot;:0},&quot;rotate&quot;:0},&quot;text&quot;:{&quot;textData&quot;:{&quot;lineSpacing&quot;:&quot;normal&quot;,&quot;alignment&quot;:&quot;center&quot;,&quot;lines&quot;:[{&quot;runs&quot;:[{&quot;style&quot;:{&quot;fontFamily&quot;:&quot;Roboto&quot;,&quot;fontSize&quot;:15.668540327613892,&quot;color&quot;:&quot;rgba(70,69,70,1)&quot;,&quot;fontWeight&quot;:&quot;bold&quot;,&quot;fontStyle&quot;:&quot;normal&quot;,&quot;decoration&quot;:&quot;none&quot;,&quot;script&quot;:&quot;none&quot;},&quot;range&quot;:[0,3]}],&quot;text&quot;:&quot;2010&quot;}],&quot;verticalAlign&quot;:&quot;TOP&quot;,&quot;_lastCaretLocation&quot;:{&quot;lineIndex&quot;:0,&quot;runIndex&quot;:-1,&quot;charIndex&quot;:-1,&quot;endOfLine&quot;:true}},&quot;size&quot;:{&quot;x&quot;:52.49312648023369,&quot;y&quot;:19},&quot;targetSize&quot;:{&quot;x&quot;:52.49312648023369,&quot;y&quot;:2},&quot;format&quot;:&quot;BETTER_TEXT&quot;},&quot;parent&quot;:{&quot;type&quot;:&quot;CHILD&quot;,&quot;parentId&quot;:&quot;53d9d7b5-316e-4f08-a100-bc6de957b754&quot;,&quot;order&quot;:&quot;5&quot;}},&quot;67255d86-5176-4326-b381-1b8997a622a2&quot;:{&quot;type&quot;:&quot;FIGURE_OBJECT&quot;,&quot;id&quot;:&quot;67255d86-5176-4326-b381-1b8997a622a2&quot;,&quot;relativeTransform&quot;:{&quot;translate&quot;:{&quot;x&quot;:-310.58137918155694,&quot;y&quot;:307.1194695402809},&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16,&quot;color&quot;:&quot;rgba(112,112,113,1)&quot;,&quot;fontWeight&quot;:&quot;bold&quot;,&quot;fontStyle&quot;:&quot;normal&quot;,&quot;decoration&quot;:&quot;none&quot;,&quot;script&quot;:&quot;none&quot;},&quot;range&quot;:[0,14]}],&quot;text&quot;:&quot;mTOR Inhibitors&quot;}],&quot;verticalAlign&quot;:&quot;CENTER&quot;,&quot;_lastCaretLocation&quot;:{&quot;lineIndex&quot;:0,&quot;runIndex&quot;:-1,&quot;charIndex&quot;:-1,&quot;endOfLine&quot;:true}},&quot;size&quot;:{&quot;x&quot;:131.00222320294256,&quot;y&quot;:52.986173163405084},&quot;targetSize&quot;:{&quot;x&quot;:131.00222320294256,&quot;y&quot;:52.986173163405084},&quot;format&quot;:&quot;BETTER_TEXT&quot;,&quot;verticalAlign&quot;:&quot;TOP&quot;},&quot;isLocked&quot;:false,&quot;parent&quot;:{&quot;type&quot;:&quot;CHILD&quot;,&quot;parentId&quot;:&quot;7695d992-95f2-437b-aca9-774f1faa2c12&quot;,&quot;order&quot;:&quot;7&quot;}},&quot;31cfca8a-7347-4870-b693-aafff23db97e&quot;:{&quot;type&quot;:&quot;FIGURE_OBJECT&quot;,&quot;id&quot;:&quot;31cfca8a-7347-4870-b693-aafff23db97e&quot;,&quot;relativeTransform&quot;:{&quot;translate&quot;:{&quot;x&quot;:-199.5240203825795,&quot;y&quot;:122.08573770725538},&quot;rotate&quot;:3.141592653589793,&quot;skewX&quot;:0,&quot;scale&quot;:{&quot;x&quot;:1,&quot;y&quot;:1}},&quot;opacity&quot;:1,&quot;source&quot;:{&quot;type&quot;:&quot;ASSETS&quot;},&quot;pathStyles&quot;:[{&quot;type&quot;:&quot;FILL&quot;,&quot;fillStyle&quot;:&quot;rgb(0,0,0)&quot;}],&quot;isLocked&quot;:false,&quot;parent&quot;:{&quot;type&quot;:&quot;CHILD&quot;,&quot;parentId&quot;:&quot;a86bd581-4f81-427c-b333-3655f49fcf1c&quot;,&quot;order&quot;:&quot;2&quot;}},&quot;cb243bb3-d6f0-45ff-a8d8-801219911605&quot;:{&quot;type&quot;:&quot;FIGURE_OBJECT&quot;,&quot;id&quot;:&quot;cb243bb3-d6f0-45ff-a8d8-801219911605&quot;,&quot;relativeTransform&quot;:{&quot;translate&quot;:{&quot;x&quot;:1.461228235654718e-13,&quot;y&quot;:34.359499813690064},&quot;rotate&quot;:3.141592653589793},&quot;opacity&quot;:1,&quot;path&quot;:{&quot;type&quot;:&quot;TRIANGLE&quot;,&quot;size&quot;:{&quot;x&quot;:-34.79965429850818,&quot;y&quot;:23.311362321765994},&quot;cornerRounding&quot;:{&quot;type&quot;:&quot;ARC_LENGTH&quot;,&quot;global&quot;:0}},&quot;pathStyles&quot;:[{&quot;type&quot;:&quot;FILL&quot;,&quot;fillStyle&quot;:&quot;rgba(200,219,200,1)&quot;},{&quot;type&quot;:&quot;STROKE&quot;,&quot;strokeStyle&quot;:&quot;rgba(70, 85, 83, 1)&quot;,&quot;lineWidth&quot;:0.587570262285521,&quot;lineJoin&quot;:&quot;round&quot;}],&quot;isLocked&quot;:false,&quot;parent&quot;:{&quot;type&quot;:&quot;CHILD&quot;,&quot;parentId&quot;:&quot;31cfca8a-7347-4870-b693-aafff23db97e&quot;,&quot;order&quot;:&quot;2&quot;}},&quot;a1dd786c-2f4a-4791-adec-65d53bcdf858&quot;:{&quot;type&quot;:&quot;FIGURE_OBJECT&quot;,&quot;id&quot;:&quot;a1dd786c-2f4a-4791-adec-65d53bcdf858&quot;,&quot;relativeTransform&quot;:{&quot;translate&quot;:{&quot;x&quot;:-2.5049626896938023e-14,&quot;y&quot;:-9.0942322953036},&quot;rotate&quot;:6.283185307179586},&quot;opacity&quot;:1,&quot;path&quot;:{&quot;type&quot;:&quot;ELLIPSE&quot;,&quot;size&quot;:{&quot;x&quot;:-74.42946762082431,&quot;y&quot;:74.42946762082431}},&quot;pathStyles&quot;:[{&quot;type&quot;:&quot;FILL&quot;,&quot;fillStyle&quot;:&quot;rgba(200,219,200,1)&quot;},{&quot;type&quot;:&quot;STROKE&quot;,&quot;strokeStyle&quot;:&quot;rgba(70, 85, 83, 1)&quot;,&quot;lineWidth&quot;:0,&quot;lineJoin&quot;:&quot;round&quot;}],&quot;isLocked&quot;:false,&quot;parent&quot;:{&quot;type&quot;:&quot;CHILD&quot;,&quot;parentId&quot;:&quot;31cfca8a-7347-4870-b693-aafff23db97e&quot;,&quot;order&quot;:&quot;5&quot;}},&quot;ea224ff1-7336-483d-9718-2939100661e7&quot;:{&quot;type&quot;:&quot;FIGURE_OBJECT&quot;,&quot;id&quot;:&quot;ea224ff1-7336-483d-9718-2939100661e7&quot;,&quot;relativeTransform&quot;:{&quot;translate&quot;:{&quot;x&quot;:-199.5239013653927,&quot;y&quot;:131.32531992847248},&quot;rotate&quot;:0,&quot;skewX&quot;:0,&quot;scale&quot;:{&quot;x&quot;:1,&quot;y&quot;:1}},&quot;layout&quot;:{&quot;sizeRatio&quot;:{&quot;x&quot;:0.8999999999999999,&quot;y&quot;:0.5833333333333334},&quot;keepAspectRatio&quot;:true},&quot;opacity&quot;:1,&quot;path&quot;:{&quot;type&quot;:&quot;ELLIPSE&quot;,&quot;size&quot;:{&quot;x&quot;:58.32569608914854,&quot;y&quot;:58.32569608914854}},&quot;pathStyles&quot;:[{&quot;type&quot;:&quot;FILL&quot;,&quot;fillStyle&quot;:&quot;rgba(255,255,255,1)&quot;},{&quot;type&quot;:&quot;STROKE&quot;,&quot;strokeStyle&quot;:&quot;rgba(0,0,0,1)&quot;,&quot;lineWidth&quot;:0,&quot;lineJoin&quot;:&quot;round&quot;}],&quot;isLocked&quot;:false,&quot;parent&quot;:{&quot;type&quot;:&quot;CHILD&quot;,&quot;parentId&quot;:&quot;a86bd581-4f81-427c-b333-3655f49fcf1c&quot;,&quot;order&quot;:&quot;5&quot;}},&quot;8d3f2ecd-361c-48b4-934f-357b4b02274f&quot;:{&quot;type&quot;:&quot;FIGURE_OBJECT&quot;,&quot;id&quot;:&quot;8d3f2ecd-361c-48b4-934f-357b4b02274f&quot;,&quot;relativeTransform&quot;:{&quot;translate&quot;:{&quot;x&quot;:0,&quot;y&quot;:0},&quot;rotate&quot;:0},&quot;text&quot;:{&quot;textData&quot;:{&quot;lineSpacing&quot;:&quot;normal&quot;,&quot;alignment&quot;:&quot;center&quot;,&quot;lines&quot;:[{&quot;runs&quot;:[{&quot;style&quot;:{&quot;fontFamily&quot;:&quot;Roboto&quot;,&quot;fontSize&quot;:15.668540327613892,&quot;color&quot;:&quot;rgba(70,69,70,1)&quot;,&quot;fontWeight&quot;:&quot;bold&quot;,&quot;fontStyle&quot;:&quot;normal&quot;,&quot;decoration&quot;:&quot;none&quot;,&quot;script&quot;:&quot;none&quot;},&quot;range&quot;:[0,3]}],&quot;text&quot;:&quot;2012&quot;}],&quot;verticalAlign&quot;:&quot;TOP&quot;,&quot;_lastCaretLocation&quot;:{&quot;lineIndex&quot;:0,&quot;runIndex&quot;:-1,&quot;charIndex&quot;:-1,&quot;endOfLine&quot;:true}},&quot;size&quot;:{&quot;x&quot;:52.49312648023369,&quot;y&quot;:19},&quot;targetSize&quot;:{&quot;x&quot;:52.49312648023369,&quot;y&quot;:2},&quot;format&quot;:&quot;BETTER_TEXT&quot;},&quot;parent&quot;:{&quot;type&quot;:&quot;CHILD&quot;,&quot;parentId&quot;:&quot;ea224ff1-7336-483d-9718-2939100661e7&quot;,&quot;order&quot;:&quot;5&quot;}},&quot;f6fa120a-1911-49f6-9935-fe99a11c1185&quot;:{&quot;type&quot;:&quot;FIGURE_OBJECT&quot;,&quot;id&quot;:&quot;f6fa120a-1911-49f6-9935-fe99a11c1185&quot;,&quot;relativeTransform&quot;:{&quot;translate&quot;:{&quot;x&quot;:-85.90181997990139,&quot;y&quot;:122.08641880420582},&quot;rotate&quot;:3.141592653589793,&quot;skewX&quot;:0,&quot;scale&quot;:{&quot;x&quot;:1,&quot;y&quot;:1}},&quot;opacity&quot;:1,&quot;source&quot;:{&quot;type&quot;:&quot;ASSETS&quot;},&quot;pathStyles&quot;:[{&quot;type&quot;:&quot;FILL&quot;,&quot;fillStyle&quot;:&quot;rgb(0,0,0)&quot;}],&quot;isLocked&quot;:false,&quot;parent&quot;:{&quot;type&quot;:&quot;CHILD&quot;,&quot;parentId&quot;:&quot;8f3c426e-873c-4b85-a474-32a293e1fef4&quot;,&quot;order&quot;:&quot;2&quot;}},&quot;73b64c16-20aa-428c-986f-cd58f3ef7d68&quot;:{&quot;type&quot;:&quot;FIGURE_OBJECT&quot;,&quot;id&quot;:&quot;73b64c16-20aa-428c-986f-cd58f3ef7d68&quot;,&quot;relativeTransform&quot;:{&quot;translate&quot;:{&quot;x&quot;:1.461228235654718e-13,&quot;y&quot;:34.359499813690064},&quot;rotate&quot;:3.141592653589793},&quot;opacity&quot;:1,&quot;path&quot;:{&quot;type&quot;:&quot;TRIANGLE&quot;,&quot;size&quot;:{&quot;x&quot;:-34.79965429850818,&quot;y&quot;:23.311362321765994},&quot;cornerRounding&quot;:{&quot;type&quot;:&quot;ARC_LENGTH&quot;,&quot;global&quot;:0}},&quot;pathStyles&quot;:[{&quot;type&quot;:&quot;FILL&quot;,&quot;fillStyle&quot;:&quot;rgba(148,196,125,1)&quot;},{&quot;type&quot;:&quot;STROKE&quot;,&quot;strokeStyle&quot;:&quot;rgba(70, 85, 83, 1)&quot;,&quot;lineWidth&quot;:0.587570262285521,&quot;lineJoin&quot;:&quot;round&quot;}],&quot;isLocked&quot;:false,&quot;parent&quot;:{&quot;type&quot;:&quot;CHILD&quot;,&quot;parentId&quot;:&quot;f6fa120a-1911-49f6-9935-fe99a11c1185&quot;,&quot;order&quot;:&quot;2&quot;}},&quot;1542702c-4f07-4320-a93d-87cbc4ffb8ed&quot;:{&quot;type&quot;:&quot;FIGURE_OBJECT&quot;,&quot;id&quot;:&quot;1542702c-4f07-4320-a93d-87cbc4ffb8ed&quot;,&quot;relativeTransform&quot;:{&quot;translate&quot;:{&quot;x&quot;:-2.5049626896938023e-14,&quot;y&quot;:-9.0942322953036},&quot;rotate&quot;:6.283185307179586},&quot;opacity&quot;:1,&quot;path&quot;:{&quot;type&quot;:&quot;ELLIPSE&quot;,&quot;size&quot;:{&quot;x&quot;:-74.42946762082431,&quot;y&quot;:74.42946762082431}},&quot;pathStyles&quot;:[{&quot;type&quot;:&quot;FILL&quot;,&quot;fillStyle&quot;:&quot;rgba(148,196,125,1)&quot;},{&quot;type&quot;:&quot;STROKE&quot;,&quot;strokeStyle&quot;:&quot;rgba(70, 85, 83, 1)&quot;,&quot;lineWidth&quot;:0,&quot;lineJoin&quot;:&quot;round&quot;}],&quot;isLocked&quot;:false,&quot;parent&quot;:{&quot;type&quot;:&quot;CHILD&quot;,&quot;parentId&quot;:&quot;f6fa120a-1911-49f6-9935-fe99a11c1185&quot;,&quot;order&quot;:&quot;5&quot;}},&quot;dfdaa691-1704-4119-82c9-c92240753c99&quot;:{&quot;type&quot;:&quot;FIGURE_OBJECT&quot;,&quot;id&quot;:&quot;dfdaa691-1704-4119-82c9-c92240753c99&quot;,&quot;relativeTransform&quot;:{&quot;translate&quot;:{&quot;x&quot;:-85.90204151118981,&quot;y&quot;:131.32610925255108},&quot;rotate&quot;:0,&quot;skewX&quot;:0,&quot;scale&quot;:{&quot;x&quot;:1,&quot;y&quot;:1}},&quot;layout&quot;:{&quot;sizeRatio&quot;:{&quot;x&quot;:0.8999999999999999,&quot;y&quot;:0.5833333333333334},&quot;keepAspectRatio&quot;:true},&quot;opacity&quot;:1,&quot;path&quot;:{&quot;type&quot;:&quot;ELLIPSE&quot;,&quot;size&quot;:{&quot;x&quot;:58.32569608914854,&quot;y&quot;:58.32569608914854}},&quot;pathStyles&quot;:[{&quot;type&quot;:&quot;FILL&quot;,&quot;fillStyle&quot;:&quot;rgba(255,255,255,1)&quot;},{&quot;type&quot;:&quot;STROKE&quot;,&quot;strokeStyle&quot;:&quot;rgba(0,0,0,1)&quot;,&quot;lineWidth&quot;:0,&quot;lineJoin&quot;:&quot;round&quot;}],&quot;isLocked&quot;:false,&quot;parent&quot;:{&quot;type&quot;:&quot;CHILD&quot;,&quot;parentId&quot;:&quot;8f3c426e-873c-4b85-a474-32a293e1fef4&quot;,&quot;order&quot;:&quot;5&quot;}},&quot;43c98fd6-e2f6-48ac-b572-1e9bbd4db882&quot;:{&quot;type&quot;:&quot;FIGURE_OBJECT&quot;,&quot;id&quot;:&quot;43c98fd6-e2f6-48ac-b572-1e9bbd4db882&quot;,&quot;relativeTransform&quot;:{&quot;translate&quot;:{&quot;x&quot;:0,&quot;y&quot;:0},&quot;rotate&quot;:0},&quot;text&quot;:{&quot;textData&quot;:{&quot;lineSpacing&quot;:&quot;normal&quot;,&quot;alignment&quot;:&quot;center&quot;,&quot;lines&quot;:[{&quot;runs&quot;:[{&quot;style&quot;:{&quot;fontFamily&quot;:&quot;Roboto&quot;,&quot;fontSize&quot;:15.668540327613892,&quot;color&quot;:&quot;rgba(70,69,70,1)&quot;,&quot;fontWeight&quot;:&quot;bold&quot;,&quot;fontStyle&quot;:&quot;normal&quot;,&quot;decoration&quot;:&quot;none&quot;,&quot;script&quot;:&quot;none&quot;},&quot;range&quot;:[0,3]}],&quot;text&quot;:&quot;2014&quot;}],&quot;verticalAlign&quot;:&quot;TOP&quot;,&quot;_lastCaretLocation&quot;:{&quot;lineIndex&quot;:0,&quot;runIndex&quot;:-1,&quot;charIndex&quot;:-1,&quot;endOfLine&quot;:true}},&quot;size&quot;:{&quot;x&quot;:52.49312648023369,&quot;y&quot;:19},&quot;targetSize&quot;:{&quot;x&quot;:52.49312648023369,&quot;y&quot;:2},&quot;format&quot;:&quot;BETTER_TEXT&quot;},&quot;parent&quot;:{&quot;type&quot;:&quot;CHILD&quot;,&quot;parentId&quot;:&quot;dfdaa691-1704-4119-82c9-c92240753c99&quot;,&quot;order&quot;:&quot;5&quot;}},&quot;814876cf-f0b2-462f-8135-b662cb8ab8a7&quot;:{&quot;type&quot;:&quot;FIGURE_OBJECT&quot;,&quot;id&quot;:&quot;814876cf-f0b2-462f-8135-b662cb8ab8a7&quot;,&quot;relativeTransform&quot;:{&quot;translate&quot;:{&quot;x&quot;:50.627270912222116,&quot;y&quot;:120.72782446008137},&quot;rotate&quot;:3.141592653589793,&quot;skewX&quot;:0,&quot;scale&quot;:{&quot;x&quot;:1,&quot;y&quot;:1}},&quot;opacity&quot;:1,&quot;source&quot;:{&quot;type&quot;:&quot;ASSETS&quot;},&quot;pathStyles&quot;:[{&quot;type&quot;:&quot;FILL&quot;,&quot;fillStyle&quot;:&quot;rgb(0,0,0)&quot;}],&quot;isLocked&quot;:false,&quot;parent&quot;:{&quot;type&quot;:&quot;CHILD&quot;,&quot;parentId&quot;:&quot;1ab16d27-8fac-41c0-8eca-f11e6032a245&quot;,&quot;order&quot;:&quot;2&quot;}},&quot;3af40722-64bf-4816-94f8-a60c02d615ad&quot;:{&quot;type&quot;:&quot;FIGURE_OBJECT&quot;,&quot;id&quot;:&quot;3af40722-64bf-4816-94f8-a60c02d615ad&quot;,&quot;relativeTransform&quot;:{&quot;translate&quot;:{&quot;x&quot;:1.461228235654718e-13,&quot;y&quot;:34.359499813690064},&quot;rotate&quot;:3.141592653589793},&quot;opacity&quot;:1,&quot;path&quot;:{&quot;type&quot;:&quot;TRIANGLE&quot;,&quot;size&quot;:{&quot;x&quot;:-34.79965429850818,&quot;y&quot;:23.311362321765994},&quot;cornerRounding&quot;:{&quot;type&quot;:&quot;ARC_LENGTH&quot;,&quot;global&quot;:0}},&quot;pathStyles&quot;:[{&quot;type&quot;:&quot;FILL&quot;,&quot;fillStyle&quot;:&quot;rgba(98,141,86,1)&quot;},{&quot;type&quot;:&quot;STROKE&quot;,&quot;strokeStyle&quot;:&quot;rgba(53, 105, 32, 1)&quot;,&quot;lineWidth&quot;:0.587570262285521,&quot;lineJoin&quot;:&quot;round&quot;}],&quot;isLocked&quot;:false,&quot;parent&quot;:{&quot;type&quot;:&quot;CHILD&quot;,&quot;parentId&quot;:&quot;814876cf-f0b2-462f-8135-b662cb8ab8a7&quot;,&quot;order&quot;:&quot;2&quot;}},&quot;5647ea61-0bca-4d90-86f0-61ab305aa1a2&quot;:{&quot;type&quot;:&quot;FIGURE_OBJECT&quot;,&quot;id&quot;:&quot;5647ea61-0bca-4d90-86f0-61ab305aa1a2&quot;,&quot;relativeTransform&quot;:{&quot;translate&quot;:{&quot;x&quot;:-2.5049626896938023e-14,&quot;y&quot;:-9.0942322953036},&quot;rotate&quot;:6.283185307179586},&quot;opacity&quot;:1,&quot;path&quot;:{&quot;type&quot;:&quot;ELLIPSE&quot;,&quot;size&quot;:{&quot;x&quot;:-74.42946762082431,&quot;y&quot;:74.42946762082431}},&quot;pathStyles&quot;:[{&quot;type&quot;:&quot;FILL&quot;,&quot;fillStyle&quot;:&quot;rgba(98,141,86,1)&quot;},{&quot;type&quot;:&quot;STROKE&quot;,&quot;strokeStyle&quot;:&quot;rgba(53, 105, 32, 1)&quot;,&quot;lineWidth&quot;:0,&quot;lineJoin&quot;:&quot;round&quot;}],&quot;isLocked&quot;:false,&quot;parent&quot;:{&quot;type&quot;:&quot;CHILD&quot;,&quot;parentId&quot;:&quot;814876cf-f0b2-462f-8135-b662cb8ab8a7&quot;,&quot;order&quot;:&quot;5&quot;}},&quot;c36571c2-a2f6-4271-b48f-c73e4f6b2f0b&quot;:{&quot;type&quot;:&quot;FIGURE_OBJECT&quot;,&quot;id&quot;:&quot;c36571c2-a2f6-4271-b48f-c73e4f6b2f0b&quot;,&quot;relativeTransform&quot;:{&quot;translate&quot;:{&quot;x&quot;:50.6270493809337,&quot;y&quot;:129.96751490842664},&quot;rotate&quot;:0,&quot;skewX&quot;:0,&quot;scale&quot;:{&quot;x&quot;:1,&quot;y&quot;:1}},&quot;layout&quot;:{&quot;sizeRatio&quot;:{&quot;x&quot;:0.8999999999999999,&quot;y&quot;:0.5833333333333334},&quot;keepAspectRatio&quot;:true},&quot;opacity&quot;:1,&quot;path&quot;:{&quot;type&quot;:&quot;ELLIPSE&quot;,&quot;size&quot;:{&quot;x&quot;:58.32569608914854,&quot;y&quot;:58.32569608914854}},&quot;pathStyles&quot;:[{&quot;type&quot;:&quot;FILL&quot;,&quot;fillStyle&quot;:&quot;rgba(255,255,255,1)&quot;},{&quot;type&quot;:&quot;STROKE&quot;,&quot;strokeStyle&quot;:&quot;rgba(0,0,0,1)&quot;,&quot;lineWidth&quot;:0,&quot;lineJoin&quot;:&quot;round&quot;}],&quot;isLocked&quot;:false,&quot;parent&quot;:{&quot;type&quot;:&quot;CHILD&quot;,&quot;parentId&quot;:&quot;1ab16d27-8fac-41c0-8eca-f11e6032a245&quot;,&quot;order&quot;:&quot;5&quot;}},&quot;1f14a14f-12ff-4eff-8834-6c7ca4a2eb33&quot;:{&quot;type&quot;:&quot;FIGURE_OBJECT&quot;,&quot;id&quot;:&quot;1f14a14f-12ff-4eff-8834-6c7ca4a2eb33&quot;,&quot;relativeTransform&quot;:{&quot;translate&quot;:{&quot;x&quot;:0,&quot;y&quot;:0},&quot;rotate&quot;:0},&quot;text&quot;:{&quot;textData&quot;:{&quot;lineSpacing&quot;:&quot;normal&quot;,&quot;alignment&quot;:&quot;center&quot;,&quot;lines&quot;:[{&quot;runs&quot;:[{&quot;style&quot;:{&quot;fontFamily&quot;:&quot;Roboto&quot;,&quot;fontSize&quot;:15.668540327613892,&quot;color&quot;:&quot;rgba(70,69,70,1)&quot;,&quot;fontWeight&quot;:&quot;bold&quot;,&quot;fontStyle&quot;:&quot;normal&quot;,&quot;decoration&quot;:&quot;none&quot;,&quot;script&quot;:&quot;none&quot;},&quot;range&quot;:[0,3]}],&quot;text&quot;:&quot;2017&quot;}],&quot;verticalAlign&quot;:&quot;TOP&quot;,&quot;_lastCaretLocation&quot;:{&quot;lineIndex&quot;:0,&quot;runIndex&quot;:-1,&quot;charIndex&quot;:-1,&quot;endOfLine&quot;:true}},&quot;size&quot;:{&quot;x&quot;:52.49312648023369,&quot;y&quot;:19},&quot;targetSize&quot;:{&quot;x&quot;:52.49312648023369,&quot;y&quot;:2},&quot;format&quot;:&quot;BETTER_TEXT&quot;},&quot;parent&quot;:{&quot;type&quot;:&quot;CHILD&quot;,&quot;parentId&quot;:&quot;c36571c2-a2f6-4271-b48f-c73e4f6b2f0b&quot;,&quot;order&quot;:&quot;5&quot;}},&quot;747bf737-e4b0-4ced-8aad-60fb9c8bae2c&quot;:{&quot;type&quot;:&quot;FIGURE_OBJECT&quot;,&quot;id&quot;:&quot;747bf737-e4b0-4ced-8aad-60fb9c8bae2c&quot;,&quot;relativeTransform&quot;:{&quot;translate&quot;:{&quot;x&quot;:-199.5238920216529,&quot;y&quot;:186.98142193900867},&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16,&quot;color&quot;:&quot;rgba(112,112,113,1)&quot;,&quot;fontWeight&quot;:&quot;bold&quot;,&quot;fontStyle&quot;:&quot;normal&quot;,&quot;decoration&quot;:&quot;none&quot;,&quot;script&quot;:&quot;none&quot;},&quot;range&quot;:[0,8]}],&quot;text&quot;:&quot;TEMPO 3:4&quot;}],&quot;verticalAlign&quot;:&quot;CENTER&quot;,&quot;_lastCaretLocation&quot;:{&quot;lineIndex&quot;:0,&quot;runIndex&quot;:-1,&quot;charIndex&quot;:-1,&quot;endOfLine&quot;:true}},&quot;size&quot;:{&quot;x&quot;:126.6865853968435,&quot;y&quot;:52.986173163405084},&quot;targetSize&quot;:{&quot;x&quot;:126.6865853968435,&quot;y&quot;:52.986173163405084},&quot;format&quot;:&quot;BETTER_TEXT&quot;,&quot;verticalAlign&quot;:&quot;TOP&quot;},&quot;isLocked&quot;:false,&quot;parent&quot;:{&quot;type&quot;:&quot;CHILD&quot;,&quot;parentId&quot;:&quot;a86bd581-4f81-427c-b333-3655f49fcf1c&quot;,&quot;order&quot;:&quot;7&quot;}},&quot;05ee2b9c-14ca-4119-aae5-6db6b32b6d86&quot;:{&quot;type&quot;:&quot;FIGURE_OBJECT&quot;,&quot;id&quot;:&quot;05ee2b9c-14ca-4119-aae5-6db6b32b6d86&quot;,&quot;relativeTransform&quot;:{&quot;translate&quot;:{&quot;x&quot;:-85.90164961154987,&quot;y&quot;:186.98118961766153},&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16,&quot;color&quot;:&quot;rgba(112,112,113,1)&quot;,&quot;fontWeight&quot;:&quot;bold&quot;,&quot;fontStyle&quot;:&quot;normal&quot;,&quot;decoration&quot;:&quot;none&quot;,&quot;script&quot;:&quot;none&quot;},&quot;range&quot;:[0,7]}],&quot;text&quot;:&quot;HALT-PKD&quot;}],&quot;verticalAlign&quot;:&quot;CENTER&quot;,&quot;_lastCaretLocation&quot;:{&quot;lineIndex&quot;:0,&quot;runIndex&quot;:-1,&quot;charIndex&quot;:-1,&quot;endOfLine&quot;:true}},&quot;size&quot;:{&quot;x&quot;:126.6865853968435,&quot;y&quot;:52.986173163405084},&quot;targetSize&quot;:{&quot;x&quot;:126.6865853968435,&quot;y&quot;:52.986173163405084},&quot;format&quot;:&quot;BETTER_TEXT&quot;,&quot;verticalAlign&quot;:&quot;TOP&quot;},&quot;isLocked&quot;:false,&quot;parent&quot;:{&quot;type&quot;:&quot;CHILD&quot;,&quot;parentId&quot;:&quot;8f3c426e-873c-4b85-a474-32a293e1fef4&quot;,&quot;order&quot;:&quot;7&quot;}},&quot;c8b80e5e-5043-4fd4-a4b0-e002788f3b17&quot;:{&quot;type&quot;:&quot;FIGURE_OBJECT&quot;,&quot;id&quot;:&quot;c8b80e5e-5043-4fd4-a4b0-e002788f3b17&quot;,&quot;relativeTransform&quot;:{&quot;translate&quot;:{&quot;x&quot;:50.626781829048966,&quot;y&quot;:192.80991460439557},&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16,&quot;color&quot;:&quot;rgba(112,112,113,1)&quot;,&quot;fontWeight&quot;:&quot;bold&quot;,&quot;fontStyle&quot;:&quot;normal&quot;,&quot;decoration&quot;:&quot;none&quot;,&quot;script&quot;:&quot;none&quot;},&quot;range&quot;:[0,8]}],&quot;text&quot;:&quot;TEMPO 4:4&quot;},{&quot;runs&quot;:[{&quot;style&quot;:{&quot;fontFamily&quot;:&quot;Roboto&quot;,&quot;fontSize&quot;:16,&quot;color&quot;:&quot;rgba(112,112,113,1)&quot;,&quot;fontWeight&quot;:&quot;bold&quot;,&quot;fontStyle&quot;:&quot;normal&quot;,&quot;decoration&quot;:&quot;none&quot;,&quot;script&quot;:&quot;none&quot;},&quot;range&quot;:[0,6]}],&quot;text&quot;:&quot;REPRISE&quot;}],&quot;verticalAlign&quot;:&quot;CENTER&quot;,&quot;_lastCaretLocation&quot;:{&quot;lineIndex&quot;:1,&quot;runIndex&quot;:-1,&quot;charIndex&quot;:-1,&quot;endOfLine&quot;:true}},&quot;size&quot;:{&quot;x&quot;:126.6865853968435,&quot;y&quot;:52.986173163405084},&quot;targetSize&quot;:{&quot;x&quot;:126.6865853968435,&quot;y&quot;:52.986173163405084},&quot;format&quot;:&quot;BETTER_TEXT&quot;,&quot;verticalAlign&quot;:&quot;TOP&quot;},&quot;isLocked&quot;:false,&quot;parent&quot;:{&quot;type&quot;:&quot;CHILD&quot;,&quot;parentId&quot;:&quot;1ab16d27-8fac-41c0-8eca-f11e6032a245&quot;,&quot;order&quot;:&quot;7&quot;}},&quot;a9da286a-abad-4a84-a511-c8cda7387c25&quot;:{&quot;type&quot;:&quot;FIGURE_OBJECT&quot;,&quot;id&quot;:&quot;a9da286a-abad-4a84-a511-c8cda7387c25&quot;,&quot;relativeTransform&quot;:{&quot;translate&quot;:{&quot;x&quot;:230.15203712296125,&quot;y&quot;:120.00852720245737},&quot;rotate&quot;:3.141592653589793,&quot;skewX&quot;:0,&quot;scale&quot;:{&quot;x&quot;:1,&quot;y&quot;:1}},&quot;opacity&quot;:1,&quot;source&quot;:{&quot;type&quot;:&quot;ASSETS&quot;},&quot;pathStyles&quot;:[{&quot;type&quot;:&quot;FILL&quot;,&quot;fillStyle&quot;:&quot;rgb(0,0,0)&quot;}],&quot;isLocked&quot;:false,&quot;parent&quot;:{&quot;type&quot;:&quot;CHILD&quot;,&quot;parentId&quot;:&quot;dd9fd8b1-52f2-4cdf-b83a-a27c9ad9a435&quot;,&quot;order&quot;:&quot;2&quot;}},&quot;8f908d8c-3f2b-4969-a4e3-535f91822979&quot;:{&quot;type&quot;:&quot;FIGURE_OBJECT&quot;,&quot;id&quot;:&quot;8f908d8c-3f2b-4969-a4e3-535f91822979&quot;,&quot;relativeTransform&quot;:{&quot;translate&quot;:{&quot;x&quot;:1.461228235654718e-13,&quot;y&quot;:34.359499813690064},&quot;rotate&quot;:3.141592653589793},&quot;opacity&quot;:1,&quot;path&quot;:{&quot;type&quot;:&quot;TRIANGLE&quot;,&quot;size&quot;:{&quot;x&quot;:-34.79965429850818,&quot;y&quot;:23.311362321765994},&quot;cornerRounding&quot;:{&quot;type&quot;:&quot;ARC_LENGTH&quot;,&quot;global&quot;:0}},&quot;pathStyles&quot;:[{&quot;type&quot;:&quot;FILL&quot;,&quot;fillStyle&quot;:&quot;rgba(51,90,48,1)&quot;},{&quot;type&quot;:&quot;STROKE&quot;,&quot;strokeStyle&quot;:&quot;rgba(53, 105, 32, 1)&quot;,&quot;lineWidth&quot;:0.587570262285521,&quot;lineJoin&quot;:&quot;round&quot;}],&quot;isLocked&quot;:false,&quot;parent&quot;:{&quot;type&quot;:&quot;CHILD&quot;,&quot;parentId&quot;:&quot;a9da286a-abad-4a84-a511-c8cda7387c25&quot;,&quot;order&quot;:&quot;2&quot;}},&quot;b696e35c-ed0c-4fe1-9ead-68dbed4f08ff&quot;:{&quot;type&quot;:&quot;FIGURE_OBJECT&quot;,&quot;id&quot;:&quot;b696e35c-ed0c-4fe1-9ead-68dbed4f08ff&quot;,&quot;relativeTransform&quot;:{&quot;translate&quot;:{&quot;x&quot;:-2.5049626896938023e-14,&quot;y&quot;:-9.0942322953036},&quot;rotate&quot;:6.283185307179586},&quot;opacity&quot;:1,&quot;path&quot;:{&quot;type&quot;:&quot;ELLIPSE&quot;,&quot;size&quot;:{&quot;x&quot;:-74.42946762082431,&quot;y&quot;:74.42946762082431}},&quot;pathStyles&quot;:[{&quot;type&quot;:&quot;FILL&quot;,&quot;fillStyle&quot;:&quot;rgba(51,90,48,1)&quot;},{&quot;type&quot;:&quot;STROKE&quot;,&quot;strokeStyle&quot;:&quot;rgba(53, 105, 32, 1)&quot;,&quot;lineWidth&quot;:0,&quot;lineJoin&quot;:&quot;round&quot;}],&quot;isLocked&quot;:false,&quot;parent&quot;:{&quot;type&quot;:&quot;CHILD&quot;,&quot;parentId&quot;:&quot;a9da286a-abad-4a84-a511-c8cda7387c25&quot;,&quot;order&quot;:&quot;5&quot;}},&quot;46e1cf4e-f465-4c28-9392-74086d366e96&quot;:{&quot;type&quot;:&quot;FIGURE_OBJECT&quot;,&quot;id&quot;:&quot;46e1cf4e-f465-4c28-9392-74086d366e96&quot;,&quot;relativeTransform&quot;:{&quot;translate&quot;:{&quot;x&quot;:230.15181559167283,&quot;y&quot;:129.24821765080264},&quot;rotate&quot;:0,&quot;skewX&quot;:0,&quot;scale&quot;:{&quot;x&quot;:1,&quot;y&quot;:1}},&quot;layout&quot;:{&quot;sizeRatio&quot;:{&quot;x&quot;:0.8999999999999999,&quot;y&quot;:0.5833333333333334},&quot;keepAspectRatio&quot;:true},&quot;opacity&quot;:1,&quot;path&quot;:{&quot;type&quot;:&quot;ELLIPSE&quot;,&quot;size&quot;:{&quot;x&quot;:58.32569608914854,&quot;y&quot;:58.32569608914854}},&quot;pathStyles&quot;:[{&quot;type&quot;:&quot;FILL&quot;,&quot;fillStyle&quot;:&quot;rgba(255,255,255,1)&quot;},{&quot;type&quot;:&quot;STROKE&quot;,&quot;strokeStyle&quot;:&quot;rgba(0,0,0,1)&quot;,&quot;lineWidth&quot;:0,&quot;lineJoin&quot;:&quot;round&quot;}],&quot;isLocked&quot;:false,&quot;parent&quot;:{&quot;type&quot;:&quot;CHILD&quot;,&quot;parentId&quot;:&quot;dd9fd8b1-52f2-4cdf-b83a-a27c9ad9a435&quot;,&quot;order&quot;:&quot;5&quot;}},&quot;7dca6e5b-c2ed-4ab7-9380-8861200e2c14&quot;:{&quot;type&quot;:&quot;FIGURE_OBJECT&quot;,&quot;id&quot;:&quot;7dca6e5b-c2ed-4ab7-9380-8861200e2c14&quot;,&quot;relativeTransform&quot;:{&quot;translate&quot;:{&quot;x&quot;:0,&quot;y&quot;:0},&quot;rotate&quot;:0},&quot;text&quot;:{&quot;textData&quot;:{&quot;lineSpacing&quot;:&quot;normal&quot;,&quot;alignment&quot;:&quot;center&quot;,&quot;lines&quot;:[{&quot;runs&quot;:[{&quot;style&quot;:{&quot;fontFamily&quot;:&quot;Roboto&quot;,&quot;fontSize&quot;:15.668540327613892,&quot;color&quot;:&quot;rgba(70,69,70,1)&quot;,&quot;fontWeight&quot;:&quot;bold&quot;,&quot;fontStyle&quot;:&quot;normal&quot;,&quot;decoration&quot;:&quot;none&quot;,&quot;script&quot;:&quot;none&quot;},&quot;range&quot;:[0,3]}],&quot;text&quot;:&quot;2021&quot;}],&quot;verticalAlign&quot;:&quot;TOP&quot;,&quot;_lastCaretLocation&quot;:{&quot;lineIndex&quot;:0,&quot;runIndex&quot;:-1,&quot;charIndex&quot;:-1,&quot;endOfLine&quot;:true}},&quot;size&quot;:{&quot;x&quot;:52.49312648023369,&quot;y&quot;:19},&quot;targetSize&quot;:{&quot;x&quot;:52.49312648023369,&quot;y&quot;:2},&quot;format&quot;:&quot;BETTER_TEXT&quot;},&quot;parent&quot;:{&quot;type&quot;:&quot;CHILD&quot;,&quot;parentId&quot;:&quot;46e1cf4e-f465-4c28-9392-74086d366e96&quot;,&quot;order&quot;:&quot;5&quot;}},&quot;1c3d93aa-5377-4397-b2e4-1efec20e93ef&quot;:{&quot;type&quot;:&quot;FIGURE_OBJECT&quot;,&quot;id&quot;:&quot;1c3d93aa-5377-4397-b2e4-1efec20e93ef&quot;,&quot;relativeTransform&quot;:{&quot;translate&quot;:{&quot;x&quot;:233.23216445714692,&quot;y&quot;:185.31638434093054},&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16,&quot;color&quot;:&quot;rgba(112,112,113,1)&quot;,&quot;fontWeight&quot;:&quot;bold&quot;,&quot;fontStyle&quot;:&quot;normal&quot;,&quot;decoration&quot;:&quot;none&quot;,&quot;script&quot;:&quot;none&quot;},&quot;range&quot;:[0,32]}],&quot;text&quot;:&quot;Tolvaptan in Low Kidney Function &quot;}],&quot;verticalAlign&quot;:&quot;CENTER&quot;,&quot;_lastCaretLocation&quot;:{&quot;lineIndex&quot;:0,&quot;runIndex&quot;:0,&quot;charIndex&quot;:32}},&quot;size&quot;:{&quot;x&quot;:126.6865853968435,&quot;y&quot;:52.986173163405084},&quot;targetSize&quot;:{&quot;x&quot;:126.6865853968435,&quot;y&quot;:52.986173163405084},&quot;format&quot;:&quot;BETTER_TEXT&quot;,&quot;verticalAlign&quot;:&quot;TOP&quot;},&quot;isLocked&quot;:false,&quot;parent&quot;:{&quot;type&quot;:&quot;CHILD&quot;,&quot;parentId&quot;:&quot;dd9fd8b1-52f2-4cdf-b83a-a27c9ad9a435&quot;,&quot;order&quot;:&quot;7&quot;}},&quot;ed52ae4b-b798-42b6-b539-2dac4696f96e&quot;:{&quot;type&quot;:&quot;FIGURE_OBJECT&quot;,&quot;id&quot;:&quot;ed52ae4b-b798-42b6-b539-2dac4696f96e&quot;,&quot;relativeTransform&quot;:{&quot;translate&quot;:{&quot;x&quot;:-150.78240837456744,&quot;y&quot;:245.60670450516},&quot;rotate&quot;:3.141592653589793,&quot;skewX&quot;:0,&quot;scale&quot;:{&quot;x&quot;:1,&quot;y&quot;:1}},&quot;opacity&quot;:1,&quot;source&quot;:{&quot;type&quot;:&quot;ASSETS&quot;},&quot;pathStyles&quot;:[{&quot;type&quot;:&quot;FILL&quot;,&quot;fillStyle&quot;:&quot;rgb(0,0,0)&quot;}],&quot;isLocked&quot;:false,&quot;parent&quot;:{&quot;type&quot;:&quot;CHILD&quot;,&quot;parentId&quot;:&quot;957ff903-c24f-4656-ac98-6683b9095c49&quot;,&quot;order&quot;:&quot;2&quot;}},&quot;4781b4f9-6de0-49c3-87e1-8242d7d73e38&quot;:{&quot;type&quot;:&quot;FIGURE_OBJECT&quot;,&quot;id&quot;:&quot;4781b4f9-6de0-49c3-87e1-8242d7d73e38&quot;,&quot;relativeTransform&quot;:{&quot;translate&quot;:{&quot;x&quot;:1.461228235654718e-13,&quot;y&quot;:34.359499813690064},&quot;rotate&quot;:3.141592653589793},&quot;opacity&quot;:1,&quot;path&quot;:{&quot;type&quot;:&quot;TRIANGLE&quot;,&quot;size&quot;:{&quot;x&quot;:-34.79965429850818,&quot;y&quot;:23.311362321765994},&quot;cornerRounding&quot;:{&quot;type&quot;:&quot;ARC_LENGTH&quot;,&quot;global&quot;:0}},&quot;pathStyles&quot;:[{&quot;type&quot;:&quot;FILL&quot;,&quot;fillStyle&quot;:&quot;rgba(200, 77, 76, 1)&quot;},{&quot;type&quot;:&quot;STROKE&quot;,&quot;strokeStyle&quot;:&quot;rgba(107, 21, 25, 1)&quot;,&quot;lineWidth&quot;:0.587570262285521,&quot;lineJoin&quot;:&quot;round&quot;}],&quot;isLocked&quot;:false,&quot;parent&quot;:{&quot;type&quot;:&quot;CHILD&quot;,&quot;parentId&quot;:&quot;ed52ae4b-b798-42b6-b539-2dac4696f96e&quot;,&quot;order&quot;:&quot;2&quot;}},&quot;763e77cc-86fe-43ec-92c3-aa9e167786c3&quot;:{&quot;type&quot;:&quot;FIGURE_OBJECT&quot;,&quot;id&quot;:&quot;763e77cc-86fe-43ec-92c3-aa9e167786c3&quot;,&quot;relativeTransform&quot;:{&quot;translate&quot;:{&quot;x&quot;:-2.5049626896938023e-14,&quot;y&quot;:-9.0942322953036},&quot;rotate&quot;:6.283185307179586},&quot;opacity&quot;:1,&quot;path&quot;:{&quot;type&quot;:&quot;ELLIPSE&quot;,&quot;size&quot;:{&quot;x&quot;:-74.42946762082431,&quot;y&quot;:74.42946762082431}},&quot;pathStyles&quot;:[{&quot;type&quot;:&quot;FILL&quot;,&quot;fillStyle&quot;:&quot;rgba(200, 77, 76, 1)&quot;},{&quot;type&quot;:&quot;STROKE&quot;,&quot;strokeStyle&quot;:&quot;rgba(107, 21, 25, 1)&quot;,&quot;lineWidth&quot;:0,&quot;lineJoin&quot;:&quot;round&quot;}],&quot;isLocked&quot;:false,&quot;parent&quot;:{&quot;type&quot;:&quot;CHILD&quot;,&quot;parentId&quot;:&quot;ed52ae4b-b798-42b6-b539-2dac4696f96e&quot;,&quot;order&quot;:&quot;5&quot;}},&quot;fa474da3-953e-4977-a8bc-1b03cac65a10&quot;:{&quot;type&quot;:&quot;FIGURE_OBJECT&quot;,&quot;id&quot;:&quot;fa474da3-953e-4977-a8bc-1b03cac65a10&quot;,&quot;relativeTransform&quot;:{&quot;translate&quot;:{&quot;x&quot;:-150.78262990585586,&quot;y&quot;:254.84639495350524},&quot;rotate&quot;:0,&quot;skewX&quot;:0,&quot;scale&quot;:{&quot;x&quot;:1,&quot;y&quot;:1}},&quot;layout&quot;:{&quot;sizeRatio&quot;:{&quot;x&quot;:0.8999999999999999,&quot;y&quot;:0.5833333333333334},&quot;keepAspectRatio&quot;:true},&quot;opacity&quot;:1,&quot;path&quot;:{&quot;type&quot;:&quot;ELLIPSE&quot;,&quot;size&quot;:{&quot;x&quot;:58.32569608914854,&quot;y&quot;:58.32569608914854}},&quot;pathStyles&quot;:[{&quot;type&quot;:&quot;FILL&quot;,&quot;fillStyle&quot;:&quot;rgba(255,255,255,1)&quot;},{&quot;type&quot;:&quot;STROKE&quot;,&quot;strokeStyle&quot;:&quot;rgba(0,0,0,1)&quot;,&quot;lineWidth&quot;:0,&quot;lineJoin&quot;:&quot;round&quot;}],&quot;isLocked&quot;:false,&quot;parent&quot;:{&quot;type&quot;:&quot;CHILD&quot;,&quot;parentId&quot;:&quot;957ff903-c24f-4656-ac98-6683b9095c49&quot;,&quot;order&quot;:&quot;5&quot;}},&quot;0e80b1c5-8239-4c40-acb5-9e033e9b1af1&quot;:{&quot;type&quot;:&quot;FIGURE_OBJECT&quot;,&quot;id&quot;:&quot;0e80b1c5-8239-4c40-acb5-9e033e9b1af1&quot;,&quot;relativeTransform&quot;:{&quot;translate&quot;:{&quot;x&quot;:0,&quot;y&quot;:0},&quot;rotate&quot;:0},&quot;text&quot;:{&quot;textData&quot;:{&quot;lineSpacing&quot;:&quot;normal&quot;,&quot;alignment&quot;:&quot;center&quot;,&quot;lines&quot;:[{&quot;runs&quot;:[{&quot;style&quot;:{&quot;fontFamily&quot;:&quot;Roboto&quot;,&quot;fontSize&quot;:15.668540327613892,&quot;color&quot;:&quot;rgba(70,69,70,1)&quot;,&quot;fontWeight&quot;:&quot;bold&quot;,&quot;fontStyle&quot;:&quot;normal&quot;,&quot;decoration&quot;:&quot;none&quot;,&quot;script&quot;:&quot;none&quot;},&quot;range&quot;:[0,3]}],&quot;text&quot;:&quot;2013&quot;}],&quot;verticalAlign&quot;:&quot;TOP&quot;,&quot;_lastCaretLocation&quot;:{&quot;lineIndex&quot;:0,&quot;runIndex&quot;:-1,&quot;charIndex&quot;:-1,&quot;endOfLine&quot;:true}},&quot;size&quot;:{&quot;x&quot;:52.49312648023369,&quot;y&quot;:19},&quot;targetSize&quot;:{&quot;x&quot;:52.49312648023369,&quot;y&quot;:2},&quot;format&quot;:&quot;BETTER_TEXT&quot;},&quot;parent&quot;:{&quot;type&quot;:&quot;CHILD&quot;,&quot;parentId&quot;:&quot;fa474da3-953e-4977-a8bc-1b03cac65a10&quot;,&quot;order&quot;:&quot;5&quot;}},&quot;84f7c021-035e-4fe9-85a4-0bcaaa5dc5cb&quot;:{&quot;type&quot;:&quot;FIGURE_OBJECT&quot;,&quot;id&quot;:&quot;84f7c021-035e-4fe9-85a4-0bcaaa5dc5cb&quot;,&quot;relativeTransform&quot;:{&quot;translate&quot;:{&quot;x&quot;:-149.75685450913656,&quot;y&quot;:307.1197076399628},&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16,&quot;color&quot;:&quot;rgba(112,112,113,1)&quot;,&quot;fontWeight&quot;:&quot;bold&quot;,&quot;fontStyle&quot;:&quot;normal&quot;,&quot;decoration&quot;:&quot;none&quot;,&quot;script&quot;:&quot;none&quot;},&quot;range&quot;:[0,7]}],&quot;text&quot;:&quot;ALADIN-1&quot;}],&quot;verticalAlign&quot;:&quot;CENTER&quot;,&quot;_lastCaretLocation&quot;:{&quot;lineIndex&quot;:0,&quot;runIndex&quot;:-1,&quot;charIndex&quot;:-1,&quot;endOfLine&quot;:true}},&quot;size&quot;:{&quot;x&quot;:126.6865853968435,&quot;y&quot;:52.986173163405084},&quot;targetSize&quot;:{&quot;x&quot;:126.6865853968435,&quot;y&quot;:52.986173163405084},&quot;format&quot;:&quot;BETTER_TEXT&quot;,&quot;verticalAlign&quot;:&quot;TOP&quot;},&quot;isLocked&quot;:false,&quot;parent&quot;:{&quot;type&quot;:&quot;CHILD&quot;,&quot;parentId&quot;:&quot;957ff903-c24f-4656-ac98-6683b9095c49&quot;,&quot;order&quot;:&quot;7&quot;}},&quot;571937ab-bb9f-4c1c-a7d4-d43ea1ebeddd&quot;:{&quot;type&quot;:&quot;FIGURE_OBJECT&quot;,&quot;id&quot;:&quot;571937ab-bb9f-4c1c-a7d4-d43ea1ebeddd&quot;,&quot;relativeTransform&quot;:{&quot;translate&quot;:{&quot;x&quot;:110.49188163680782,&quot;y&quot;:247.99372615058564},&quot;rotate&quot;:3.141592653589793,&quot;skewX&quot;:0,&quot;scale&quot;:{&quot;x&quot;:1,&quot;y&quot;:1}},&quot;opacity&quot;:1,&quot;source&quot;:{&quot;type&quot;:&quot;ASSETS&quot;},&quot;pathStyles&quot;:[{&quot;type&quot;:&quot;FILL&quot;,&quot;fillStyle&quot;:&quot;rgb(0,0,0)&quot;}],&quot;isLocked&quot;:false,&quot;parent&quot;:{&quot;type&quot;:&quot;CHILD&quot;,&quot;parentId&quot;:&quot;1336bb1f-4ee2-4bc7-8d62-102664c6b81e&quot;,&quot;order&quot;:&quot;2&quot;}},&quot;b4030dc8-f934-4d70-a22d-2b8e48722968&quot;:{&quot;type&quot;:&quot;FIGURE_OBJECT&quot;,&quot;id&quot;:&quot;b4030dc8-f934-4d70-a22d-2b8e48722968&quot;,&quot;relativeTransform&quot;:{&quot;translate&quot;:{&quot;x&quot;:1.461228235654718e-13,&quot;y&quot;:34.359499813690064},&quot;rotate&quot;:3.141592653589793},&quot;opacity&quot;:1,&quot;path&quot;:{&quot;type&quot;:&quot;TRIANGLE&quot;,&quot;size&quot;:{&quot;x&quot;:-34.79965429850818,&quot;y&quot;:23.311362321765994},&quot;cornerRounding&quot;:{&quot;type&quot;:&quot;ARC_LENGTH&quot;,&quot;global&quot;:0}},&quot;pathStyles&quot;:[{&quot;type&quot;:&quot;FILL&quot;,&quot;fillStyle&quot;:&quot;rgba(200, 77, 76, 1)&quot;},{&quot;type&quot;:&quot;STROKE&quot;,&quot;strokeStyle&quot;:&quot;rgba(107, 21, 25, 1)&quot;,&quot;lineWidth&quot;:0.587570262285521,&quot;lineJoin&quot;:&quot;round&quot;}],&quot;isLocked&quot;:false,&quot;parent&quot;:{&quot;type&quot;:&quot;CHILD&quot;,&quot;parentId&quot;:&quot;571937ab-bb9f-4c1c-a7d4-d43ea1ebeddd&quot;,&quot;order&quot;:&quot;2&quot;}},&quot;0aea05ed-0a4f-4d14-918a-b77a71581ac9&quot;:{&quot;type&quot;:&quot;FIGURE_OBJECT&quot;,&quot;id&quot;:&quot;0aea05ed-0a4f-4d14-918a-b77a71581ac9&quot;,&quot;relativeTransform&quot;:{&quot;translate&quot;:{&quot;x&quot;:-2.5049626896938023e-14,&quot;y&quot;:-9.0942322953036},&quot;rotate&quot;:6.283185307179586},&quot;opacity&quot;:1,&quot;path&quot;:{&quot;type&quot;:&quot;ELLIPSE&quot;,&quot;size&quot;:{&quot;x&quot;:-74.42946762082431,&quot;y&quot;:74.42946762082431}},&quot;pathStyles&quot;:[{&quot;type&quot;:&quot;FILL&quot;,&quot;fillStyle&quot;:&quot;rgba(200, 77, 76, 1)&quot;},{&quot;type&quot;:&quot;STROKE&quot;,&quot;strokeStyle&quot;:&quot;rgba(107, 21, 25, 1)&quot;,&quot;lineWidth&quot;:0,&quot;lineJoin&quot;:&quot;round&quot;}],&quot;isLocked&quot;:false,&quot;parent&quot;:{&quot;type&quot;:&quot;CHILD&quot;,&quot;parentId&quot;:&quot;571937ab-bb9f-4c1c-a7d4-d43ea1ebeddd&quot;,&quot;order&quot;:&quot;5&quot;}},&quot;106c7ee4-399c-4df3-8ba9-0a79a8bde7a4&quot;:{&quot;type&quot;:&quot;FIGURE_OBJECT&quot;,&quot;id&quot;:&quot;106c7ee4-399c-4df3-8ba9-0a79a8bde7a4&quot;,&quot;relativeTransform&quot;:{&quot;translate&quot;:{&quot;x&quot;:110.4916601055194,&quot;y&quot;:257.2334165989309},&quot;rotate&quot;:0,&quot;skewX&quot;:0,&quot;scale&quot;:{&quot;x&quot;:1,&quot;y&quot;:1}},&quot;layout&quot;:{&quot;sizeRatio&quot;:{&quot;x&quot;:0.8999999999999999,&quot;y&quot;:0.5833333333333334},&quot;keepAspectRatio&quot;:true},&quot;opacity&quot;:1,&quot;path&quot;:{&quot;type&quot;:&quot;ELLIPSE&quot;,&quot;size&quot;:{&quot;x&quot;:58.32569608914854,&quot;y&quot;:58.32569608914854}},&quot;pathStyles&quot;:[{&quot;type&quot;:&quot;FILL&quot;,&quot;fillStyle&quot;:&quot;rgba(255,255,255,1)&quot;},{&quot;type&quot;:&quot;STROKE&quot;,&quot;strokeStyle&quot;:&quot;rgba(0,0,0,1)&quot;,&quot;lineWidth&quot;:0,&quot;lineJoin&quot;:&quot;round&quot;}],&quot;isLocked&quot;:false,&quot;parent&quot;:{&quot;type&quot;:&quot;CHILD&quot;,&quot;parentId&quot;:&quot;1336bb1f-4ee2-4bc7-8d62-102664c6b81e&quot;,&quot;order&quot;:&quot;5&quot;}},&quot;ff50ff51-5b30-40f3-b4cb-5d9303e918d1&quot;:{&quot;type&quot;:&quot;FIGURE_OBJECT&quot;,&quot;id&quot;:&quot;ff50ff51-5b30-40f3-b4cb-5d9303e918d1&quot;,&quot;relativeTransform&quot;:{&quot;translate&quot;:{&quot;x&quot;:0,&quot;y&quot;:0},&quot;rotate&quot;:0},&quot;text&quot;:{&quot;textData&quot;:{&quot;lineSpacing&quot;:&quot;normal&quot;,&quot;alignment&quot;:&quot;center&quot;,&quot;lines&quot;:[{&quot;runs&quot;:[{&quot;style&quot;:{&quot;fontFamily&quot;:&quot;Roboto&quot;,&quot;fontSize&quot;:15.668540327613892,&quot;color&quot;:&quot;rgba(70,69,70,1)&quot;,&quot;fontWeight&quot;:&quot;bold&quot;,&quot;fontStyle&quot;:&quot;normal&quot;,&quot;decoration&quot;:&quot;none&quot;,&quot;script&quot;:&quot;none&quot;},&quot;range&quot;:[0,3]}],&quot;text&quot;:&quot;2018&quot;}],&quot;verticalAlign&quot;:&quot;TOP&quot;,&quot;_lastCaretLocation&quot;:{&quot;lineIndex&quot;:0,&quot;runIndex&quot;:-1,&quot;charIndex&quot;:-1,&quot;endOfLine&quot;:true}},&quot;size&quot;:{&quot;x&quot;:52.49312648023369,&quot;y&quot;:19},&quot;targetSize&quot;:{&quot;x&quot;:52.49312648023369,&quot;y&quot;:2},&quot;format&quot;:&quot;BETTER_TEXT&quot;},&quot;parent&quot;:{&quot;type&quot;:&quot;CHILD&quot;,&quot;parentId&quot;:&quot;106c7ee4-399c-4df3-8ba9-0a79a8bde7a4&quot;,&quot;order&quot;:&quot;5&quot;}},&quot;a0bb53c7-68b1-4480-9e5d-045e02af484b&quot;:{&quot;type&quot;:&quot;FIGURE_OBJECT&quot;,&quot;id&quot;:&quot;a0bb53c7-68b1-4480-9e5d-045e02af484b&quot;,&quot;relativeTransform&quot;:{&quot;translate&quot;:{&quot;x&quot;:111.51743550223864,&quot;y&quot;:309.5067292853885},&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16,&quot;color&quot;:&quot;rgba(112,112,113,1)&quot;,&quot;fontWeight&quot;:&quot;bold&quot;,&quot;fontStyle&quot;:&quot;normal&quot;,&quot;decoration&quot;:&quot;none&quot;,&quot;script&quot;:&quot;none&quot;},&quot;range&quot;:[0,6]}],&quot;text&quot;:&quot;DIPAK-1&quot;}],&quot;verticalAlign&quot;:&quot;CENTER&quot;,&quot;_lastCaretLocation&quot;:{&quot;lineIndex&quot;:0,&quot;runIndex&quot;:-1,&quot;charIndex&quot;:-1,&quot;endOfLine&quot;:true}},&quot;size&quot;:{&quot;x&quot;:126.6865853968435,&quot;y&quot;:52.986173163405084},&quot;targetSize&quot;:{&quot;x&quot;:126.6865853968435,&quot;y&quot;:52.986173163405084},&quot;format&quot;:&quot;BETTER_TEXT&quot;,&quot;verticalAlign&quot;:&quot;TOP&quot;},&quot;isLocked&quot;:false,&quot;parent&quot;:{&quot;type&quot;:&quot;CHILD&quot;,&quot;parentId&quot;:&quot;1336bb1f-4ee2-4bc7-8d62-102664c6b81e&quot;,&quot;order&quot;:&quot;7&quot;}},&quot;acb5f6d2-8232-4aba-8bbc-a44a9485367f&quot;:{&quot;type&quot;:&quot;FIGURE_OBJECT&quot;,&quot;id&quot;:&quot;acb5f6d2-8232-4aba-8bbc-a44a9485367f&quot;,&quot;relativeTransform&quot;:{&quot;translate&quot;:{&quot;x&quot;:195.97274607148086,&quot;y&quot;:247.9936612143088},&quot;rotate&quot;:3.141592653589793,&quot;skewX&quot;:0,&quot;scale&quot;:{&quot;x&quot;:1,&quot;y&quot;:1}},&quot;opacity&quot;:1,&quot;source&quot;:{&quot;type&quot;:&quot;ASSETS&quot;},&quot;pathStyles&quot;:[{&quot;type&quot;:&quot;FILL&quot;,&quot;fillStyle&quot;:&quot;rgb(0,0,0)&quot;}],&quot;isLocked&quot;:false,&quot;parent&quot;:{&quot;type&quot;:&quot;CHILD&quot;,&quot;parentId&quot;:&quot;d1349d18-3410-41fa-82b9-79a17fcff493&quot;,&quot;order&quot;:&quot;2&quot;}},&quot;49e6f93b-6c73-496b-9b30-5e9da54edc2b&quot;:{&quot;type&quot;:&quot;FIGURE_OBJECT&quot;,&quot;id&quot;:&quot;49e6f93b-6c73-496b-9b30-5e9da54edc2b&quot;,&quot;relativeTransform&quot;:{&quot;translate&quot;:{&quot;x&quot;:1.461228235654718e-13,&quot;y&quot;:34.359499813690064},&quot;rotate&quot;:3.141592653589793},&quot;opacity&quot;:1,&quot;path&quot;:{&quot;type&quot;:&quot;TRIANGLE&quot;,&quot;size&quot;:{&quot;x&quot;:-34.79965429850818,&quot;y&quot;:23.311362321765994},&quot;cornerRounding&quot;:{&quot;type&quot;:&quot;ARC_LENGTH&quot;,&quot;global&quot;:0}},&quot;pathStyles&quot;:[{&quot;type&quot;:&quot;FILL&quot;,&quot;fillStyle&quot;:&quot;rgba(200, 77, 76, 1)&quot;},{&quot;type&quot;:&quot;STROKE&quot;,&quot;strokeStyle&quot;:&quot;rgba(107, 21, 25, 1)&quot;,&quot;lineWidth&quot;:0.587570262285521,&quot;lineJoin&quot;:&quot;round&quot;}],&quot;isLocked&quot;:false,&quot;parent&quot;:{&quot;type&quot;:&quot;CHILD&quot;,&quot;parentId&quot;:&quot;acb5f6d2-8232-4aba-8bbc-a44a9485367f&quot;,&quot;order&quot;:&quot;2&quot;}},&quot;2e11272e-56c7-4fae-8c21-6b0e4a76f682&quot;:{&quot;type&quot;:&quot;FIGURE_OBJECT&quot;,&quot;id&quot;:&quot;2e11272e-56c7-4fae-8c21-6b0e4a76f682&quot;,&quot;relativeTransform&quot;:{&quot;translate&quot;:{&quot;x&quot;:-2.5049626896938023e-14,&quot;y&quot;:-9.0942322953036},&quot;rotate&quot;:6.283185307179586},&quot;opacity&quot;:1,&quot;path&quot;:{&quot;type&quot;:&quot;ELLIPSE&quot;,&quot;size&quot;:{&quot;x&quot;:-74.42946762082431,&quot;y&quot;:74.42946762082431}},&quot;pathStyles&quot;:[{&quot;type&quot;:&quot;FILL&quot;,&quot;fillStyle&quot;:&quot;rgba(200, 77, 76, 1)&quot;},{&quot;type&quot;:&quot;STROKE&quot;,&quot;strokeStyle&quot;:&quot;rgba(107, 21, 25, 1)&quot;,&quot;lineWidth&quot;:0,&quot;lineJoin&quot;:&quot;round&quot;}],&quot;isLocked&quot;:false,&quot;parent&quot;:{&quot;type&quot;:&quot;CHILD&quot;,&quot;parentId&quot;:&quot;acb5f6d2-8232-4aba-8bbc-a44a9485367f&quot;,&quot;order&quot;:&quot;5&quot;}},&quot;6c4b12d9-b2ea-43e5-8854-f3870ae11ae8&quot;:{&quot;type&quot;:&quot;FIGURE_OBJECT&quot;,&quot;id&quot;:&quot;6c4b12d9-b2ea-43e5-8854-f3870ae11ae8&quot;,&quot;relativeTransform&quot;:{&quot;translate&quot;:{&quot;x&quot;:195.97252454019244,&quot;y&quot;:257.23335166265406},&quot;rotate&quot;:0,&quot;skewX&quot;:0,&quot;scale&quot;:{&quot;x&quot;:1,&quot;y&quot;:1}},&quot;layout&quot;:{&quot;sizeRatio&quot;:{&quot;x&quot;:0.8999999999999999,&quot;y&quot;:0.5833333333333334},&quot;keepAspectRatio&quot;:true},&quot;opacity&quot;:1,&quot;path&quot;:{&quot;type&quot;:&quot;ELLIPSE&quot;,&quot;size&quot;:{&quot;x&quot;:58.32569608914854,&quot;y&quot;:58.32569608914854}},&quot;pathStyles&quot;:[{&quot;type&quot;:&quot;FILL&quot;,&quot;fillStyle&quot;:&quot;rgba(255,255,255,1)&quot;},{&quot;type&quot;:&quot;STROKE&quot;,&quot;strokeStyle&quot;:&quot;rgba(0,0,0,1)&quot;,&quot;lineWidth&quot;:0,&quot;lineJoin&quot;:&quot;round&quot;}],&quot;isLocked&quot;:false,&quot;parent&quot;:{&quot;type&quot;:&quot;CHILD&quot;,&quot;parentId&quot;:&quot;d1349d18-3410-41fa-82b9-79a17fcff493&quot;,&quot;order&quot;:&quot;5&quot;}},&quot;b20f7c0e-6f79-4017-b2ca-ed20f9a381d3&quot;:{&quot;type&quot;:&quot;FIGURE_OBJECT&quot;,&quot;id&quot;:&quot;b20f7c0e-6f79-4017-b2ca-ed20f9a381d3&quot;,&quot;relativeTransform&quot;:{&quot;translate&quot;:{&quot;x&quot;:0,&quot;y&quot;:0},&quot;rotate&quot;:0},&quot;text&quot;:{&quot;textData&quot;:{&quot;lineSpacing&quot;:&quot;normal&quot;,&quot;alignment&quot;:&quot;center&quot;,&quot;lines&quot;:[{&quot;runs&quot;:[{&quot;style&quot;:{&quot;fontFamily&quot;:&quot;Roboto&quot;,&quot;fontSize&quot;:15.668540327613892,&quot;color&quot;:&quot;rgba(70,69,70,1)&quot;,&quot;fontWeight&quot;:&quot;bold&quot;,&quot;fontStyle&quot;:&quot;normal&quot;,&quot;decoration&quot;:&quot;none&quot;,&quot;script&quot;:&quot;none&quot;},&quot;range&quot;:[0,3]}],&quot;text&quot;:&quot;2019&quot;}],&quot;verticalAlign&quot;:&quot;TOP&quot;,&quot;_lastCaretLocation&quot;:{&quot;lineIndex&quot;:0,&quot;runIndex&quot;:-1,&quot;charIndex&quot;:-1,&quot;endOfLine&quot;:true}},&quot;size&quot;:{&quot;x&quot;:52.49312648023369,&quot;y&quot;:19},&quot;targetSize&quot;:{&quot;x&quot;:52.49312648023369,&quot;y&quot;:2},&quot;format&quot;:&quot;BETTER_TEXT&quot;},&quot;parent&quot;:{&quot;type&quot;:&quot;CHILD&quot;,&quot;parentId&quot;:&quot;6c4b12d9-b2ea-43e5-8854-f3870ae11ae8&quot;,&quot;order&quot;:&quot;5&quot;}},&quot;70381524-545e-49e3-800c-9111bbd77859&quot;:{&quot;type&quot;:&quot;FIGURE_OBJECT&quot;,&quot;id&quot;:&quot;70381524-545e-49e3-800c-9111bbd77859&quot;,&quot;relativeTransform&quot;:{&quot;translate&quot;:{&quot;x&quot;:195.97164039982516,&quot;y&quot;:309.5066643491116},&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16,&quot;color&quot;:&quot;rgba(112,112,113,1)&quot;,&quot;fontWeight&quot;:&quot;bold&quot;,&quot;fontStyle&quot;:&quot;normal&quot;,&quot;decoration&quot;:&quot;none&quot;,&quot;script&quot;:&quot;none&quot;},&quot;range&quot;:[0,7]}],&quot;text&quot;:&quot;ALADIN-2&quot;}],&quot;verticalAlign&quot;:&quot;CENTER&quot;,&quot;_lastCaretLocation&quot;:{&quot;lineIndex&quot;:0,&quot;runIndex&quot;:-1,&quot;charIndex&quot;:-1,&quot;endOfLine&quot;:true}},&quot;size&quot;:{&quot;x&quot;:126.6865853968435,&quot;y&quot;:52.986173163405084},&quot;targetSize&quot;:{&quot;x&quot;:126.6865853968435,&quot;y&quot;:52.986173163405084},&quot;format&quot;:&quot;BETTER_TEXT&quot;,&quot;verticalAlign&quot;:&quot;TOP&quot;},&quot;isLocked&quot;:false,&quot;parent&quot;:{&quot;type&quot;:&quot;CHILD&quot;,&quot;parentId&quot;:&quot;d1349d18-3410-41fa-82b9-79a17fcff493&quot;,&quot;order&quot;:&quot;7&quot;}},&quot;0b988ffa-37a7-4722-9646-a5c9f9a77803&quot;:{&quot;type&quot;:&quot;FIGURE_OBJECT&quot;,&quot;id&quot;:&quot;0b988ffa-37a7-4722-9646-a5c9f9a77803&quot;,&quot;relativeTransform&quot;:{&quot;translate&quot;:{&quot;x&quot;:1.461228235654718e-13,&quot;y&quot;:34.359499813690064},&quot;rotate&quot;:3.141592653589793},&quot;opacity&quot;:1,&quot;path&quot;:{&quot;type&quot;:&quot;TRIANGLE&quot;,&quot;size&quot;:{&quot;x&quot;:-34.79965429850818,&quot;y&quot;:23.311362321765994},&quot;cornerRounding&quot;:{&quot;type&quot;:&quot;ARC_LENGTH&quot;,&quot;global&quot;:0}},&quot;pathStyles&quot;:[{&quot;type&quot;:&quot;FILL&quot;,&quot;fillStyle&quot;:&quot;rgba(242,179,66,1)&quot;},{&quot;type&quot;:&quot;STROKE&quot;,&quot;strokeStyle&quot;:&quot;rgba(107, 21, 25, 1)&quot;,&quot;lineWidth&quot;:0.587570262285521,&quot;lineJoin&quot;:&quot;round&quot;}],&quot;isLocked&quot;:false,&quot;parent&quot;:{&quot;type&quot;:&quot;CHILD&quot;,&quot;parentId&quot;:&quot;75c915fb-fe28-413f-a37e-f437ee1a693b&quot;,&quot;order&quot;:&quot;2&quot;}},&quot;ef764ed0-72c7-4eac-b70c-564e258ef99c&quot;:{&quot;type&quot;:&quot;FIGURE_OBJECT&quot;,&quot;id&quot;:&quot;ef764ed0-72c7-4eac-b70c-564e258ef99c&quot;,&quot;relativeTransform&quot;:{&quot;translate&quot;:{&quot;x&quot;:-2.504962689693802e-14,&quot;y&quot;:-9.094232295303586},&quot;rotate&quot;:-2.4492935982947064e-16},&quot;opacity&quot;:1,&quot;path&quot;:{&quot;type&quot;:&quot;ELLIPSE&quot;,&quot;size&quot;:{&quot;x&quot;:-74.42946762082431,&quot;y&quot;:74.42946762082434}},&quot;pathStyles&quot;:[{&quot;type&quot;:&quot;FILL&quot;,&quot;fillStyle&quot;:&quot;rgba(242,179,66,1)&quot;},{&quot;type&quot;:&quot;STROKE&quot;,&quot;strokeStyle&quot;:&quot;rgba(107, 21, 25, 1)&quot;,&quot;lineWidth&quot;:0,&quot;lineJoin&quot;:&quot;round&quot;}],&quot;isLocked&quot;:false,&quot;parent&quot;:{&quot;type&quot;:&quot;CHILD&quot;,&quot;parentId&quot;:&quot;75c915fb-fe28-413f-a37e-f437ee1a693b&quot;,&quot;order&quot;:&quot;5&quot;}},&quot;89866ead-f5ff-4f86-8f5b-cdd7ff5bfe76&quot;:{&quot;type&quot;:&quot;FIGURE_OBJECT&quot;,&quot;id&quot;:&quot;89866ead-f5ff-4f86-8f5b-cdd7ff5bfe76&quot;,&quot;relativeTransform&quot;:{&quot;translate&quot;:{&quot;x&quot;:315.63506420791924,&quot;y&quot;:257.2334598897821},&quot;rotate&quot;:0,&quot;skewX&quot;:0,&quot;scale&quot;:{&quot;x&quot;:1,&quot;y&quot;:1}},&quot;layout&quot;:{&quot;sizeRatio&quot;:{&quot;x&quot;:0.8999999999999999,&quot;y&quot;:0.5833333333333334},&quot;keepAspectRatio&quot;:true},&quot;opacity&quot;:1,&quot;path&quot;:{&quot;type&quot;:&quot;ELLIPSE&quot;,&quot;size&quot;:{&quot;x&quot;:58.32569608914854,&quot;y&quot;:58.32569608914854}},&quot;pathStyles&quot;:[{&quot;type&quot;:&quot;FILL&quot;,&quot;fillStyle&quot;:&quot;rgba(255,255,255,1)&quot;},{&quot;type&quot;:&quot;STROKE&quot;,&quot;strokeStyle&quot;:&quot;rgba(0,0,0,1)&quot;,&quot;lineWidth&quot;:0,&quot;lineJoin&quot;:&quot;round&quot;}],&quot;isLocked&quot;:false,&quot;parent&quot;:{&quot;type&quot;:&quot;CHILD&quot;,&quot;parentId&quot;:&quot;525cd08b-4157-4092-a850-f3537a922c11&quot;,&quot;order&quot;:&quot;5&quot;}},&quot;e4bcfb87-a9f9-4208-8dcc-0e62df908903&quot;:{&quot;type&quot;:&quot;FIGURE_OBJECT&quot;,&quot;id&quot;:&quot;e4bcfb87-a9f9-4208-8dcc-0e62df908903&quot;,&quot;relativeTransform&quot;:{&quot;translate&quot;:{&quot;x&quot;:0,&quot;y&quot;:0},&quot;rotate&quot;:0},&quot;text&quot;:{&quot;textData&quot;:{&quot;lineSpacing&quot;:&quot;normal&quot;,&quot;alignment&quot;:&quot;center&quot;,&quot;lines&quot;:[{&quot;runs&quot;:[{&quot;style&quot;:{&quot;fontFamily&quot;:&quot;Roboto&quot;,&quot;fontSize&quot;:15.668540327613892,&quot;color&quot;:&quot;rgba(70,69,70,1)&quot;,&quot;fontWeight&quot;:&quot;bold&quot;,&quot;fontStyle&quot;:&quot;normal&quot;,&quot;decoration&quot;:&quot;none&quot;,&quot;script&quot;:&quot;none&quot;},&quot;range&quot;:[0,3]}],&quot;text&quot;:&quot;2023&quot;}],&quot;verticalAlign&quot;:&quot;TOP&quot;,&quot;_lastCaretLocation&quot;:{&quot;lineIndex&quot;:0,&quot;runIndex&quot;:-1,&quot;charIndex&quot;:-1,&quot;endOfLine&quot;:true}},&quot;size&quot;:{&quot;x&quot;:52.49312648023369,&quot;y&quot;:19},&quot;targetSize&quot;:{&quot;x&quot;:52.49312648023369,&quot;y&quot;:2},&quot;format&quot;:&quot;BETTER_TEXT&quot;},&quot;parent&quot;:{&quot;type&quot;:&quot;CHILD&quot;,&quot;parentId&quot;:&quot;89866ead-f5ff-4f86-8f5b-cdd7ff5bfe76&quot;,&quot;order&quot;:&quot;5&quot;}},&quot;672dcf1f-f644-451a-8145-08a97ea1c6fb&quot;:{&quot;type&quot;:&quot;FIGURE_OBJECT&quot;,&quot;id&quot;:&quot;672dcf1f-f644-451a-8145-08a97ea1c6fb&quot;,&quot;relativeTransform&quot;:{&quot;translate&quot;:{&quot;x&quot;:315.63418006755194,&quot;y&quot;:309.50677257623965},&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16,&quot;color&quot;:&quot;rgba(112,112,113,1)&quot;,&quot;fontWeight&quot;:&quot;bold&quot;,&quot;fontStyle&quot;:&quot;normal&quot;,&quot;decoration&quot;:&quot;none&quot;,&quot;script&quot;:&quot;none&quot;},&quot;range&quot;:[0,9]}],&quot;text&quot;:&quot;Venglustat&quot;}],&quot;verticalAlign&quot;:&quot;CENTER&quot;,&quot;_lastCaretLocation&quot;:{&quot;lineIndex&quot;:0,&quot;runIndex&quot;:-1,&quot;charIndex&quot;:-1,&quot;endOfLine&quot;:true}},&quot;size&quot;:{&quot;x&quot;:126.6865853968435,&quot;y&quot;:52.986173163405084},&quot;targetSize&quot;:{&quot;x&quot;:126.6865853968435,&quot;y&quot;:52.986173163405084},&quot;format&quot;:&quot;BETTER_TEXT&quot;,&quot;verticalAlign&quot;:&quot;TOP&quot;},&quot;isLocked&quot;:false,&quot;parent&quot;:{&quot;type&quot;:&quot;CHILD&quot;,&quot;parentId&quot;:&quot;525cd08b-4157-4092-a850-f3537a922c11&quot;,&quot;order&quot;:&quot;7&quot;}},&quot;75c915fb-fe28-413f-a37e-f437ee1a693b&quot;:{&quot;type&quot;:&quot;FIGURE_OBJECT&quot;,&quot;id&quot;:&quot;75c915fb-fe28-413f-a37e-f437ee1a693b&quot;,&quot;parent&quot;:{&quot;type&quot;:&quot;CHILD&quot;,&quot;parentId&quot;:&quot;525cd08b-4157-4092-a850-f3537a922c11&quot;,&quot;order&quot;:&quot;2&quot;},&quot;relativeTransform&quot;:{&quot;translate&quot;:{&quot;x&quot;:315.6352857392077,&quot;y&quot;:247.99376944143683},&quot;rotate&quot;:3.141592653589793,&quot;skewX&quot;:0,&quot;scale&quot;:{&quot;x&quot;:1,&quot;y&quot;:1}}},&quot;974eb0ed-90d1-482f-aaa0-3f9d83c2c6bf&quot;:{&quot;type&quot;:&quot;FIGURE_OBJECT&quot;,&quot;id&quot;:&quot;974eb0ed-90d1-482f-aaa0-3f9d83c2c6bf&quot;,&quot;relativeTransform&quot;:{&quot;translate&quot;:{&quot;x&quot;:415.6314631274722,&quot;y&quot;:247.99345053838732},&quot;rotate&quot;:3.141592653589793,&quot;skewX&quot;:0,&quot;scale&quot;:{&quot;x&quot;:1,&quot;y&quot;:1}},&quot;opacity&quot;:1,&quot;source&quot;:{&quot;type&quot;:&quot;ASSETS&quot;},&quot;pathStyles&quot;:[{&quot;type&quot;:&quot;FILL&quot;,&quot;fillStyle&quot;:&quot;rgb(0,0,0)&quot;}],&quot;isLocked&quot;:false,&quot;parent&quot;:{&quot;type&quot;:&quot;CHILD&quot;,&quot;parentId&quot;:&quot;ab5b204c-6a5a-4a46-85e5-0c76279574ab&quot;,&quot;order&quot;:&quot;2&quot;}},&quot;5d7ed1ef-c005-4500-99b1-db17519f77b4&quot;:{&quot;type&quot;:&quot;FIGURE_OBJECT&quot;,&quot;id&quot;:&quot;5d7ed1ef-c005-4500-99b1-db17519f77b4&quot;,&quot;relativeTransform&quot;:{&quot;translate&quot;:{&quot;x&quot;:1.461228235654718e-13,&quot;y&quot;:34.359499813690064},&quot;rotate&quot;:3.141592653589793},&quot;opacity&quot;:1,&quot;path&quot;:{&quot;type&quot;:&quot;TRIANGLE&quot;,&quot;size&quot;:{&quot;x&quot;:-34.79965429850818,&quot;y&quot;:23.311362321765994},&quot;cornerRounding&quot;:{&quot;type&quot;:&quot;ARC_LENGTH&quot;,&quot;global&quot;:0}},&quot;pathStyles&quot;:[{&quot;type&quot;:&quot;FILL&quot;,&quot;fillStyle&quot;:&quot;rgba(130,92,166,1)&quot;},{&quot;type&quot;:&quot;STROKE&quot;,&quot;strokeStyle&quot;:&quot;rgba(107, 21, 25, 1)&quot;,&quot;lineWidth&quot;:0.587570262285521,&quot;lineJoin&quot;:&quot;round&quot;}],&quot;isLocked&quot;:false,&quot;parent&quot;:{&quot;type&quot;:&quot;CHILD&quot;,&quot;parentId&quot;:&quot;974eb0ed-90d1-482f-aaa0-3f9d83c2c6bf&quot;,&quot;order&quot;:&quot;2&quot;}},&quot;356fbd0a-a900-4848-b642-00528aba4b58&quot;:{&quot;type&quot;:&quot;FIGURE_OBJECT&quot;,&quot;id&quot;:&quot;356fbd0a-a900-4848-b642-00528aba4b58&quot;,&quot;relativeTransform&quot;:{&quot;translate&quot;:{&quot;x&quot;:-2.5049626896938023e-14,&quot;y&quot;:-9.0942322953036},&quot;rotate&quot;:6.283185307179586},&quot;opacity&quot;:1,&quot;path&quot;:{&quot;type&quot;:&quot;ELLIPSE&quot;,&quot;size&quot;:{&quot;x&quot;:-74.42946762082431,&quot;y&quot;:74.42946762082431}},&quot;pathStyles&quot;:[{&quot;type&quot;:&quot;FILL&quot;,&quot;fillStyle&quot;:&quot;rgba(130,92,166,1)&quot;},{&quot;type&quot;:&quot;STROKE&quot;,&quot;strokeStyle&quot;:&quot;rgba(107, 21, 25, 1)&quot;,&quot;lineWidth&quot;:0,&quot;lineJoin&quot;:&quot;round&quot;}],&quot;isLocked&quot;:false,&quot;parent&quot;:{&quot;type&quot;:&quot;CHILD&quot;,&quot;parentId&quot;:&quot;974eb0ed-90d1-482f-aaa0-3f9d83c2c6bf&quot;,&quot;order&quot;:&quot;5&quot;}},&quot;8841718a-1998-4711-acf6-4d4c929b63ec&quot;:{&quot;type&quot;:&quot;FIGURE_OBJECT&quot;,&quot;id&quot;:&quot;8841718a-1998-4711-acf6-4d4c929b63ec&quot;,&quot;relativeTransform&quot;:{&quot;translate&quot;:{&quot;x&quot;:415.6312415961838,&quot;y&quot;:257.23314098673256},&quot;rotate&quot;:0,&quot;skewX&quot;:0,&quot;scale&quot;:{&quot;x&quot;:1,&quot;y&quot;:1}},&quot;layout&quot;:{&quot;sizeRatio&quot;:{&quot;x&quot;:0.8999999999999999,&quot;y&quot;:0.5833333333333334},&quot;keepAspectRatio&quot;:true},&quot;opacity&quot;:1,&quot;path&quot;:{&quot;type&quot;:&quot;ELLIPSE&quot;,&quot;size&quot;:{&quot;x&quot;:58.32569608914854,&quot;y&quot;:58.32569608914854}},&quot;pathStyles&quot;:[{&quot;type&quot;:&quot;FILL&quot;,&quot;fillStyle&quot;:&quot;rgba(255,255,255,1)&quot;},{&quot;type&quot;:&quot;STROKE&quot;,&quot;strokeStyle&quot;:&quot;rgba(0,0,0,1)&quot;,&quot;lineWidth&quot;:0,&quot;lineJoin&quot;:&quot;round&quot;}],&quot;isLocked&quot;:false,&quot;parent&quot;:{&quot;type&quot;:&quot;CHILD&quot;,&quot;parentId&quot;:&quot;ab5b204c-6a5a-4a46-85e5-0c76279574ab&quot;,&quot;order&quot;:&quot;5&quot;}},&quot;140814bc-76bd-48cb-91b9-650cdacdeaf2&quot;:{&quot;type&quot;:&quot;FIGURE_OBJECT&quot;,&quot;id&quot;:&quot;140814bc-76bd-48cb-91b9-650cdacdeaf2&quot;,&quot;relativeTransform&quot;:{&quot;translate&quot;:{&quot;x&quot;:0,&quot;y&quot;:0},&quot;rotate&quot;:0},&quot;text&quot;:{&quot;textData&quot;:{&quot;lineSpacing&quot;:&quot;normal&quot;,&quot;alignment&quot;:&quot;center&quot;,&quot;lines&quot;:[{&quot;runs&quot;:[{&quot;style&quot;:{&quot;fontFamily&quot;:&quot;Roboto&quot;,&quot;fontSize&quot;:15.668540327613892,&quot;color&quot;:&quot;rgba(70,69,70,1)&quot;,&quot;fontWeight&quot;:&quot;bold&quot;,&quot;fontStyle&quot;:&quot;normal&quot;,&quot;decoration&quot;:&quot;none&quot;,&quot;script&quot;:&quot;none&quot;},&quot;range&quot;:[0,3]}],&quot;text&quot;:&quot;202?&quot;}],&quot;verticalAlign&quot;:&quot;TOP&quot;,&quot;_lastCaretLocation&quot;:{&quot;lineIndex&quot;:0,&quot;runIndex&quot;:-1,&quot;charIndex&quot;:-1,&quot;endOfLine&quot;:true}},&quot;size&quot;:{&quot;x&quot;:52.49312648023369,&quot;y&quot;:19},&quot;targetSize&quot;:{&quot;x&quot;:52.49312648023369,&quot;y&quot;:2},&quot;format&quot;:&quot;BETTER_TEXT&quot;},&quot;parent&quot;:{&quot;type&quot;:&quot;CHILD&quot;,&quot;parentId&quot;:&quot;8841718a-1998-4711-acf6-4d4c929b63ec&quot;,&quot;order&quot;:&quot;5&quot;}},&quot;71b0fbb0-6b7a-424c-8457-81f59324b88a&quot;:{&quot;type&quot;:&quot;FIGURE_OBJECT&quot;,&quot;id&quot;:&quot;71b0fbb0-6b7a-424c-8457-81f59324b88a&quot;,&quot;relativeTransform&quot;:{&quot;translate&quot;:{&quot;x&quot;:416.65701699290304,&quot;y&quot;:309.50645367319015},&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16,&quot;color&quot;:&quot;rgba(112,112,113,1)&quot;,&quot;fontWeight&quot;:&quot;bold&quot;,&quot;fontStyle&quot;:&quot;normal&quot;,&quot;decoration&quot;:&quot;none&quot;,&quot;script&quot;:&quot;none&quot;},&quot;range&quot;:[0,7]}],&quot;text&quot;:&quot;microRNA&quot;}],&quot;verticalAlign&quot;:&quot;CENTER&quot;,&quot;_lastCaretLocation&quot;:{&quot;lineIndex&quot;:0,&quot;runIndex&quot;:-1,&quot;charIndex&quot;:-1,&quot;endOfLine&quot;:true}},&quot;size&quot;:{&quot;x&quot;:126.6865853968435,&quot;y&quot;:52.986173163405084},&quot;targetSize&quot;:{&quot;x&quot;:126.6865853968435,&quot;y&quot;:52.986173163405084},&quot;format&quot;:&quot;BETTER_TEXT&quot;,&quot;verticalAlign&quot;:&quot;TOP&quot;},&quot;isLocked&quot;:false,&quot;parent&quot;:{&quot;type&quot;:&quot;CHILD&quot;,&quot;parentId&quot;:&quot;ab5b204c-6a5a-4a46-85e5-0c76279574ab&quot;,&quot;order&quot;:&quot;7&quot;}},&quot;0a99dfe9-21b0-4bda-944c-85e187945b0b&quot;:{&quot;type&quot;:&quot;FIGURE_OBJECT&quot;,&quot;id&quot;:&quot;0a99dfe9-21b0-4bda-944c-85e187945b0b&quot;,&quot;relativeTransform&quot;:{&quot;translate&quot;:{&quot;x&quot;:453.7835153922543,&quot;y&quot;:-184.79871667557867},&quot;rotate&quot;:0,&quot;skewX&quot;:0,&quot;scale&quot;:{&quot;x&quot;:1,&quot;y&quot;:1}},&quot;opacity&quot;:1,&quot;path&quot;:{&quot;type&quot;:&quot;RECT&quot;,&quot;size&quot;:{&quot;x&quot;:24.639828890077183,&quot;y&quot;:11.293254907952019},&quot;cornerRounding&quot;:{&quot;type&quot;:&quot;ARC_LENGTH&quot;,&quot;global&quot;:0}},&quot;pathStyles&quot;:[{&quot;type&quot;:&quot;FILL&quot;,&quot;fillStyle&quot;:&quot;rgba(58,104,174,1)&quot;},{&quot;type&quot;:&quot;STROKE&quot;,&quot;strokeStyle&quot;:&quot;rgba(49,126,194,1)&quot;,&quot;lineWidth&quot;:2,&quot;lineJoin&quot;:&quot;round&quot;}],&quot;isLocked&quot;:false,&quot;parent&quot;:{&quot;type&quot;:&quot;CHILD&quot;,&quot;parentId&quot;:&quot;520d26eb-2d4b-4524-902d-a9c5804cd3d3&quot;,&quot;order&quot;:&quot;99999999&quot;}},&quot;9817b246-6a6a-4f59-acff-d28bb951823b&quot;:{&quot;type&quot;:&quot;FIGURE_OBJECT&quot;,&quot;id&quot;:&quot;9817b246-6a6a-4f59-acff-d28bb951823b&quot;,&quot;relativeTransform&quot;:{&quot;translate&quot;:{&quot;x&quot;:453.7842390955618,&quot;y&quot;:-163.50546176762666},&quot;rotate&quot;:0,&quot;skewX&quot;:0,&quot;scale&quot;:{&quot;x&quot;:1,&quot;y&quot;:1}},&quot;opacity&quot;:1,&quot;path&quot;:{&quot;type&quot;:&quot;RECT&quot;,&quot;size&quot;:{&quot;x&quot;:24.639828890077183,&quot;y&quot;:11.293254907952019},&quot;cornerRounding&quot;:{&quot;type&quot;:&quot;ARC_LENGTH&quot;,&quot;global&quot;:0}},&quot;pathStyles&quot;:[{&quot;type&quot;:&quot;FILL&quot;,&quot;fillStyle&quot;:&quot;rgba(98,141,86,1)&quot;},{&quot;type&quot;:&quot;STROKE&quot;,&quot;strokeStyle&quot;:&quot;rgba(148,196,125,1)&quot;,&quot;lineWidth&quot;:2,&quot;lineJoin&quot;:&quot;round&quot;}],&quot;isLocked&quot;:false,&quot;parent&quot;:{&quot;type&quot;:&quot;CHILD&quot;,&quot;parentId&quot;:&quot;520d26eb-2d4b-4524-902d-a9c5804cd3d3&quot;,&quot;order&quot;:&quot;999999995&quot;}},&quot;cb44bdf4-74a5-404f-a23b-547552f5d30c&quot;:{&quot;type&quot;:&quot;FIGURE_OBJECT&quot;,&quot;id&quot;:&quot;cb44bdf4-74a5-404f-a23b-547552f5d30c&quot;,&quot;relativeTransform&quot;:{&quot;translate&quot;:{&quot;x&quot;:453.7843040318387,&quot;y&quot;:-142.21259164018048},&quot;rotate&quot;:0,&quot;skewX&quot;:0,&quot;scale&quot;:{&quot;x&quot;:1,&quot;y&quot;:1}},&quot;opacity&quot;:1,&quot;path&quot;:{&quot;type&quot;:&quot;RECT&quot;,&quot;size&quot;:{&quot;x&quot;:24.639828890077183,&quot;y&quot;:11.293254907952019},&quot;cornerRounding&quot;:{&quot;type&quot;:&quot;ARC_LENGTH&quot;,&quot;global&quot;:0}},&quot;pathStyles&quot;:[{&quot;type&quot;:&quot;FILL&quot;,&quot;fillStyle&quot;:&quot;rgba(216,174,200,1)&quot;},{&quot;type&quot;:&quot;STROKE&quot;,&quot;strokeStyle&quot;:&quot;rgba(193,149,196,1)&quot;,&quot;lineWidth&quot;:2,&quot;lineJoin&quot;:&quot;round&quot;}],&quot;isLocked&quot;:false,&quot;parent&quot;:{&quot;type&quot;:&quot;CHILD&quot;,&quot;parentId&quot;:&quot;520d26eb-2d4b-4524-902d-a9c5804cd3d3&quot;,&quot;order&quot;:&quot;999999997&quot;}},&quot;4cd3648c-eac6-44f0-9cf7-90590eeae223&quot;:{&quot;type&quot;:&quot;FIGURE_OBJECT&quot;,&quot;id&quot;:&quot;4cd3648c-eac6-44f0-9cf7-90590eeae223&quot;,&quot;relativeTransform&quot;:{&quot;translate&quot;:{&quot;x&quot;:453.7836878711651,&quot;y&quot;:-119.99706206120945},&quot;rotate&quot;:0,&quot;skewX&quot;:0,&quot;scale&quot;:{&quot;x&quot;:1,&quot;y&quot;:1}},&quot;opacity&quot;:1,&quot;path&quot;:{&quot;type&quot;:&quot;RECT&quot;,&quot;size&quot;:{&quot;x&quot;:24.639828890077183,&quot;y&quot;:11.293254907952019},&quot;cornerRounding&quot;:{&quot;type&quot;:&quot;ARC_LENGTH&quot;,&quot;global&quot;:0}},&quot;pathStyles&quot;:[{&quot;type&quot;:&quot;FILL&quot;,&quot;fillStyle&quot;:&quot;rgba(192,56,48,1)&quot;},{&quot;type&quot;:&quot;STROKE&quot;,&quot;strokeStyle&quot;:&quot;rgba(192,56,48,1)&quot;,&quot;lineWidth&quot;:2,&quot;lineJoin&quot;:&quot;round&quot;}],&quot;isLocked&quot;:false,&quot;parent&quot;:{&quot;type&quot;:&quot;CHILD&quot;,&quot;parentId&quot;:&quot;520d26eb-2d4b-4524-902d-a9c5804cd3d3&quot;,&quot;order&quot;:&quot;999999998&quot;}},&quot;e1880e55-b774-4d30-9d53-e1cedcd28f82&quot;:{&quot;type&quot;:&quot;FIGURE_OBJECT&quot;,&quot;id&quot;:&quot;e1880e55-b774-4d30-9d53-e1cedcd28f82&quot;,&quot;relativeTransform&quot;:{&quot;translate&quot;:{&quot;x&quot;:453.78407171049156,&quot;y&quot;:-97.64078696238164},&quot;rotate&quot;:0,&quot;skewX&quot;:0,&quot;scale&quot;:{&quot;x&quot;:1,&quot;y&quot;:1}},&quot;opacity&quot;:1,&quot;path&quot;:{&quot;type&quot;:&quot;RECT&quot;,&quot;size&quot;:{&quot;x&quot;:24.639828890077183,&quot;y&quot;:11.293254907952019},&quot;cornerRounding&quot;:{&quot;type&quot;:&quot;ARC_LENGTH&quot;,&quot;global&quot;:0}},&quot;pathStyles&quot;:[{&quot;type&quot;:&quot;FILL&quot;,&quot;fillStyle&quot;:&quot;rgba(242,179,66,1)&quot;},{&quot;type&quot;:&quot;STROKE&quot;,&quot;strokeStyle&quot;:&quot;rgba(242,179,66,1)&quot;,&quot;lineWidth&quot;:2,&quot;lineJoin&quot;:&quot;round&quot;}],&quot;isLocked&quot;:false,&quot;parent&quot;:{&quot;type&quot;:&quot;CHILD&quot;,&quot;parentId&quot;:&quot;520d26eb-2d4b-4524-902d-a9c5804cd3d3&quot;,&quot;order&quot;:&quot;999999999&quot;}},&quot;7d05adb1-9524-4426-9734-af95deaec8b9&quot;:{&quot;type&quot;:&quot;FIGURE_OBJECT&quot;,&quot;id&quot;:&quot;7d05adb1-9524-4426-9734-af95deaec8b9&quot;,&quot;relativeTransform&quot;:{&quot;translate&quot;:{&quot;x&quot;:453.7837960982931,&quot;y&quot;:-76.38749064593695},&quot;rotate&quot;:0,&quot;skewX&quot;:0,&quot;scale&quot;:{&quot;x&quot;:1,&quot;y&quot;:1}},&quot;opacity&quot;:1,&quot;path&quot;:{&quot;type&quot;:&quot;RECT&quot;,&quot;size&quot;:{&quot;x&quot;:24.639828890077183,&quot;y&quot;:11.293254907952019},&quot;cornerRounding&quot;:{&quot;type&quot;:&quot;ARC_LENGTH&quot;,&quot;global&quot;:0}},&quot;pathStyles&quot;:[{&quot;type&quot;:&quot;FILL&quot;,&quot;fillStyle&quot;:&quot;rgba(130,92,166,1)&quot;},{&quot;type&quot;:&quot;STROKE&quot;,&quot;strokeStyle&quot;:&quot;rgba(130,92,166,1)&quot;,&quot;lineWidth&quot;:2,&quot;lineJoin&quot;:&quot;round&quot;}],&quot;isLocked&quot;:false,&quot;parent&quot;:{&quot;type&quot;:&quot;CHILD&quot;,&quot;parentId&quot;:&quot;520d26eb-2d4b-4524-902d-a9c5804cd3d3&quot;,&quot;order&quot;:&quot;9999999995&quot;}},&quot;86364a7c-629b-441c-9cea-eceb9f885d67&quot;:{&quot;type&quot;:&quot;FIGURE_OBJECT&quot;,&quot;id&quot;:&quot;86364a7c-629b-441c-9cea-eceb9f885d67&quot;,&quot;relativeTransform&quot;:{&quot;translate&quot;:{&quot;x&quot;:300.9375959297283,&quot;y&quot;:-131.92575051562144},&quot;rotate&quot;:4.434899695535845e-18,&quot;skewX&quot;:8.789744620860174e-18,&quot;scale&quot;:{&quot;x&quot;:1,&quot;y&quot;:1}},&quot;opacity&quot;:1,&quot;path&quot;:{&quot;type&quot;:&quot;RECT&quot;,&quot;size&quot;:{&quot;x&quot;:-345.13617763103304,&quot;y&quot;:-141.67901611794366},&quot;cornerRounding&quot;:{&quot;type&quot;:&quot;ARC_LENGTH&quot;,&quot;global&quot;:15.707976046391567}},&quot;pathStyles&quot;:[{&quot;type&quot;:&quot;FILL&quot;,&quot;fillStyle&quot;:&quot;rgba(247, 242, 248, 0)&quot;},{&quot;type&quot;:&quot;STROKE&quot;,&quot;strokeStyle&quot;:&quot;#825ca6&quot;,&quot;lineWidth&quot;:2.000001627001844,&quot;lineJoin&quot;:&quot;round&quot;}],&quot;isLocked&quot;:false,&quot;parent&quot;:{&quot;type&quot;:&quot;CHILD&quot;,&quot;parentId&quot;:&quot;520d26eb-2d4b-4524-902d-a9c5804cd3d3&quot;,&quot;order&quot;:&quot;9999999997&quot;}},&quot;579445f2-45fb-41f9-8f8a-3bea59b1a87e&quot;:{&quot;type&quot;:&quot;FIGURE_OBJECT&quot;,&quot;id&quot;:&quot;579445f2-45fb-41f9-8f8a-3bea59b1a87e&quot;,&quot;parent&quot;:{&quot;type&quot;:&quot;CHILD&quot;,&quot;parentId&quot;:&quot;520d26eb-2d4b-4524-902d-a9c5804cd3d3&quot;,&quot;order&quot;:&quot;95&quot;},&quot;relativeTransform&quot;:{}},&quot;5f0b9f0b-3489-4f3c-b832-e92511d56175&quot;:{&quot;type&quot;:&quot;FIGURE_OBJECT&quot;,&quot;id&quot;:&quot;5f0b9f0b-3489-4f3c-b832-e92511d56175&quot;,&quot;parent&quot;:{&quot;type&quot;:&quot;CHILD&quot;,&quot;parentId&quot;:&quot;520d26eb-2d4b-4524-902d-a9c5804cd3d3&quot;,&quot;order&quot;:&quot;97&quot;},&quot;relativeTransform&quot;:{}},&quot;131583b0-5080-4c33-8a24-a12b44b79a20&quot;:{&quot;type&quot;:&quot;FIGURE_OBJECT&quot;,&quot;id&quot;:&quot;131583b0-5080-4c33-8a24-a12b44b79a20&quot;,&quot;parent&quot;:{&quot;type&quot;:&quot;CHILD&quot;,&quot;parentId&quot;:&quot;520d26eb-2d4b-4524-902d-a9c5804cd3d3&quot;,&quot;order&quot;:&quot;98&quot;},&quot;relativeTransform&quot;:{}},&quot;01d0f737-c575-44b0-bdf8-1c346b5345ad&quot;:{&quot;type&quot;:&quot;FIGURE_OBJECT&quot;,&quot;id&quot;:&quot;01d0f737-c575-44b0-bdf8-1c346b5345ad&quot;,&quot;parent&quot;:{&quot;type&quot;:&quot;CHILD&quot;,&quot;parentId&quot;:&quot;520d26eb-2d4b-4524-902d-a9c5804cd3d3&quot;,&quot;order&quot;:&quot;99&quot;},&quot;relativeTransform&quot;:{}},&quot;7695d992-95f2-437b-aca9-774f1faa2c12&quot;:{&quot;type&quot;:&quot;FIGURE_OBJECT&quot;,&quot;id&quot;:&quot;7695d992-95f2-437b-aca9-774f1faa2c12&quot;,&quot;parent&quot;:{&quot;type&quot;:&quot;CHILD&quot;,&quot;parentId&quot;:&quot;520d26eb-2d4b-4524-902d-a9c5804cd3d3&quot;,&quot;order&quot;:&quot;998&quot;},&quot;relativeTransform&quot;:{}},&quot;a86bd581-4f81-427c-b333-3655f49fcf1c&quot;:{&quot;type&quot;:&quot;FIGURE_OBJECT&quot;,&quot;id&quot;:&quot;a86bd581-4f81-427c-b333-3655f49fcf1c&quot;,&quot;parent&quot;:{&quot;type&quot;:&quot;CHILD&quot;,&quot;parentId&quot;:&quot;520d26eb-2d4b-4524-902d-a9c5804cd3d3&quot;,&quot;order&quot;:&quot;99995&quot;},&quot;relativeTransform&quot;:{}},&quot;957ff903-c24f-4656-ac98-6683b9095c49&quot;:{&quot;type&quot;:&quot;FIGURE_OBJECT&quot;,&quot;id&quot;:&quot;957ff903-c24f-4656-ac98-6683b9095c49&quot;,&quot;parent&quot;:{&quot;type&quot;:&quot;CHILD&quot;,&quot;parentId&quot;:&quot;520d26eb-2d4b-4524-902d-a9c5804cd3d3&quot;,&quot;order&quot;:&quot;999998&quot;},&quot;relativeTransform&quot;:{}},&quot;8f3c426e-873c-4b85-a474-32a293e1fef4&quot;:{&quot;type&quot;:&quot;FIGURE_OBJECT&quot;,&quot;id&quot;:&quot;8f3c426e-873c-4b85-a474-32a293e1fef4&quot;,&quot;parent&quot;:{&quot;type&quot;:&quot;CHILD&quot;,&quot;parentId&quot;:&quot;520d26eb-2d4b-4524-902d-a9c5804cd3d3&quot;,&quot;order&quot;:&quot;99997&quot;},&quot;relativeTransform&quot;:{}},&quot;1ab16d27-8fac-41c0-8eca-f11e6032a245&quot;:{&quot;type&quot;:&quot;FIGURE_OBJECT&quot;,&quot;id&quot;:&quot;1ab16d27-8fac-41c0-8eca-f11e6032a245&quot;,&quot;parent&quot;:{&quot;type&quot;:&quot;CHILD&quot;,&quot;parentId&quot;:&quot;520d26eb-2d4b-4524-902d-a9c5804cd3d3&quot;,&quot;order&quot;:&quot;99998&quot;},&quot;relativeTransform&quot;:{}},&quot;1336bb1f-4ee2-4bc7-8d62-102664c6b81e&quot;:{&quot;type&quot;:&quot;FIGURE_OBJECT&quot;,&quot;id&quot;:&quot;1336bb1f-4ee2-4bc7-8d62-102664c6b81e&quot;,&quot;parent&quot;:{&quot;type&quot;:&quot;CHILD&quot;,&quot;parentId&quot;:&quot;520d26eb-2d4b-4524-902d-a9c5804cd3d3&quot;,&quot;order&quot;:&quot;9999995&quot;},&quot;relativeTransform&quot;:{}},&quot;d1349d18-3410-41fa-82b9-79a17fcff493&quot;:{&quot;type&quot;:&quot;FIGURE_OBJECT&quot;,&quot;id&quot;:&quot;d1349d18-3410-41fa-82b9-79a17fcff493&quot;,&quot;parent&quot;:{&quot;type&quot;:&quot;CHILD&quot;,&quot;parentId&quot;:&quot;520d26eb-2d4b-4524-902d-a9c5804cd3d3&quot;,&quot;order&quot;:&quot;9999998&quot;},&quot;relativeTransform&quot;:{}},&quot;dd9fd8b1-52f2-4cdf-b83a-a27c9ad9a435&quot;:{&quot;type&quot;:&quot;FIGURE_OBJECT&quot;,&quot;id&quot;:&quot;dd9fd8b1-52f2-4cdf-b83a-a27c9ad9a435&quot;,&quot;parent&quot;:{&quot;type&quot;:&quot;CHILD&quot;,&quot;parentId&quot;:&quot;520d26eb-2d4b-4524-902d-a9c5804cd3d3&quot;,&quot;order&quot;:&quot;999995&quot;},&quot;relativeTransform&quot;:{}},&quot;525cd08b-4157-4092-a850-f3537a922c11&quot;:{&quot;type&quot;:&quot;FIGURE_OBJECT&quot;,&quot;id&quot;:&quot;525cd08b-4157-4092-a850-f3537a922c11&quot;,&quot;parent&quot;:{&quot;type&quot;:&quot;CHILD&quot;,&quot;parentId&quot;:&quot;520d26eb-2d4b-4524-902d-a9c5804cd3d3&quot;,&quot;order&quot;:&quot;99999995&quot;},&quot;relativeTransform&quot;:{}},&quot;ab5b204c-6a5a-4a46-85e5-0c76279574ab&quot;:{&quot;type&quot;:&quot;FIGURE_OBJECT&quot;,&quot;id&quot;:&quot;ab5b204c-6a5a-4a46-85e5-0c76279574ab&quot;,&quot;parent&quot;:{&quot;type&quot;:&quot;CHILD&quot;,&quot;parentId&quot;:&quot;520d26eb-2d4b-4524-902d-a9c5804cd3d3&quot;,&quot;order&quot;:&quot;99999998&quot;},&quot;relativeTransform&quot;:{}},&quot;ed85a84d-7375-4327-bf81-10dcc7e82ecf&quot;:{&quot;id&quot;:&quot;ed85a84d-7375-4327-bf81-10dcc7e82ecf&quot;,&quot;type&quot;:&quot;FIGURE_OBJECT&quot;,&quot;document&quot;:{&quot;type&quot;:&quot;FIGURE&quot;,&quot;canvasType&quot;:&quot;FIGURE&quot;,&quot;units&quot;:&quot;in&quot;},&quot;parent&quot;:{&quot;parentId&quot;:&quot;770d1f84-8f16-4827-9838-689cb15e2cd4&quot;,&quot;type&quot;:&quot;DOCUMENT&quot;,&quot;order&quot;:&quot;5&quot;}},&quot;770d1f84-8f16-4827-9838-689cb15e2cd4&quot;:{&quot;id&quot;:&quot;770d1f84-8f16-4827-9838-689cb15e2cd4&quot;,&quot;type&quot;:&quot;FIGURE_OBJECT&quot;,&quot;document&quot;:{&quot;type&quot;:&quot;DOCUMENT_GROUP&quot;,&quot;canvasType&quot;:&quot;FIGURE&quot;,&quot;units&quot;:&quot;in&quot;}}}}"/>
</p:tagLst>
</file>

<file path=ppt/tags/tag19.xml><?xml version="1.0" encoding="utf-8"?>
<p:tagLst xmlns:a="http://schemas.openxmlformats.org/drawingml/2006/main" xmlns:r="http://schemas.openxmlformats.org/officeDocument/2006/relationships" xmlns:p="http://schemas.openxmlformats.org/presentationml/2006/main">
  <p:tag name="ID" val="681d9ee347432f8bce2e9f3b"/>
  <p:tag name="FIGURESLIDEID" val="ed85a84d-7375-4327-bf81-10dcc7e82ecf"/>
  <p:tag name="SELECTIONIDS" val="520d26eb-2d4b-4524-902d-a9c5804cd3d3"/>
  <p:tag name="TRANSPARENTBACKGROUND" val="true"/>
  <p:tag name="VERSION" val="1746800931067"/>
  <p:tag name="TITLE" val="ADPKD Timeline"/>
  <p:tag name="CREATORNAME" val="Jacob Nysather"/>
  <p:tag name="DATEINSERTED" val="1746800933041"/>
  <p:tag name="DPI" val="300"/>
  <p:tag name="BIOJSON" val="{&quot;id&quot;:&quot;770d1f84-8f16-4827-9838-689cb15e2cd4&quot;,&quot;objects&quot;:{&quot;520d26eb-2d4b-4524-902d-a9c5804cd3d3&quot;:{&quot;type&quot;:&quot;FIGURE_OBJECT&quot;,&quot;id&quot;:&quot;520d26eb-2d4b-4524-902d-a9c5804cd3d3&quot;,&quot;relativeTransform&quot;:{&quot;translate&quot;:{&quot;x&quot;:0,&quot;y&quot;:0},&quot;rotate&quot;:0,&quot;skewX&quot;:0,&quot;scale&quot;:{&quot;x&quot;:1,&quot;y&quot;:1}},&quot;isLocked&quot;:false,&quot;parent&quot;:{&quot;type&quot;:&quot;CHILD&quot;,&quot;parentId&quot;:&quot;ed85a84d-7375-4327-bf81-10dcc7e82ecf&quot;,&quot;order&quot;:&quot;5&quot;},&quot;assetId&quot;:&quot;5faadc128a991000a8cdf363&quot;},&quot;ef586bf0-86a8-4b2f-bda6-bb0dd93d05b8&quot;:{&quot;type&quot;:&quot;FIGURE_OBJECT&quot;,&quot;id&quot;:&quot;ef586bf0-86a8-4b2f-bda6-bb0dd93d05b8&quot;,&quot;relativeTransform&quot;:{&quot;translate&quot;:{&quot;x&quot;:-11.798674744086892,&quot;y&quot;:71.6180935570618},&quot;rotate&quot;:0},&quot;opacity&quot;:1,&quot;path&quot;:{&quot;type&quot;:&quot;RECT&quot;,&quot;size&quot;:{&quot;x&quot;:935.4020166415676,&quot;y&quot;:13.820992858529054},&quot;cornerRounding&quot;:{&quot;type&quot;:&quot;ARC_LENGTH&quot;,&quot;global&quot;:0}},&quot;pathStyles&quot;:[{&quot;type&quot;:&quot;FILL&quot;,&quot;fillStyle&quot;:&quot;rgba(222,219,238,1)&quot;},{&quot;type&quot;:&quot;STROKE&quot;,&quot;strokeStyle&quot;:&quot;rgba(135,133,186,1)&quot;,&quot;lineWidth&quot;:1,&quot;lineJoin&quot;:&quot;round&quot;}],&quot;isLocked&quot;:false,&quot;parent&quot;:{&quot;type&quot;:&quot;CHILD&quot;,&quot;parentId&quot;:&quot;520d26eb-2d4b-4524-902d-a9c5804cd3d3&quot;,&quot;order&quot;:&quot;02&quot;}},&quot;3362fefd-c17a-4969-94bb-a8f73a610c7b&quot;:{&quot;type&quot;:&quot;FIGURE_OBJECT&quot;,&quot;id&quot;:&quot;3362fefd-c17a-4969-94bb-a8f73a610c7b&quot;,&quot;relativeTransform&quot;:{&quot;translate&quot;:{&quot;x&quot;:-433.60030889954044,&quot;y&quot;:25.03008476384699},&quot;rotate&quot;:0,&quot;skewX&quot;:0,&quot;scale&quot;:{&quot;x&quot;:1,&quot;y&quot;:1}},&quot;opacity&quot;:1,&quot;source&quot;:{&quot;type&quot;:&quot;ASSETS&quot;},&quot;pathStyles&quot;:[{&quot;type&quot;:&quot;FILL&quot;,&quot;fillStyle&quot;:&quot;rgb(0,0,0)&quot;}],&quot;isLocked&quot;:false,&quot;parent&quot;:{&quot;type&quot;:&quot;CHILD&quot;,&quot;parentId&quot;:&quot;579445f2-45fb-41f9-8f8a-3bea59b1a87e&quot;,&quot;order&quot;:&quot;2&quot;}},&quot;1f6025ef-acb7-47fe-87ef-be9f26da609b&quot;:{&quot;type&quot;:&quot;FIGURE_OBJECT&quot;,&quot;id&quot;:&quot;1f6025ef-acb7-47fe-87ef-be9f26da609b&quot;,&quot;relativeTransform&quot;:{&quot;translate&quot;:{&quot;x&quot;:-1.461228235654718e-13,&quot;y&quot;:34.359499813690064},&quot;rotate&quot;:3.141592653589793},&quot;opacity&quot;:1,&quot;path&quot;:{&quot;type&quot;:&quot;TRIANGLE&quot;,&quot;size&quot;:{&quot;x&quot;:34.79965429850818,&quot;y&quot;:23.311362321765994},&quot;cornerRounding&quot;:{&quot;type&quot;:&quot;ARC_LENGTH&quot;,&quot;global&quot;:0}},&quot;pathStyles&quot;:[{&quot;type&quot;:&quot;FILL&quot;,&quot;fillStyle&quot;:&quot;rgba(144,197,218,1)&quot;},{&quot;type&quot;:&quot;STROKE&quot;,&quot;strokeStyle&quot;:&quot;rgba(0,0,0,0)&quot;,&quot;lineWidth&quot;:0.587570262285521,&quot;lineJoin&quot;:&quot;round&quot;}],&quot;isLocked&quot;:false,&quot;parent&quot;:{&quot;type&quot;:&quot;CHILD&quot;,&quot;parentId&quot;:&quot;3362fefd-c17a-4969-94bb-a8f73a610c7b&quot;,&quot;order&quot;:&quot;2&quot;}},&quot;78f15347-deb7-4697-82b1-6b9a7f1c6a15&quot;:{&quot;type&quot;:&quot;FIGURE_OBJECT&quot;,&quot;id&quot;:&quot;78f15347-deb7-4697-82b1-6b9a7f1c6a15&quot;,&quot;relativeTransform&quot;:{&quot;translate&quot;:{&quot;x&quot;:2.5049626896938023e-14,&quot;y&quot;:-9.0942322953036},&quot;rotate&quot;:0},&quot;opacity&quot;:1,&quot;path&quot;:{&quot;type&quot;:&quot;ELLIPSE&quot;,&quot;size&quot;:{&quot;x&quot;:74.42946762082431,&quot;y&quot;:74.42946762082431}},&quot;pathStyles&quot;:[{&quot;type&quot;:&quot;FILL&quot;,&quot;fillStyle&quot;:&quot;rgba(144,197,218,1)&quot;},{&quot;type&quot;:&quot;STROKE&quot;,&quot;strokeStyle&quot;:&quot;#95AAD3&quot;,&quot;lineWidth&quot;:0,&quot;lineJoin&quot;:&quot;round&quot;}],&quot;isLocked&quot;:false,&quot;parent&quot;:{&quot;type&quot;:&quot;CHILD&quot;,&quot;parentId&quot;:&quot;3362fefd-c17a-4969-94bb-a8f73a610c7b&quot;,&quot;order&quot;:&quot;5&quot;}},&quot;589144f4-7e5b-4c20-ab60-639a439317c6&quot;:{&quot;type&quot;:&quot;FIGURE_OBJECT&quot;,&quot;id&quot;:&quot;589144f4-7e5b-4c20-ab60-639a439317c6&quot;,&quot;relativeTransform&quot;:{&quot;translate&quot;:{&quot;x&quot;:-433.6001317910174,&quot;y&quot;:15.71099016661111},&quot;rotate&quot;:0,&quot;skewX&quot;:0,&quot;scale&quot;:{&quot;x&quot;:1,&quot;y&quot;:1}},&quot;layout&quot;:{&quot;sizeRatio&quot;:{&quot;x&quot;:0.8999999999999999,&quot;y&quot;:0.5833333333333334},&quot;keepAspectRatio&quot;:true},&quot;opacity&quot;:1,&quot;path&quot;:{&quot;type&quot;:&quot;ELLIPSE&quot;,&quot;size&quot;:{&quot;x&quot;:58.32569608914854,&quot;y&quot;:58.32569608914854}},&quot;pathStyles&quot;:[{&quot;type&quot;:&quot;FILL&quot;,&quot;fillStyle&quot;:&quot;rgba(255,255,255,1)&quot;},{&quot;type&quot;:&quot;STROKE&quot;,&quot;strokeStyle&quot;:&quot;rgba(0,0,0,1)&quot;,&quot;lineWidth&quot;:0,&quot;lineJoin&quot;:&quot;round&quot;}],&quot;isLocked&quot;:false,&quot;parent&quot;:{&quot;type&quot;:&quot;CHILD&quot;,&quot;parentId&quot;:&quot;579445f2-45fb-41f9-8f8a-3bea59b1a87e&quot;,&quot;order&quot;:&quot;5&quot;}},&quot;9f84ccc4-1302-4f92-af78-e467ebab3802&quot;:{&quot;type&quot;:&quot;FIGURE_OBJECT&quot;,&quot;id&quot;:&quot;9f84ccc4-1302-4f92-af78-e467ebab3802&quot;,&quot;relativeTransform&quot;:{&quot;translate&quot;:{&quot;x&quot;:0,&quot;y&quot;:0},&quot;rotate&quot;:0},&quot;text&quot;:{&quot;textData&quot;:{&quot;lineSpacing&quot;:&quot;normal&quot;,&quot;alignment&quot;:&quot;center&quot;,&quot;lines&quot;:[{&quot;runs&quot;:[{&quot;style&quot;:{&quot;fontFamily&quot;:&quot;Roboto&quot;,&quot;fontSize&quot;:15.668540327613892,&quot;color&quot;:&quot;rgba(70,69,70,1)&quot;,&quot;fontWeight&quot;:&quot;bold&quot;,&quot;fontStyle&quot;:&quot;normal&quot;,&quot;decoration&quot;:&quot;none&quot;,&quot;script&quot;:&quot;none&quot;},&quot;range&quot;:[0,3]}],&quot;text&quot;:&quot;2006&quot;,&quot;baseStyle&quot;:{&quot;fontFamily&quot;:&quot;Roboto&quot;,&quot;fontSize&quot;:15.668540327613892,&quot;color&quot;:&quot;rgba(70,69,70,1)&quot;,&quot;fontWeight&quot;:&quot;bold&quot;,&quot;fontStyle&quot;:&quot;normal&quot;,&quot;decoration&quot;:&quot;none&quot;,&quot;script&quot;:&quot;none&quot;}}],&quot;verticalAlign&quot;:&quot;TOP&quot;,&quot;_lastCaretLocation&quot;:{&quot;lineIndex&quot;:0,&quot;runIndex&quot;:-1,&quot;charIndex&quot;:-1,&quot;endOfLine&quot;:true}},&quot;size&quot;:{&quot;x&quot;:52.49312648023369,&quot;y&quot;:18.802248393136672},&quot;targetSize&quot;:{&quot;x&quot;:52.49312648023369,&quot;y&quot;:2},&quot;format&quot;:&quot;BETTER_TEXT&quot;},&quot;parent&quot;:{&quot;type&quot;:&quot;CHILD&quot;,&quot;parentId&quot;:&quot;589144f4-7e5b-4c20-ab60-639a439317c6&quot;,&quot;order&quot;:&quot;5&quot;}},&quot;48612dd6-752a-4df2-8ca6-6dafb2d7bd68&quot;:{&quot;type&quot;:&quot;FIGURE_OBJECT&quot;,&quot;id&quot;:&quot;48612dd6-752a-4df2-8ca6-6dafb2d7bd68&quot;,&quot;relativeTransform&quot;:{&quot;translate&quot;:{&quot;x&quot;:-333.2482390063131,&quot;y&quot;:24.168939029739047},&quot;rotate&quot;:0,&quot;skewX&quot;:0,&quot;scale&quot;:{&quot;x&quot;:1,&quot;y&quot;:1}},&quot;opacity&quot;:1,&quot;source&quot;:{&quot;type&quot;:&quot;ASSETS&quot;},&quot;pathStyles&quot;:[{&quot;type&quot;:&quot;FILL&quot;,&quot;fillStyle&quot;:&quot;rgb(0,0,0)&quot;}],&quot;isLocked&quot;:false,&quot;parent&quot;:{&quot;type&quot;:&quot;CHILD&quot;,&quot;parentId&quot;:&quot;5f0b9f0b-3489-4f3c-b832-e92511d56175&quot;,&quot;order&quot;:&quot;2&quot;}},&quot;591312b0-6f5e-4957-9763-9e0b4e26be5d&quot;:{&quot;type&quot;:&quot;FIGURE_OBJECT&quot;,&quot;id&quot;:&quot;591312b0-6f5e-4957-9763-9e0b4e26be5d&quot;,&quot;relativeTransform&quot;:{&quot;translate&quot;:{&quot;x&quot;:-7.784887358211087e-14,&quot;y&quot;:33.72059890559801},&quot;rotate&quot;:3.141592653589793},&quot;opacity&quot;:1,&quot;path&quot;:{&quot;type&quot;:&quot;TRIANGLE&quot;,&quot;size&quot;:{&quot;x&quot;:34.72923546933033,&quot;y&quot;:23.454556481288517},&quot;cornerRounding&quot;:{&quot;type&quot;:&quot;ARC_LENGTH&quot;,&quot;global&quot;:0}},&quot;pathStyles&quot;:[{&quot;type&quot;:&quot;FILL&quot;,&quot;fillStyle&quot;:&quot;rgba(110, 153, 187, 1)&quot;},{&quot;type&quot;:&quot;STROKE&quot;,&quot;strokeStyle&quot;:&quot;#95AAD3&quot;,&quot;lineWidth&quot;:0,&quot;lineJoin&quot;:&quot;round&quot;}],&quot;isLocked&quot;:false,&quot;parent&quot;:{&quot;type&quot;:&quot;CHILD&quot;,&quot;parentId&quot;:&quot;48612dd6-752a-4df2-8ca6-6dafb2d7bd68&quot;,&quot;order&quot;:&quot;2&quot;}},&quot;a2c9e153-eee9-4467-bece-c211fb71f8b2&quot;:{&quot;type&quot;:&quot;FIGURE_OBJECT&quot;,&quot;id&quot;:&quot;a2c9e153-eee9-4467-bece-c211fb71f8b2&quot;,&quot;relativeTransform&quot;:{&quot;translate&quot;:{&quot;x&quot;:2.4583854815403432e-14,&quot;y&quot;:-8.925113084599044},&quot;rotate&quot;:0},&quot;opacity&quot;:1,&quot;path&quot;:{&quot;type&quot;:&quot;ELLIPSE&quot;,&quot;size&quot;:{&quot;x&quot;:73.04552812328632,&quot;y&quot;:73.04552812328632}},&quot;pathStyles&quot;:[{&quot;type&quot;:&quot;FILL&quot;,&quot;fillStyle&quot;:&quot;rgba(110, 153, 187, 1)&quot;},{&quot;type&quot;:&quot;STROKE&quot;,&quot;strokeStyle&quot;:&quot;#95AAD3&quot;,&quot;lineWidth&quot;:0,&quot;lineJoin&quot;:&quot;round&quot;}],&quot;isLocked&quot;:false,&quot;parent&quot;:{&quot;type&quot;:&quot;CHILD&quot;,&quot;parentId&quot;:&quot;48612dd6-752a-4df2-8ca6-6dafb2d7bd68&quot;,&quot;order&quot;:&quot;5&quot;}},&quot;bb65d002-1975-4037-854c-af258bf4a199&quot;:{&quot;type&quot;:&quot;FIGURE_OBJECT&quot;,&quot;id&quot;:&quot;bb65d002-1975-4037-854c-af258bf4a199&quot;,&quot;relativeTransform&quot;:{&quot;translate&quot;:{&quot;x&quot;:-333.1517654764755,&quot;y&quot;:15.243885705280693},&quot;rotate&quot;:0,&quot;skewX&quot;:0,&quot;scale&quot;:{&quot;x&quot;:1,&quot;y&quot;:1}},&quot;layout&quot;:{&quot;sizeRatio&quot;:{&quot;x&quot;:0.8999999999999999,&quot;y&quot;:0.5833333333333334},&quot;keepAspectRatio&quot;:true},&quot;opacity&quot;:1,&quot;path&quot;:{&quot;type&quot;:&quot;ELLIPSE&quot;,&quot;size&quot;:{&quot;x&quot;:57.241189681681156,&quot;y&quot;:57.241189681681156}},&quot;pathStyles&quot;:[{&quot;type&quot;:&quot;FILL&quot;,&quot;fillStyle&quot;:&quot;rgba(255,255,255,1)&quot;},{&quot;type&quot;:&quot;STROKE&quot;,&quot;strokeStyle&quot;:&quot;rgba(0,0,0,1)&quot;,&quot;lineWidth&quot;:0,&quot;lineJoin&quot;:&quot;round&quot;}],&quot;isLocked&quot;:false,&quot;parent&quot;:{&quot;type&quot;:&quot;CHILD&quot;,&quot;parentId&quot;:&quot;5f0b9f0b-3489-4f3c-b832-e92511d56175&quot;,&quot;order&quot;:&quot;5&quot;}},&quot;914be75d-465e-41ee-8c91-46a28edcd3de&quot;:{&quot;type&quot;:&quot;FIGURE_OBJECT&quot;,&quot;id&quot;:&quot;914be75d-465e-41ee-8c91-46a28edcd3de&quot;,&quot;relativeTransform&quot;:{&quot;translate&quot;:{&quot;x&quot;:0,&quot;y&quot;:0},&quot;rotate&quot;:0},&quot;text&quot;:{&quot;textData&quot;:{&quot;lineSpacing&quot;:&quot;normal&quot;,&quot;alignment&quot;:&quot;center&quot;,&quot;lines&quot;:[{&quot;runs&quot;:[{&quot;style&quot;:{&quot;fontFamily&quot;:&quot;Roboto&quot;,&quot;fontSize&quot;:15.37719991471962,&quot;color&quot;:&quot;rgba(70,69,70,1)&quot;,&quot;fontWeight&quot;:&quot;bold&quot;,&quot;fontStyle&quot;:&quot;normal&quot;,&quot;decoration&quot;:&quot;none&quot;,&quot;script&quot;:&quot;none&quot;},&quot;range&quot;:[0,3]}],&quot;text&quot;:&quot;2009&quot;}],&quot;verticalAlign&quot;:&quot;TOP&quot;,&quot;_lastCaretLocation&quot;:{&quot;lineIndex&quot;:0,&quot;runIndex&quot;:-1,&quot;charIndex&quot;:-1,&quot;endOfLine&quot;:true}},&quot;size&quot;:{&quot;x&quot;:51.51707071351304,&quot;y&quot;:18.452639897663545},&quot;targetSize&quot;:{&quot;x&quot;:51.51707071351304,&quot;y&quot;:2},&quot;format&quot;:&quot;BETTER_TEXT&quot;},&quot;parent&quot;:{&quot;type&quot;:&quot;CHILD&quot;,&quot;parentId&quot;:&quot;bb65d002-1975-4037-854c-af258bf4a199&quot;,&quot;order&quot;:&quot;5&quot;}},&quot;21af5747-6b52-4827-9998-33b5adf9213e&quot;:{&quot;type&quot;:&quot;FIGURE_OBJECT&quot;,&quot;id&quot;:&quot;21af5747-6b52-4827-9998-33b5adf9213e&quot;,&quot;relativeTransform&quot;:{&quot;translate&quot;:{&quot;x&quot;:-136.94960888563236,&quot;y&quot;:25.03001324271009},&quot;rotate&quot;:0,&quot;skewX&quot;:0,&quot;scale&quot;:{&quot;x&quot;:1,&quot;y&quot;:1}},&quot;opacity&quot;:1,&quot;source&quot;:{&quot;type&quot;:&quot;ASSETS&quot;},&quot;pathStyles&quot;:[{&quot;type&quot;:&quot;FILL&quot;,&quot;fillStyle&quot;:&quot;rgb(0,0,0)&quot;}],&quot;isLocked&quot;:false,&quot;parent&quot;:{&quot;type&quot;:&quot;CHILD&quot;,&quot;parentId&quot;:&quot;131583b0-5080-4c33-8a24-a12b44b79a20&quot;,&quot;order&quot;:&quot;2&quot;}},&quot;4a19839c-20ee-41a2-88b6-3f7f989517b5&quot;:{&quot;type&quot;:&quot;FIGURE_OBJECT&quot;,&quot;id&quot;:&quot;4a19839c-20ee-41a2-88b6-3f7f989517b5&quot;,&quot;relativeTransform&quot;:{&quot;translate&quot;:{&quot;x&quot;:5.4274173696424145e-14,&quot;y&quot;:34.35946676684156},&quot;rotate&quot;:3.141592653589793},&quot;opacity&quot;:1,&quot;path&quot;:{&quot;type&quot;:&quot;TRIANGLE&quot;,&quot;size&quot;:{&quot;x&quot;:34.799642812618565,&quot;y&quot;:23.311354627674202},&quot;cornerRounding&quot;:{&quot;type&quot;:&quot;ARC_LENGTH&quot;,&quot;global&quot;:0}},&quot;pathStyles&quot;:[{&quot;type&quot;:&quot;FILL&quot;,&quot;fillStyle&quot;:&quot;rgba(61, 96, 167, 1)&quot;},{&quot;type&quot;:&quot;STROKE&quot;,&quot;strokeStyle&quot;:&quot;rgba(0,0,0,0)&quot;,&quot;lineWidth&quot;:0.5875700683535032,&quot;lineJoin&quot;:&quot;round&quot;}],&quot;isLocked&quot;:false,&quot;parent&quot;:{&quot;type&quot;:&quot;CHILD&quot;,&quot;parentId&quot;:&quot;21af5747-6b52-4827-9998-33b5adf9213e&quot;,&quot;order&quot;:&quot;2&quot;}},&quot;46b88fe1-7165-4395-9aeb-4f69ed8b5768&quot;:{&quot;type&quot;:&quot;FIGURE_OBJECT&quot;,&quot;id&quot;:&quot;46b88fe1-7165-4395-9aeb-4f69ed8b5768&quot;,&quot;relativeTransform&quot;:{&quot;translate&quot;:{&quot;x&quot;:2.5049618629118835e-14,&quot;y&quot;:-9.094207587448103},&quot;rotate&quot;:0},&quot;opacity&quot;:1,&quot;path&quot;:{&quot;type&quot;:&quot;ELLIPSE&quot;,&quot;size&quot;:{&quot;x&quot;:74.42944305481448,&quot;y&quot;:74.42944305481448}},&quot;pathStyles&quot;:[{&quot;type&quot;:&quot;FILL&quot;,&quot;fillStyle&quot;:&quot;rgba(61, 96, 167, 1)&quot;},{&quot;type&quot;:&quot;STROKE&quot;,&quot;strokeStyle&quot;:&quot;#95AAD3&quot;,&quot;lineWidth&quot;:0,&quot;lineJoin&quot;:&quot;round&quot;}],&quot;isLocked&quot;:false,&quot;parent&quot;:{&quot;type&quot;:&quot;CHILD&quot;,&quot;parentId&quot;:&quot;21af5747-6b52-4827-9998-33b5adf9213e&quot;,&quot;order&quot;:&quot;5&quot;}},&quot;8c268c19-0871-44c6-87a1-a5cd43586c5a&quot;:{&quot;type&quot;:&quot;FIGURE_OBJECT&quot;,&quot;id&quot;:&quot;8c268c19-0871-44c6-87a1-a5cd43586c5a&quot;,&quot;relativeTransform&quot;:{&quot;translate&quot;:{&quot;x&quot;:-136.94972556220205,&quot;y&quot;:15.710827211434339},&quot;rotate&quot;:0,&quot;skewX&quot;:0,&quot;scale&quot;:{&quot;x&quot;:1,&quot;y&quot;:1}},&quot;layout&quot;:{&quot;sizeRatio&quot;:{&quot;x&quot;:0.8999999999999999,&quot;y&quot;:0.5833333333333334},&quot;keepAspectRatio&quot;:true},&quot;opacity&quot;:1,&quot;path&quot;:{&quot;type&quot;:&quot;ELLIPSE&quot;,&quot;size&quot;:{&quot;x&quot;:58.32567683831055,&quot;y&quot;:58.32567683831055}},&quot;pathStyles&quot;:[{&quot;type&quot;:&quot;FILL&quot;,&quot;fillStyle&quot;:&quot;rgba(255,255,255,1)&quot;},{&quot;type&quot;:&quot;STROKE&quot;,&quot;strokeStyle&quot;:&quot;rgba(0,0,0,1)&quot;,&quot;lineWidth&quot;:0,&quot;lineJoin&quot;:&quot;round&quot;}],&quot;isLocked&quot;:false,&quot;parent&quot;:{&quot;type&quot;:&quot;CHILD&quot;,&quot;parentId&quot;:&quot;131583b0-5080-4c33-8a24-a12b44b79a20&quot;,&quot;order&quot;:&quot;5&quot;}},&quot;1dd15535-dc61-4a8c-90cb-f387b82cfd82&quot;:{&quot;type&quot;:&quot;FIGURE_OBJECT&quot;,&quot;id&quot;:&quot;1dd15535-dc61-4a8c-90cb-f387b82cfd82&quot;,&quot;relativeTransform&quot;:{&quot;translate&quot;:{&quot;x&quot;:0,&quot;y&quot;:0},&quot;rotate&quot;:0},&quot;text&quot;:{&quot;textData&quot;:{&quot;lineSpacing&quot;:&quot;normal&quot;,&quot;alignment&quot;:&quot;center&quot;,&quot;lines&quot;:[{&quot;runs&quot;:[{&quot;style&quot;:{&quot;fontFamily&quot;:&quot;Roboto&quot;,&quot;fontSize&quot;:15.668535156093418,&quot;color&quot;:&quot;rgba(70,69,70,1)&quot;,&quot;fontWeight&quot;:&quot;bold&quot;,&quot;fontStyle&quot;:&quot;normal&quot;,&quot;decoration&quot;:&quot;none&quot;,&quot;script&quot;:&quot;none&quot;},&quot;range&quot;:[0,3]}],&quot;text&quot;:&quot;2014&quot;}],&quot;verticalAlign&quot;:&quot;TOP&quot;,&quot;_lastCaretLocation&quot;:{&quot;lineIndex&quot;:0,&quot;runIndex&quot;:-1,&quot;charIndex&quot;:-1,&quot;endOfLine&quot;:true}},&quot;size&quot;:{&quot;x&quot;:52.49310915447949,&quot;y&quot;:18.802242187312103},&quot;targetSize&quot;:{&quot;x&quot;:52.49310915447949,&quot;y&quot;:2},&quot;format&quot;:&quot;BETTER_TEXT&quot;},&quot;parent&quot;:{&quot;type&quot;:&quot;CHILD&quot;,&quot;parentId&quot;:&quot;8c268c19-0871-44c6-87a1-a5cd43586c5a&quot;,&quot;order&quot;:&quot;5&quot;}},&quot;62ea9b6d-1d19-445f-a8a3-e4a50785028c&quot;:{&quot;type&quot;:&quot;FIGURE_OBJECT&quot;,&quot;id&quot;:&quot;62ea9b6d-1d19-445f-a8a3-e4a50785028c&quot;,&quot;relativeTransform&quot;:{&quot;translate&quot;:{&quot;x&quot;:14.789442046257307,&quot;y&quot;:24.864641686553345},&quot;rotate&quot;:0,&quot;skewX&quot;:0,&quot;scale&quot;:{&quot;x&quot;:1,&quot;y&quot;:1}},&quot;opacity&quot;:1,&quot;source&quot;:{&quot;type&quot;:&quot;ASSETS&quot;},&quot;pathStyles&quot;:[{&quot;type&quot;:&quot;FILL&quot;,&quot;fillStyle&quot;:&quot;rgb(0,0,0)&quot;}],&quot;isLocked&quot;:false,&quot;parent&quot;:{&quot;type&quot;:&quot;CHILD&quot;,&quot;parentId&quot;:&quot;01d0f737-c575-44b0-bdf8-1c346b5345ad&quot;,&quot;order&quot;:&quot;2&quot;}},&quot;4140da49-b76e-482a-a660-4569d2559633&quot;:{&quot;type&quot;:&quot;FIGURE_OBJECT&quot;,&quot;id&quot;:&quot;4140da49-b76e-482a-a660-4569d2559633&quot;,&quot;relativeTransform&quot;:{&quot;translate&quot;:{&quot;x&quot;:1.88543997884034e-13,&quot;y&quot;:34.48234123002186},&quot;rotate&quot;:3.141592653589793,&quot;skewX&quot;:4.469510435199611e-32},&quot;opacity&quot;:1,&quot;path&quot;:{&quot;type&quot;:&quot;TRIANGLE&quot;,&quot;size&quot;:{&quot;x&quot;:35.5137627141142,&quot;y&quot;:23.98439073549037},&quot;cornerRounding&quot;:{&quot;type&quot;:&quot;ARC_LENGTH&quot;,&quot;global&quot;:0}},&quot;pathStyles&quot;:[{&quot;type&quot;:&quot;FILL&quot;,&quot;fillStyle&quot;:&quot;rgba(38, 64, 139, 1)&quot;},{&quot;type&quot;:&quot;STROKE&quot;,&quot;strokeStyle&quot;:&quot;#95AAD3&quot;,&quot;lineWidth&quot;:0,&quot;lineJoin&quot;:&quot;round&quot;}],&quot;isLocked&quot;:false,&quot;parent&quot;:{&quot;type&quot;:&quot;CHILD&quot;,&quot;parentId&quot;:&quot;62ea9b6d-1d19-445f-a8a3-e4a50785028c&quot;,&quot;order&quot;:&quot;2&quot;}},&quot;21ec8fbd-546e-4134-8d99-678fbc64029a&quot;:{&quot;type&quot;:&quot;FIGURE_OBJECT&quot;,&quot;id&quot;:&quot;21ec8fbd-546e-4134-8d99-678fbc64029a&quot;,&quot;relativeTransform&quot;:{&quot;translate&quot;:{&quot;x&quot;:-4.1898666196452004e-14,&quot;y&quot;:-9.126729799825284},&quot;rotate&quot;:0},&quot;opacity&quot;:1,&quot;path&quot;:{&quot;type&quot;:&quot;ELLIPSE&quot;,&quot;size&quot;:{&quot;x&quot;:74.6956135958834,&quot;y&quot;:74.69561359588339}},&quot;pathStyles&quot;:[{&quot;type&quot;:&quot;FILL&quot;,&quot;fillStyle&quot;:&quot;rgba(38, 64, 139, 1)&quot;},{&quot;type&quot;:&quot;STROKE&quot;,&quot;strokeStyle&quot;:&quot;#95AAD3&quot;,&quot;lineWidth&quot;:0,&quot;lineJoin&quot;:&quot;round&quot;}],&quot;isLocked&quot;:false,&quot;parent&quot;:{&quot;type&quot;:&quot;CHILD&quot;,&quot;parentId&quot;:&quot;62ea9b6d-1d19-445f-a8a3-e4a50785028c&quot;,&quot;order&quot;:&quot;5&quot;}},&quot;64b2426d-2aaf-4916-b7f2-a9c3eb7e1789&quot;:{&quot;type&quot;:&quot;FIGURE_OBJECT&quot;,&quot;id&quot;:&quot;64b2426d-2aaf-4916-b7f2-a9c3eb7e1789&quot;,&quot;relativeTransform&quot;:{&quot;translate&quot;:{&quot;x&quot;:14.78917753460938,&quot;y&quot;:15.51212888718073},&quot;rotate&quot;:0,&quot;skewX&quot;:0,&quot;scale&quot;:{&quot;x&quot;:1,&quot;y&quot;:1}},&quot;layout&quot;:{&quot;sizeRatio&quot;:{&quot;x&quot;:0.8999999999999999,&quot;y&quot;:0.5833333333333334},&quot;keepAspectRatio&quot;:true},&quot;opacity&quot;:1,&quot;path&quot;:{&quot;type&quot;:&quot;ELLIPSE&quot;,&quot;size&quot;:{&quot;x&quot;:58.534257963267116,&quot;y&quot;:58.53425796326711}},&quot;pathStyles&quot;:[{&quot;type&quot;:&quot;FILL&quot;,&quot;fillStyle&quot;:&quot;rgba(255,255,255,1)&quot;},{&quot;type&quot;:&quot;STROKE&quot;,&quot;strokeStyle&quot;:&quot;rgba(0,0,0,1)&quot;,&quot;lineWidth&quot;:0,&quot;lineJoin&quot;:&quot;round&quot;}],&quot;isLocked&quot;:false,&quot;parent&quot;:{&quot;type&quot;:&quot;CHILD&quot;,&quot;parentId&quot;:&quot;01d0f737-c575-44b0-bdf8-1c346b5345ad&quot;,&quot;order&quot;:&quot;5&quot;}},&quot;2c9f2718-80e0-4966-a2c4-921bb2ffd99b&quot;:{&quot;type&quot;:&quot;FIGURE_OBJECT&quot;,&quot;id&quot;:&quot;2c9f2718-80e0-4966-a2c4-921bb2ffd99b&quot;,&quot;relativeTransform&quot;:{&quot;translate&quot;:{&quot;x&quot;:0,&quot;y&quot;:0},&quot;rotate&quot;:0},&quot;text&quot;:{&quot;textData&quot;:{&quot;lineSpacing&quot;:&quot;normal&quot;,&quot;alignment&quot;:&quot;center&quot;,&quot;lines&quot;:[{&quot;runs&quot;:[{&quot;style&quot;:{&quot;fontFamily&quot;:&quot;Roboto&quot;,&quot;fontSize&quot;:15.724568122471835,&quot;color&quot;:&quot;rgba(70,69,70,1)&quot;,&quot;fontWeight&quot;:&quot;bold&quot;,&quot;fontStyle&quot;:&quot;normal&quot;,&quot;decoration&quot;:&quot;none&quot;,&quot;script&quot;:&quot;none&quot;},&quot;range&quot;:[0,3]}],&quot;text&quot;:&quot;2016&quot;}],&quot;verticalAlign&quot;:&quot;TOP&quot;,&quot;_lastCaretLocation&quot;:{&quot;lineIndex&quot;:0,&quot;runIndex&quot;:-1,&quot;charIndex&quot;:-1,&quot;endOfLine&quot;:true}},&quot;size&quot;:{&quot;x&quot;:52.6808321669404,&quot;y&quot;:18.8694817469662},&quot;targetSize&quot;:{&quot;x&quot;:52.6808321669404,&quot;y&quot;:2},&quot;format&quot;:&quot;BETTER_TEXT&quot;},&quot;parent&quot;:{&quot;type&quot;:&quot;CHILD&quot;,&quot;parentId&quot;:&quot;64b2426d-2aaf-4916-b7f2-a9c3eb7e1789&quot;,&quot;order&quot;:&quot;5&quot;}},&quot;fdd2e5dc-d722-4ed8-b130-7c1a45a5f1b1&quot;:{&quot;type&quot;:&quot;FIGURE_OBJECT&quot;,&quot;id&quot;:&quot;fdd2e5dc-d722-4ed8-b130-7c1a45a5f1b1&quot;,&quot;relativeTransform&quot;:{&quot;translate&quot;:{&quot;x&quot;:-4.367988799108009,&quot;y&quot;:-225.19368689740705},&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45.33333333333333,&quot;color&quot;:&quot;rgba(6,148,142,1)&quot;,&quot;fontWeight&quot;:&quot;bold&quot;,&quot;fontStyle&quot;:&quot;normal&quot;,&quot;decoration&quot;:&quot;none&quot;,&quot;script&quot;:&quot;none&quot;},&quot;range&quot;:[0,40]}],&quot;text&quot;:&quot;ADPKD Diagnosis, Prognosis, and Treatment&quot;}],&quot;verticalAlign&quot;:&quot;TOP&quot;,&quot;_lastCaretLocation&quot;:{&quot;lineIndex&quot;:0,&quot;runIndex&quot;:-1,&quot;charIndex&quot;:-1,&quot;endOfLine&quot;:true}},&quot;size&quot;:{&quot;x&quot;:920.4645263418392,&quot;y&quot;:176},&quot;targetSize&quot;:{&quot;x&quot;:920.4645263418392,&quot;y&quot;:176},&quot;format&quot;:&quot;BETTER_TEXT&quot;,&quot;verticalAlign&quot;:&quot;TOP&quot;},&quot;isLocked&quot;:false,&quot;parent&quot;:{&quot;type&quot;:&quot;CHILD&quot;,&quot;parentId&quot;:&quot;520d26eb-2d4b-4524-902d-a9c5804cd3d3&quot;,&quot;order&quot;:&quot;65&quot;}},&quot;d91d3d72-6538-4573-ad97-5ec01745d946&quot;:{&quot;type&quot;:&quot;FIGURE_OBJECT&quot;,&quot;id&quot;:&quot;d91d3d72-6538-4573-ad97-5ec01745d946&quot;,&quot;relativeTransform&quot;:{&quot;translate&quot;:{&quot;x&quot;:283.9065079254972,&quot;y&quot;:-119.99709379684418},&quot;rotate&quot;:0},&quot;opacity&quot;:1,&quot;pathStyles&quot;:[{&quot;type&quot;:&quot;FILL&quot;,&quot;fillStyle&quot;:&quot;rgba(129,134,137,1)&quot;}],&quot;text&quot;:{&quot;textData&quot;:{&quot;lineSpacing&quot;:&quot;normal&quot;,&quot;alignment&quot;:&quot;right&quot;,&quot;lines&quot;:[{&quot;runs&quot;:[{&quot;style&quot;:{&quot;fontFamily&quot;:&quot;Roboto&quot;,&quot;fontSize&quot;:18.666666666666664,&quot;color&quot;:&quot;rgba(112,112,113,1)&quot;,&quot;fontWeight&quot;:&quot;normal&quot;,&quot;fontStyle&quot;:&quot;normal&quot;,&quot;decoration&quot;:&quot;none&quot;,&quot;script&quot;:&quot;none&quot;},&quot;range&quot;:[0,23]}],&quot;text&quot;:&quot;Diagnostics, Prognostics&quot;},{&quot;runs&quot;:[{&quot;style&quot;:{&quot;fontFamily&quot;:&quot;Roboto&quot;,&quot;fontSize&quot;:18.666666666666664,&quot;color&quot;:&quot;rgba(112,112,113,1)&quot;,&quot;fontWeight&quot;:&quot;normal&quot;,&quot;fontStyle&quot;:&quot;normal&quot;,&quot;decoration&quot;:&quot;none&quot;,&quot;script&quot;:&quot;none&quot;},&quot;range&quot;:[0,13]}],&quot;text&quot;:&quot;V2R Antagonist&quot;},{&quot;runs&quot;:[{&quot;style&quot;:{&quot;fontFamily&quot;:&quot;Roboto&quot;,&quot;fontSize&quot;:18.666666666666664,&quot;color&quot;:&quot;rgba(112,112,113,1)&quot;,&quot;fontWeight&quot;:&quot;normal&quot;,&quot;fontStyle&quot;:&quot;normal&quot;,&quot;decoration&quot;:&quot;none&quot;,&quot;script&quot;:&quot;none&quot;},&quot;range&quot;:[0,14]}],&quot;text&quot;:&quot;mTOR Inhibitors&quot;},{&quot;runs&quot;:[{&quot;style&quot;:{&quot;fontFamily&quot;:&quot;Roboto&quot;,&quot;fontSize&quot;:18.666666666666664,&quot;color&quot;:&quot;rgba(112,112,113,1)&quot;,&quot;fontWeight&quot;:&quot;normal&quot;,&quot;fontStyle&quot;:&quot;normal&quot;,&quot;decoration&quot;:&quot;none&quot;,&quot;script&quot;:&quot;none&quot;},&quot;range&quot;:[0,19]}],&quot;text&quot;:&quot;Somatostatin Analogs&quot;},{&quot;runs&quot;:[{&quot;style&quot;:{&quot;fontFamily&quot;:&quot;Roboto&quot;,&quot;fontSize&quot;:18.666666666666664,&quot;color&quot;:&quot;rgba(112,112,113,1)&quot;,&quot;fontWeight&quot;:&quot;normal&quot;,&quot;fontStyle&quot;:&quot;normal&quot;,&quot;decoration&quot;:&quot;none&quot;,&quot;script&quot;:&quot;none&quot;},&quot;range&quot;:[0,34]}],&quot;text&quot;:&quot;Glucosylceramide Synthase Inhibitor&quot;},{&quot;runs&quot;:[{&quot;style&quot;:{&quot;fontFamily&quot;:&quot;Roboto&quot;,&quot;fontSize&quot;:18.666666666666664,&quot;color&quot;:&quot;rgba(112,112,113,1)&quot;,&quot;fontWeight&quot;:&quot;normal&quot;,&quot;fontStyle&quot;:&quot;normal&quot;,&quot;decoration&quot;:&quot;none&quot;,&quot;script&quot;:&quot;none&quot;},&quot;range&quot;:[0,7]}],&quot;text&quot;:&quot;microRNA&quot;,&quot;baseStyle&quot;:{&quot;fontFamily&quot;:&quot;Roboto&quot;,&quot;fontSize&quot;:18.666666666666664,&quot;color&quot;:&quot;rgba(112,112,113,1)&quot;,&quot;fontWeight&quot;:&quot;normal&quot;,&quot;fontStyle&quot;:&quot;normal&quot;,&quot;decoration&quot;:&quot;none&quot;,&quot;script&quot;:&quot;none&quot;}}],&quot;verticalAlign&quot;:&quot;TOP&quot;},&quot;size&quot;:{&quot;x&quot;:302.55706681345737,&quot;y&quot;:154},&quot;targetSize&quot;:{&quot;x&quot;:302.55706681345737,&quot;y&quot;:154},&quot;format&quot;:&quot;BETTER_TEXT&quot;,&quot;verticalAlign&quot;:&quot;TOP&quot;},&quot;isLocked&quot;:false,&quot;parent&quot;:{&quot;type&quot;:&quot;CHILD&quot;,&quot;parentId&quot;:&quot;520d26eb-2d4b-4524-902d-a9c5804cd3d3&quot;,&quot;order&quot;:&quot;7&quot;}},&quot;3673dd62-2b39-4b22-92e2-f57b554ed1cf&quot;:{&quot;type&quot;:&quot;FIGURE_OBJECT&quot;,&quot;id&quot;:&quot;3673dd62-2b39-4b22-92e2-f57b554ed1cf&quot;,&quot;relativeTransform&quot;:{&quot;translate&quot;:{&quot;x&quot;:-433.600272359516,&quot;y&quot;:-47.77201959034602},&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16,&quot;color&quot;:&quot;rgba(112,112,113,1)&quot;,&quot;fontWeight&quot;:&quot;bold&quot;,&quot;fontStyle&quot;:&quot;normal&quot;,&quot;decoration&quot;:&quot;none&quot;,&quot;script&quot;:&quot;none&quot;},&quot;range&quot;:[0,4]}],&quot;text&quot;:&quot;CRISP&quot;}],&quot;verticalAlign&quot;:&quot;CENTER&quot;,&quot;_lastCaretLocation&quot;:{&quot;lineIndex&quot;:0,&quot;runIndex&quot;:-1,&quot;charIndex&quot;:-1,&quot;endOfLine&quot;:true}},&quot;size&quot;:{&quot;x&quot;:152.2993905880128,&quot;y&quot;:52.986173163405084},&quot;targetSize&quot;:{&quot;x&quot;:152.2993905880128,&quot;y&quot;:52.986173163405084},&quot;format&quot;:&quot;BETTER_TEXT&quot;,&quot;verticalAlign&quot;:&quot;TOP&quot;},&quot;isLocked&quot;:false,&quot;parent&quot;:{&quot;type&quot;:&quot;CHILD&quot;,&quot;parentId&quot;:&quot;579445f2-45fb-41f9-8f8a-3bea59b1a87e&quot;,&quot;order&quot;:&quot;7&quot;}},&quot;b0de6cce-6e0d-4d4e-ba25-560cda0ce027&quot;:{&quot;type&quot;:&quot;FIGURE_OBJECT&quot;,&quot;id&quot;:&quot;b0de6cce-6e0d-4d4e-ba25-560cda0ce027&quot;,&quot;relativeTransform&quot;:{&quot;translate&quot;:{&quot;x&quot;:-331.96233685181755,&quot;y&quot;:-49.77938178424686},&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16,&quot;color&quot;:&quot;rgba(112,112,113,1)&quot;,&quot;fontWeight&quot;:&quot;bold&quot;,&quot;fontStyle&quot;:&quot;normal&quot;,&quot;decoration&quot;:&quot;none&quot;,&quot;script&quot;:&quot;none&quot;},&quot;range&quot;:[0,38]}],&quot;text&quot;:&quot;Unified US Criteria for Diagnosis ADPKD&quot;}],&quot;verticalAlign&quot;:&quot;CENTER&quot;,&quot;_lastCaretLocation&quot;:{&quot;lineIndex&quot;:0,&quot;runIndex&quot;:-1,&quot;charIndex&quot;:-1,&quot;endOfLine&quot;:true}},&quot;size&quot;:{&quot;x&quot;:128.84720155751702,&quot;y&quot;:57},&quot;targetSize&quot;:{&quot;x&quot;:128.84720155751702,&quot;y&quot;:52.986173163405084},&quot;format&quot;:&quot;BETTER_TEXT&quot;,&quot;verticalAlign&quot;:&quot;TOP&quot;},&quot;isLocked&quot;:false,&quot;parent&quot;:{&quot;type&quot;:&quot;CHILD&quot;,&quot;parentId&quot;:&quot;5f0b9f0b-3489-4f3c-b832-e92511d56175&quot;,&quot;order&quot;:&quot;7&quot;}},&quot;d2854834-8469-4dc8-8d8e-bd5cab0b9b5e&quot;:{&quot;type&quot;:&quot;FIGURE_OBJECT&quot;,&quot;id&quot;:&quot;d2854834-8469-4dc8-8d8e-bd5cab0b9b5e&quot;,&quot;relativeTransform&quot;:{&quot;translate&quot;:{&quot;x&quot;:-136.95017630135342,&quot;y&quot;:-47.772251911693104},&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16,&quot;color&quot;:&quot;rgba(112,112,113,1)&quot;,&quot;fontWeight&quot;:&quot;bold&quot;,&quot;fontStyle&quot;:&quot;normal&quot;,&quot;decoration&quot;:&quot;none&quot;,&quot;script&quot;:&quot;none&quot;},&quot;range&quot;:[0,32]}],&quot;text&quot;:&quot;Mayo Imaging Classification (MIC)&quot;}],&quot;verticalAlign&quot;:&quot;CENTER&quot;,&quot;_lastCaretLocation&quot;:{&quot;lineIndex&quot;:0,&quot;runIndex&quot;:-1,&quot;charIndex&quot;:-1,&quot;endOfLine&quot;:true}},&quot;size&quot;:{&quot;x&quot;:152.2993905880128,&quot;y&quot;:52.986173163405084},&quot;targetSize&quot;:{&quot;x&quot;:152.2993905880128,&quot;y&quot;:52.986173163405084},&quot;format&quot;:&quot;BETTER_TEXT&quot;,&quot;verticalAlign&quot;:&quot;TOP&quot;},&quot;isLocked&quot;:false,&quot;parent&quot;:{&quot;type&quot;:&quot;CHILD&quot;,&quot;parentId&quot;:&quot;131583b0-5080-4c33-8a24-a12b44b79a20&quot;,&quot;order&quot;:&quot;7&quot;}},&quot;731a2629-3648-4e4c-9542-8efd3e6e52b2&quot;:{&quot;type&quot;:&quot;FIGURE_OBJECT&quot;,&quot;id&quot;:&quot;731a2629-3648-4e4c-9542-8efd3e6e52b2&quot;,&quot;relativeTransform&quot;:{&quot;translate&quot;:{&quot;x&quot;:15.349828009067522,&quot;y&quot;:-48.103549169317006},&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16,&quot;color&quot;:&quot;rgba(112,112,113,1)&quot;,&quot;fontWeight&quot;:&quot;bold&quot;,&quot;fontStyle&quot;:&quot;normal&quot;,&quot;decoration&quot;:&quot;none&quot;,&quot;script&quot;:&quot;none&quot;},&quot;range&quot;:[0,12]}],&quot;text&quot;:&quot;PRO-PKD Score&quot;}],&quot;verticalAlign&quot;:&quot;CENTER&quot;,&quot;_lastCaretLocation&quot;:{&quot;lineIndex&quot;:0,&quot;runIndex&quot;:-1,&quot;charIndex&quot;:-1,&quot;endOfLine&quot;:true}},&quot;size&quot;:{&quot;x&quot;:152.2993905880128,&quot;y&quot;:52.986173163405084},&quot;targetSize&quot;:{&quot;x&quot;:152.2993905880128,&quot;y&quot;:52.986173163405084},&quot;format&quot;:&quot;BETTER_TEXT&quot;,&quot;verticalAlign&quot;:&quot;TOP&quot;},&quot;isLocked&quot;:false,&quot;parent&quot;:{&quot;type&quot;:&quot;CHILD&quot;,&quot;parentId&quot;:&quot;01d0f737-c575-44b0-bdf8-1c346b5345ad&quot;,&quot;order&quot;:&quot;7&quot;}},&quot;cf34df1f-622a-4c3f-b94f-08ebfbb6c769&quot;:{&quot;type&quot;:&quot;FIGURE_OBJECT&quot;,&quot;id&quot;:&quot;cf34df1f-622a-4c3f-b94f-08ebfbb6c769&quot;,&quot;relativeTransform&quot;:{&quot;translate&quot;:{&quot;x&quot;:-314.40532867013894,&quot;y&quot;:245.60601762987466},&quot;rotate&quot;:3.141592653589793,&quot;skewX&quot;:0,&quot;scale&quot;:{&quot;x&quot;:1,&quot;y&quot;:1}},&quot;opacity&quot;:1,&quot;source&quot;:{&quot;type&quot;:&quot;ASSETS&quot;},&quot;pathStyles&quot;:[{&quot;type&quot;:&quot;FILL&quot;,&quot;fillStyle&quot;:&quot;rgb(0,0,0)&quot;}],&quot;isLocked&quot;:false,&quot;parent&quot;:{&quot;type&quot;:&quot;CHILD&quot;,&quot;parentId&quot;:&quot;7695d992-95f2-437b-aca9-774f1faa2c12&quot;,&quot;order&quot;:&quot;2&quot;}},&quot;84b6655a-07ec-4e10-bd5d-e26ee1255083&quot;:{&quot;type&quot;:&quot;FIGURE_OBJECT&quot;,&quot;id&quot;:&quot;84b6655a-07ec-4e10-bd5d-e26ee1255083&quot;,&quot;relativeTransform&quot;:{&quot;translate&quot;:{&quot;x&quot;:1.461228235654718e-13,&quot;y&quot;:34.359499813690064},&quot;rotate&quot;:3.141592653589793},&quot;opacity&quot;:1,&quot;path&quot;:{&quot;type&quot;:&quot;TRIANGLE&quot;,&quot;size&quot;:{&quot;x&quot;:-34.79965429850818,&quot;y&quot;:23.311362321765994},&quot;cornerRounding&quot;:{&quot;type&quot;:&quot;ARC_LENGTH&quot;,&quot;global&quot;:0}},&quot;pathStyles&quot;:[{&quot;type&quot;:&quot;FILL&quot;,&quot;fillStyle&quot;:&quot;rgba(246, 215, 237, 1)&quot;},{&quot;type&quot;:&quot;STROKE&quot;,&quot;strokeStyle&quot;:&quot;rgba(158, 68, 114, 1)&quot;,&quot;lineWidth&quot;:0.587570262285521,&quot;lineJoin&quot;:&quot;round&quot;}],&quot;isLocked&quot;:false,&quot;parent&quot;:{&quot;type&quot;:&quot;CHILD&quot;,&quot;parentId&quot;:&quot;cf34df1f-622a-4c3f-b94f-08ebfbb6c769&quot;,&quot;order&quot;:&quot;2&quot;}},&quot;ff08ce74-3857-4b06-bc59-68bb3784817f&quot;:{&quot;type&quot;:&quot;FIGURE_OBJECT&quot;,&quot;id&quot;:&quot;ff08ce74-3857-4b06-bc59-68bb3784817f&quot;,&quot;relativeTransform&quot;:{&quot;translate&quot;:{&quot;x&quot;:-2.5049626896938023e-14,&quot;y&quot;:-9.0942322953036},&quot;rotate&quot;:6.283185307179586},&quot;opacity&quot;:1,&quot;path&quot;:{&quot;type&quot;:&quot;ELLIPSE&quot;,&quot;size&quot;:{&quot;x&quot;:-74.42946762082431,&quot;y&quot;:74.42946762082431}},&quot;pathStyles&quot;:[{&quot;type&quot;:&quot;FILL&quot;,&quot;fillStyle&quot;:&quot;rgba(246, 215, 237, 1)&quot;},{&quot;type&quot;:&quot;STROKE&quot;,&quot;strokeStyle&quot;:&quot;rgba(158, 68, 114, 1)&quot;,&quot;lineWidth&quot;:0,&quot;lineJoin&quot;:&quot;round&quot;}],&quot;isLocked&quot;:false,&quot;parent&quot;:{&quot;type&quot;:&quot;CHILD&quot;,&quot;parentId&quot;:&quot;cf34df1f-622a-4c3f-b94f-08ebfbb6c769&quot;,&quot;order&quot;:&quot;5&quot;}},&quot;53d9d7b5-316e-4f08-a100-bc6de957b754&quot;:{&quot;type&quot;:&quot;FIGURE_OBJECT&quot;,&quot;id&quot;:&quot;53d9d7b5-316e-4f08-a100-bc6de957b754&quot;,&quot;relativeTransform&quot;:{&quot;translate&quot;:{&quot;x&quot;:-314.4058907499026,&quot;y&quot;:254.84559985109166},&quot;rotate&quot;:0,&quot;skewX&quot;:0,&quot;scale&quot;:{&quot;x&quot;:1,&quot;y&quot;:1}},&quot;layout&quot;:{&quot;sizeRatio&quot;:{&quot;x&quot;:0.8999999999999999,&quot;y&quot;:0.5833333333333334},&quot;keepAspectRatio&quot;:true},&quot;opacity&quot;:1,&quot;path&quot;:{&quot;type&quot;:&quot;ELLIPSE&quot;,&quot;size&quot;:{&quot;x&quot;:58.32569608914854,&quot;y&quot;:58.32569608914854}},&quot;pathStyles&quot;:[{&quot;type&quot;:&quot;FILL&quot;,&quot;fillStyle&quot;:&quot;rgba(255,255,255,1)&quot;},{&quot;type&quot;:&quot;STROKE&quot;,&quot;strokeStyle&quot;:&quot;rgba(0,0,0,1)&quot;,&quot;lineWidth&quot;:0,&quot;lineJoin&quot;:&quot;round&quot;}],&quot;isLocked&quot;:false,&quot;parent&quot;:{&quot;type&quot;:&quot;CHILD&quot;,&quot;parentId&quot;:&quot;7695d992-95f2-437b-aca9-774f1faa2c12&quot;,&quot;order&quot;:&quot;5&quot;}},&quot;15bc9467-2bde-4136-b60e-fda6f9f99cfc&quot;:{&quot;type&quot;:&quot;FIGURE_OBJECT&quot;,&quot;id&quot;:&quot;15bc9467-2bde-4136-b60e-fda6f9f99cfc&quot;,&quot;relativeTransform&quot;:{&quot;translate&quot;:{&quot;x&quot;:0,&quot;y&quot;:0},&quot;rotate&quot;:0},&quot;text&quot;:{&quot;textData&quot;:{&quot;lineSpacing&quot;:&quot;normal&quot;,&quot;alignment&quot;:&quot;center&quot;,&quot;lines&quot;:[{&quot;runs&quot;:[{&quot;style&quot;:{&quot;fontFamily&quot;:&quot;Roboto&quot;,&quot;fontSize&quot;:15.668540327613892,&quot;color&quot;:&quot;rgba(70,69,70,1)&quot;,&quot;fontWeight&quot;:&quot;bold&quot;,&quot;fontStyle&quot;:&quot;normal&quot;,&quot;decoration&quot;:&quot;none&quot;,&quot;script&quot;:&quot;none&quot;},&quot;range&quot;:[0,3]}],&quot;text&quot;:&quot;2010&quot;}],&quot;verticalAlign&quot;:&quot;TOP&quot;,&quot;_lastCaretLocation&quot;:{&quot;lineIndex&quot;:0,&quot;runIndex&quot;:-1,&quot;charIndex&quot;:-1,&quot;endOfLine&quot;:true}},&quot;size&quot;:{&quot;x&quot;:52.49312648023369,&quot;y&quot;:19},&quot;targetSize&quot;:{&quot;x&quot;:52.49312648023369,&quot;y&quot;:2},&quot;format&quot;:&quot;BETTER_TEXT&quot;},&quot;parent&quot;:{&quot;type&quot;:&quot;CHILD&quot;,&quot;parentId&quot;:&quot;53d9d7b5-316e-4f08-a100-bc6de957b754&quot;,&quot;order&quot;:&quot;5&quot;}},&quot;67255d86-5176-4326-b381-1b8997a622a2&quot;:{&quot;type&quot;:&quot;FIGURE_OBJECT&quot;,&quot;id&quot;:&quot;67255d86-5176-4326-b381-1b8997a622a2&quot;,&quot;relativeTransform&quot;:{&quot;translate&quot;:{&quot;x&quot;:-310.58137918155694,&quot;y&quot;:307.1194695402809},&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16,&quot;color&quot;:&quot;rgba(112,112,113,1)&quot;,&quot;fontWeight&quot;:&quot;bold&quot;,&quot;fontStyle&quot;:&quot;normal&quot;,&quot;decoration&quot;:&quot;none&quot;,&quot;script&quot;:&quot;none&quot;},&quot;range&quot;:[0,14]}],&quot;text&quot;:&quot;mTOR Inhibitors&quot;}],&quot;verticalAlign&quot;:&quot;CENTER&quot;,&quot;_lastCaretLocation&quot;:{&quot;lineIndex&quot;:0,&quot;runIndex&quot;:-1,&quot;charIndex&quot;:-1,&quot;endOfLine&quot;:true}},&quot;size&quot;:{&quot;x&quot;:131.00222320294256,&quot;y&quot;:52.986173163405084},&quot;targetSize&quot;:{&quot;x&quot;:131.00222320294256,&quot;y&quot;:52.986173163405084},&quot;format&quot;:&quot;BETTER_TEXT&quot;,&quot;verticalAlign&quot;:&quot;TOP&quot;},&quot;isLocked&quot;:false,&quot;parent&quot;:{&quot;type&quot;:&quot;CHILD&quot;,&quot;parentId&quot;:&quot;7695d992-95f2-437b-aca9-774f1faa2c12&quot;,&quot;order&quot;:&quot;7&quot;}},&quot;31cfca8a-7347-4870-b693-aafff23db97e&quot;:{&quot;type&quot;:&quot;FIGURE_OBJECT&quot;,&quot;id&quot;:&quot;31cfca8a-7347-4870-b693-aafff23db97e&quot;,&quot;relativeTransform&quot;:{&quot;translate&quot;:{&quot;x&quot;:-199.5240203825795,&quot;y&quot;:122.08573770725538},&quot;rotate&quot;:3.141592653589793,&quot;skewX&quot;:0,&quot;scale&quot;:{&quot;x&quot;:1,&quot;y&quot;:1}},&quot;opacity&quot;:1,&quot;source&quot;:{&quot;type&quot;:&quot;ASSETS&quot;},&quot;pathStyles&quot;:[{&quot;type&quot;:&quot;FILL&quot;,&quot;fillStyle&quot;:&quot;rgb(0,0,0)&quot;}],&quot;isLocked&quot;:false,&quot;parent&quot;:{&quot;type&quot;:&quot;CHILD&quot;,&quot;parentId&quot;:&quot;a86bd581-4f81-427c-b333-3655f49fcf1c&quot;,&quot;order&quot;:&quot;2&quot;}},&quot;cb243bb3-d6f0-45ff-a8d8-801219911605&quot;:{&quot;type&quot;:&quot;FIGURE_OBJECT&quot;,&quot;id&quot;:&quot;cb243bb3-d6f0-45ff-a8d8-801219911605&quot;,&quot;relativeTransform&quot;:{&quot;translate&quot;:{&quot;x&quot;:1.461228235654718e-13,&quot;y&quot;:34.359499813690064},&quot;rotate&quot;:3.141592653589793},&quot;opacity&quot;:1,&quot;path&quot;:{&quot;type&quot;:&quot;TRIANGLE&quot;,&quot;size&quot;:{&quot;x&quot;:-34.79965429850818,&quot;y&quot;:23.311362321765994},&quot;cornerRounding&quot;:{&quot;type&quot;:&quot;ARC_LENGTH&quot;,&quot;global&quot;:0}},&quot;pathStyles&quot;:[{&quot;type&quot;:&quot;FILL&quot;,&quot;fillStyle&quot;:&quot;rgba(200,219,200,1)&quot;},{&quot;type&quot;:&quot;STROKE&quot;,&quot;strokeStyle&quot;:&quot;rgba(70, 85, 83, 1)&quot;,&quot;lineWidth&quot;:0.587570262285521,&quot;lineJoin&quot;:&quot;round&quot;}],&quot;isLocked&quot;:false,&quot;parent&quot;:{&quot;type&quot;:&quot;CHILD&quot;,&quot;parentId&quot;:&quot;31cfca8a-7347-4870-b693-aafff23db97e&quot;,&quot;order&quot;:&quot;2&quot;}},&quot;a1dd786c-2f4a-4791-adec-65d53bcdf858&quot;:{&quot;type&quot;:&quot;FIGURE_OBJECT&quot;,&quot;id&quot;:&quot;a1dd786c-2f4a-4791-adec-65d53bcdf858&quot;,&quot;relativeTransform&quot;:{&quot;translate&quot;:{&quot;x&quot;:-2.5049626896938023e-14,&quot;y&quot;:-9.0942322953036},&quot;rotate&quot;:6.283185307179586},&quot;opacity&quot;:1,&quot;path&quot;:{&quot;type&quot;:&quot;ELLIPSE&quot;,&quot;size&quot;:{&quot;x&quot;:-74.42946762082431,&quot;y&quot;:74.42946762082431}},&quot;pathStyles&quot;:[{&quot;type&quot;:&quot;FILL&quot;,&quot;fillStyle&quot;:&quot;rgba(200,219,200,1)&quot;},{&quot;type&quot;:&quot;STROKE&quot;,&quot;strokeStyle&quot;:&quot;rgba(70, 85, 83, 1)&quot;,&quot;lineWidth&quot;:0,&quot;lineJoin&quot;:&quot;round&quot;}],&quot;isLocked&quot;:false,&quot;parent&quot;:{&quot;type&quot;:&quot;CHILD&quot;,&quot;parentId&quot;:&quot;31cfca8a-7347-4870-b693-aafff23db97e&quot;,&quot;order&quot;:&quot;5&quot;}},&quot;ea224ff1-7336-483d-9718-2939100661e7&quot;:{&quot;type&quot;:&quot;FIGURE_OBJECT&quot;,&quot;id&quot;:&quot;ea224ff1-7336-483d-9718-2939100661e7&quot;,&quot;relativeTransform&quot;:{&quot;translate&quot;:{&quot;x&quot;:-199.5239013653927,&quot;y&quot;:131.32531992847248},&quot;rotate&quot;:0,&quot;skewX&quot;:0,&quot;scale&quot;:{&quot;x&quot;:1,&quot;y&quot;:1}},&quot;layout&quot;:{&quot;sizeRatio&quot;:{&quot;x&quot;:0.8999999999999999,&quot;y&quot;:0.5833333333333334},&quot;keepAspectRatio&quot;:true},&quot;opacity&quot;:1,&quot;path&quot;:{&quot;type&quot;:&quot;ELLIPSE&quot;,&quot;size&quot;:{&quot;x&quot;:58.32569608914854,&quot;y&quot;:58.32569608914854}},&quot;pathStyles&quot;:[{&quot;type&quot;:&quot;FILL&quot;,&quot;fillStyle&quot;:&quot;rgba(255,255,255,1)&quot;},{&quot;type&quot;:&quot;STROKE&quot;,&quot;strokeStyle&quot;:&quot;rgba(0,0,0,1)&quot;,&quot;lineWidth&quot;:0,&quot;lineJoin&quot;:&quot;round&quot;}],&quot;isLocked&quot;:false,&quot;parent&quot;:{&quot;type&quot;:&quot;CHILD&quot;,&quot;parentId&quot;:&quot;a86bd581-4f81-427c-b333-3655f49fcf1c&quot;,&quot;order&quot;:&quot;5&quot;}},&quot;8d3f2ecd-361c-48b4-934f-357b4b02274f&quot;:{&quot;type&quot;:&quot;FIGURE_OBJECT&quot;,&quot;id&quot;:&quot;8d3f2ecd-361c-48b4-934f-357b4b02274f&quot;,&quot;relativeTransform&quot;:{&quot;translate&quot;:{&quot;x&quot;:0,&quot;y&quot;:0},&quot;rotate&quot;:0},&quot;text&quot;:{&quot;textData&quot;:{&quot;lineSpacing&quot;:&quot;normal&quot;,&quot;alignment&quot;:&quot;center&quot;,&quot;lines&quot;:[{&quot;runs&quot;:[{&quot;style&quot;:{&quot;fontFamily&quot;:&quot;Roboto&quot;,&quot;fontSize&quot;:15.668540327613892,&quot;color&quot;:&quot;rgba(70,69,70,1)&quot;,&quot;fontWeight&quot;:&quot;bold&quot;,&quot;fontStyle&quot;:&quot;normal&quot;,&quot;decoration&quot;:&quot;none&quot;,&quot;script&quot;:&quot;none&quot;},&quot;range&quot;:[0,3]}],&quot;text&quot;:&quot;2012&quot;}],&quot;verticalAlign&quot;:&quot;TOP&quot;,&quot;_lastCaretLocation&quot;:{&quot;lineIndex&quot;:0,&quot;runIndex&quot;:-1,&quot;charIndex&quot;:-1,&quot;endOfLine&quot;:true}},&quot;size&quot;:{&quot;x&quot;:52.49312648023369,&quot;y&quot;:19},&quot;targetSize&quot;:{&quot;x&quot;:52.49312648023369,&quot;y&quot;:2},&quot;format&quot;:&quot;BETTER_TEXT&quot;},&quot;parent&quot;:{&quot;type&quot;:&quot;CHILD&quot;,&quot;parentId&quot;:&quot;ea224ff1-7336-483d-9718-2939100661e7&quot;,&quot;order&quot;:&quot;5&quot;}},&quot;f6fa120a-1911-49f6-9935-fe99a11c1185&quot;:{&quot;type&quot;:&quot;FIGURE_OBJECT&quot;,&quot;id&quot;:&quot;f6fa120a-1911-49f6-9935-fe99a11c1185&quot;,&quot;relativeTransform&quot;:{&quot;translate&quot;:{&quot;x&quot;:-85.90181997990139,&quot;y&quot;:122.08641880420582},&quot;rotate&quot;:3.141592653589793,&quot;skewX&quot;:0,&quot;scale&quot;:{&quot;x&quot;:1,&quot;y&quot;:1}},&quot;opacity&quot;:1,&quot;source&quot;:{&quot;type&quot;:&quot;ASSETS&quot;},&quot;pathStyles&quot;:[{&quot;type&quot;:&quot;FILL&quot;,&quot;fillStyle&quot;:&quot;rgb(0,0,0)&quot;}],&quot;isLocked&quot;:false,&quot;parent&quot;:{&quot;type&quot;:&quot;CHILD&quot;,&quot;parentId&quot;:&quot;8f3c426e-873c-4b85-a474-32a293e1fef4&quot;,&quot;order&quot;:&quot;2&quot;}},&quot;73b64c16-20aa-428c-986f-cd58f3ef7d68&quot;:{&quot;type&quot;:&quot;FIGURE_OBJECT&quot;,&quot;id&quot;:&quot;73b64c16-20aa-428c-986f-cd58f3ef7d68&quot;,&quot;relativeTransform&quot;:{&quot;translate&quot;:{&quot;x&quot;:1.461228235654718e-13,&quot;y&quot;:34.359499813690064},&quot;rotate&quot;:3.141592653589793},&quot;opacity&quot;:1,&quot;path&quot;:{&quot;type&quot;:&quot;TRIANGLE&quot;,&quot;size&quot;:{&quot;x&quot;:-34.79965429850818,&quot;y&quot;:23.311362321765994},&quot;cornerRounding&quot;:{&quot;type&quot;:&quot;ARC_LENGTH&quot;,&quot;global&quot;:0}},&quot;pathStyles&quot;:[{&quot;type&quot;:&quot;FILL&quot;,&quot;fillStyle&quot;:&quot;rgba(148,196,125,1)&quot;},{&quot;type&quot;:&quot;STROKE&quot;,&quot;strokeStyle&quot;:&quot;rgba(70, 85, 83, 1)&quot;,&quot;lineWidth&quot;:0.587570262285521,&quot;lineJoin&quot;:&quot;round&quot;}],&quot;isLocked&quot;:false,&quot;parent&quot;:{&quot;type&quot;:&quot;CHILD&quot;,&quot;parentId&quot;:&quot;f6fa120a-1911-49f6-9935-fe99a11c1185&quot;,&quot;order&quot;:&quot;2&quot;}},&quot;1542702c-4f07-4320-a93d-87cbc4ffb8ed&quot;:{&quot;type&quot;:&quot;FIGURE_OBJECT&quot;,&quot;id&quot;:&quot;1542702c-4f07-4320-a93d-87cbc4ffb8ed&quot;,&quot;relativeTransform&quot;:{&quot;translate&quot;:{&quot;x&quot;:-2.5049626896938023e-14,&quot;y&quot;:-9.0942322953036},&quot;rotate&quot;:6.283185307179586},&quot;opacity&quot;:1,&quot;path&quot;:{&quot;type&quot;:&quot;ELLIPSE&quot;,&quot;size&quot;:{&quot;x&quot;:-74.42946762082431,&quot;y&quot;:74.42946762082431}},&quot;pathStyles&quot;:[{&quot;type&quot;:&quot;FILL&quot;,&quot;fillStyle&quot;:&quot;rgba(148,196,125,1)&quot;},{&quot;type&quot;:&quot;STROKE&quot;,&quot;strokeStyle&quot;:&quot;rgba(70, 85, 83, 1)&quot;,&quot;lineWidth&quot;:0,&quot;lineJoin&quot;:&quot;round&quot;}],&quot;isLocked&quot;:false,&quot;parent&quot;:{&quot;type&quot;:&quot;CHILD&quot;,&quot;parentId&quot;:&quot;f6fa120a-1911-49f6-9935-fe99a11c1185&quot;,&quot;order&quot;:&quot;5&quot;}},&quot;dfdaa691-1704-4119-82c9-c92240753c99&quot;:{&quot;type&quot;:&quot;FIGURE_OBJECT&quot;,&quot;id&quot;:&quot;dfdaa691-1704-4119-82c9-c92240753c99&quot;,&quot;relativeTransform&quot;:{&quot;translate&quot;:{&quot;x&quot;:-85.90204151118981,&quot;y&quot;:131.32610925255108},&quot;rotate&quot;:0,&quot;skewX&quot;:0,&quot;scale&quot;:{&quot;x&quot;:1,&quot;y&quot;:1}},&quot;layout&quot;:{&quot;sizeRatio&quot;:{&quot;x&quot;:0.8999999999999999,&quot;y&quot;:0.5833333333333334},&quot;keepAspectRatio&quot;:true},&quot;opacity&quot;:1,&quot;path&quot;:{&quot;type&quot;:&quot;ELLIPSE&quot;,&quot;size&quot;:{&quot;x&quot;:58.32569608914854,&quot;y&quot;:58.32569608914854}},&quot;pathStyles&quot;:[{&quot;type&quot;:&quot;FILL&quot;,&quot;fillStyle&quot;:&quot;rgba(255,255,255,1)&quot;},{&quot;type&quot;:&quot;STROKE&quot;,&quot;strokeStyle&quot;:&quot;rgba(0,0,0,1)&quot;,&quot;lineWidth&quot;:0,&quot;lineJoin&quot;:&quot;round&quot;}],&quot;isLocked&quot;:false,&quot;parent&quot;:{&quot;type&quot;:&quot;CHILD&quot;,&quot;parentId&quot;:&quot;8f3c426e-873c-4b85-a474-32a293e1fef4&quot;,&quot;order&quot;:&quot;5&quot;}},&quot;43c98fd6-e2f6-48ac-b572-1e9bbd4db882&quot;:{&quot;type&quot;:&quot;FIGURE_OBJECT&quot;,&quot;id&quot;:&quot;43c98fd6-e2f6-48ac-b572-1e9bbd4db882&quot;,&quot;relativeTransform&quot;:{&quot;translate&quot;:{&quot;x&quot;:0,&quot;y&quot;:0},&quot;rotate&quot;:0},&quot;text&quot;:{&quot;textData&quot;:{&quot;lineSpacing&quot;:&quot;normal&quot;,&quot;alignment&quot;:&quot;center&quot;,&quot;lines&quot;:[{&quot;runs&quot;:[{&quot;style&quot;:{&quot;fontFamily&quot;:&quot;Roboto&quot;,&quot;fontSize&quot;:15.668540327613892,&quot;color&quot;:&quot;rgba(70,69,70,1)&quot;,&quot;fontWeight&quot;:&quot;bold&quot;,&quot;fontStyle&quot;:&quot;normal&quot;,&quot;decoration&quot;:&quot;none&quot;,&quot;script&quot;:&quot;none&quot;},&quot;range&quot;:[0,3]}],&quot;text&quot;:&quot;2014&quot;}],&quot;verticalAlign&quot;:&quot;TOP&quot;,&quot;_lastCaretLocation&quot;:{&quot;lineIndex&quot;:0,&quot;runIndex&quot;:-1,&quot;charIndex&quot;:-1,&quot;endOfLine&quot;:true}},&quot;size&quot;:{&quot;x&quot;:52.49312648023369,&quot;y&quot;:19},&quot;targetSize&quot;:{&quot;x&quot;:52.49312648023369,&quot;y&quot;:2},&quot;format&quot;:&quot;BETTER_TEXT&quot;},&quot;parent&quot;:{&quot;type&quot;:&quot;CHILD&quot;,&quot;parentId&quot;:&quot;dfdaa691-1704-4119-82c9-c92240753c99&quot;,&quot;order&quot;:&quot;5&quot;}},&quot;814876cf-f0b2-462f-8135-b662cb8ab8a7&quot;:{&quot;type&quot;:&quot;FIGURE_OBJECT&quot;,&quot;id&quot;:&quot;814876cf-f0b2-462f-8135-b662cb8ab8a7&quot;,&quot;relativeTransform&quot;:{&quot;translate&quot;:{&quot;x&quot;:50.627270912222116,&quot;y&quot;:120.72782446008137},&quot;rotate&quot;:3.141592653589793,&quot;skewX&quot;:0,&quot;scale&quot;:{&quot;x&quot;:1,&quot;y&quot;:1}},&quot;opacity&quot;:1,&quot;source&quot;:{&quot;type&quot;:&quot;ASSETS&quot;},&quot;pathStyles&quot;:[{&quot;type&quot;:&quot;FILL&quot;,&quot;fillStyle&quot;:&quot;rgb(0,0,0)&quot;}],&quot;isLocked&quot;:false,&quot;parent&quot;:{&quot;type&quot;:&quot;CHILD&quot;,&quot;parentId&quot;:&quot;1ab16d27-8fac-41c0-8eca-f11e6032a245&quot;,&quot;order&quot;:&quot;2&quot;}},&quot;3af40722-64bf-4816-94f8-a60c02d615ad&quot;:{&quot;type&quot;:&quot;FIGURE_OBJECT&quot;,&quot;id&quot;:&quot;3af40722-64bf-4816-94f8-a60c02d615ad&quot;,&quot;relativeTransform&quot;:{&quot;translate&quot;:{&quot;x&quot;:1.461228235654718e-13,&quot;y&quot;:34.359499813690064},&quot;rotate&quot;:3.141592653589793},&quot;opacity&quot;:1,&quot;path&quot;:{&quot;type&quot;:&quot;TRIANGLE&quot;,&quot;size&quot;:{&quot;x&quot;:-34.79965429850818,&quot;y&quot;:23.311362321765994},&quot;cornerRounding&quot;:{&quot;type&quot;:&quot;ARC_LENGTH&quot;,&quot;global&quot;:0}},&quot;pathStyles&quot;:[{&quot;type&quot;:&quot;FILL&quot;,&quot;fillStyle&quot;:&quot;rgba(98,141,86,1)&quot;},{&quot;type&quot;:&quot;STROKE&quot;,&quot;strokeStyle&quot;:&quot;rgba(53, 105, 32, 1)&quot;,&quot;lineWidth&quot;:0.587570262285521,&quot;lineJoin&quot;:&quot;round&quot;}],&quot;isLocked&quot;:false,&quot;parent&quot;:{&quot;type&quot;:&quot;CHILD&quot;,&quot;parentId&quot;:&quot;814876cf-f0b2-462f-8135-b662cb8ab8a7&quot;,&quot;order&quot;:&quot;2&quot;}},&quot;5647ea61-0bca-4d90-86f0-61ab305aa1a2&quot;:{&quot;type&quot;:&quot;FIGURE_OBJECT&quot;,&quot;id&quot;:&quot;5647ea61-0bca-4d90-86f0-61ab305aa1a2&quot;,&quot;relativeTransform&quot;:{&quot;translate&quot;:{&quot;x&quot;:-2.5049626896938023e-14,&quot;y&quot;:-9.0942322953036},&quot;rotate&quot;:6.283185307179586},&quot;opacity&quot;:1,&quot;path&quot;:{&quot;type&quot;:&quot;ELLIPSE&quot;,&quot;size&quot;:{&quot;x&quot;:-74.42946762082431,&quot;y&quot;:74.42946762082431}},&quot;pathStyles&quot;:[{&quot;type&quot;:&quot;FILL&quot;,&quot;fillStyle&quot;:&quot;rgba(98,141,86,1)&quot;},{&quot;type&quot;:&quot;STROKE&quot;,&quot;strokeStyle&quot;:&quot;rgba(53, 105, 32, 1)&quot;,&quot;lineWidth&quot;:0,&quot;lineJoin&quot;:&quot;round&quot;}],&quot;isLocked&quot;:false,&quot;parent&quot;:{&quot;type&quot;:&quot;CHILD&quot;,&quot;parentId&quot;:&quot;814876cf-f0b2-462f-8135-b662cb8ab8a7&quot;,&quot;order&quot;:&quot;5&quot;}},&quot;c36571c2-a2f6-4271-b48f-c73e4f6b2f0b&quot;:{&quot;type&quot;:&quot;FIGURE_OBJECT&quot;,&quot;id&quot;:&quot;c36571c2-a2f6-4271-b48f-c73e4f6b2f0b&quot;,&quot;relativeTransform&quot;:{&quot;translate&quot;:{&quot;x&quot;:50.6270493809337,&quot;y&quot;:129.96751490842664},&quot;rotate&quot;:0,&quot;skewX&quot;:0,&quot;scale&quot;:{&quot;x&quot;:1,&quot;y&quot;:1}},&quot;layout&quot;:{&quot;sizeRatio&quot;:{&quot;x&quot;:0.8999999999999999,&quot;y&quot;:0.5833333333333334},&quot;keepAspectRatio&quot;:true},&quot;opacity&quot;:1,&quot;path&quot;:{&quot;type&quot;:&quot;ELLIPSE&quot;,&quot;size&quot;:{&quot;x&quot;:58.32569608914854,&quot;y&quot;:58.32569608914854}},&quot;pathStyles&quot;:[{&quot;type&quot;:&quot;FILL&quot;,&quot;fillStyle&quot;:&quot;rgba(255,255,255,1)&quot;},{&quot;type&quot;:&quot;STROKE&quot;,&quot;strokeStyle&quot;:&quot;rgba(0,0,0,1)&quot;,&quot;lineWidth&quot;:0,&quot;lineJoin&quot;:&quot;round&quot;}],&quot;isLocked&quot;:false,&quot;parent&quot;:{&quot;type&quot;:&quot;CHILD&quot;,&quot;parentId&quot;:&quot;1ab16d27-8fac-41c0-8eca-f11e6032a245&quot;,&quot;order&quot;:&quot;5&quot;}},&quot;1f14a14f-12ff-4eff-8834-6c7ca4a2eb33&quot;:{&quot;type&quot;:&quot;FIGURE_OBJECT&quot;,&quot;id&quot;:&quot;1f14a14f-12ff-4eff-8834-6c7ca4a2eb33&quot;,&quot;relativeTransform&quot;:{&quot;translate&quot;:{&quot;x&quot;:0,&quot;y&quot;:0},&quot;rotate&quot;:0},&quot;text&quot;:{&quot;textData&quot;:{&quot;lineSpacing&quot;:&quot;normal&quot;,&quot;alignment&quot;:&quot;center&quot;,&quot;lines&quot;:[{&quot;runs&quot;:[{&quot;style&quot;:{&quot;fontFamily&quot;:&quot;Roboto&quot;,&quot;fontSize&quot;:15.668540327613892,&quot;color&quot;:&quot;rgba(70,69,70,1)&quot;,&quot;fontWeight&quot;:&quot;bold&quot;,&quot;fontStyle&quot;:&quot;normal&quot;,&quot;decoration&quot;:&quot;none&quot;,&quot;script&quot;:&quot;none&quot;},&quot;range&quot;:[0,3]}],&quot;text&quot;:&quot;2017&quot;}],&quot;verticalAlign&quot;:&quot;TOP&quot;,&quot;_lastCaretLocation&quot;:{&quot;lineIndex&quot;:0,&quot;runIndex&quot;:-1,&quot;charIndex&quot;:-1,&quot;endOfLine&quot;:true}},&quot;size&quot;:{&quot;x&quot;:52.49312648023369,&quot;y&quot;:19},&quot;targetSize&quot;:{&quot;x&quot;:52.49312648023369,&quot;y&quot;:2},&quot;format&quot;:&quot;BETTER_TEXT&quot;},&quot;parent&quot;:{&quot;type&quot;:&quot;CHILD&quot;,&quot;parentId&quot;:&quot;c36571c2-a2f6-4271-b48f-c73e4f6b2f0b&quot;,&quot;order&quot;:&quot;5&quot;}},&quot;747bf737-e4b0-4ced-8aad-60fb9c8bae2c&quot;:{&quot;type&quot;:&quot;FIGURE_OBJECT&quot;,&quot;id&quot;:&quot;747bf737-e4b0-4ced-8aad-60fb9c8bae2c&quot;,&quot;relativeTransform&quot;:{&quot;translate&quot;:{&quot;x&quot;:-199.5238920216529,&quot;y&quot;:186.98142193900867},&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16,&quot;color&quot;:&quot;rgba(112,112,113,1)&quot;,&quot;fontWeight&quot;:&quot;bold&quot;,&quot;fontStyle&quot;:&quot;normal&quot;,&quot;decoration&quot;:&quot;none&quot;,&quot;script&quot;:&quot;none&quot;},&quot;range&quot;:[0,8]}],&quot;text&quot;:&quot;TEMPO 3:4&quot;}],&quot;verticalAlign&quot;:&quot;CENTER&quot;,&quot;_lastCaretLocation&quot;:{&quot;lineIndex&quot;:0,&quot;runIndex&quot;:-1,&quot;charIndex&quot;:-1,&quot;endOfLine&quot;:true}},&quot;size&quot;:{&quot;x&quot;:126.6865853968435,&quot;y&quot;:52.986173163405084},&quot;targetSize&quot;:{&quot;x&quot;:126.6865853968435,&quot;y&quot;:52.986173163405084},&quot;format&quot;:&quot;BETTER_TEXT&quot;,&quot;verticalAlign&quot;:&quot;TOP&quot;},&quot;isLocked&quot;:false,&quot;parent&quot;:{&quot;type&quot;:&quot;CHILD&quot;,&quot;parentId&quot;:&quot;a86bd581-4f81-427c-b333-3655f49fcf1c&quot;,&quot;order&quot;:&quot;7&quot;}},&quot;05ee2b9c-14ca-4119-aae5-6db6b32b6d86&quot;:{&quot;type&quot;:&quot;FIGURE_OBJECT&quot;,&quot;id&quot;:&quot;05ee2b9c-14ca-4119-aae5-6db6b32b6d86&quot;,&quot;relativeTransform&quot;:{&quot;translate&quot;:{&quot;x&quot;:-85.90164961154987,&quot;y&quot;:186.98118961766153},&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16,&quot;color&quot;:&quot;rgba(112,112,113,1)&quot;,&quot;fontWeight&quot;:&quot;bold&quot;,&quot;fontStyle&quot;:&quot;normal&quot;,&quot;decoration&quot;:&quot;none&quot;,&quot;script&quot;:&quot;none&quot;},&quot;range&quot;:[0,7]}],&quot;text&quot;:&quot;HALT-PKD&quot;}],&quot;verticalAlign&quot;:&quot;CENTER&quot;,&quot;_lastCaretLocation&quot;:{&quot;lineIndex&quot;:0,&quot;runIndex&quot;:-1,&quot;charIndex&quot;:-1,&quot;endOfLine&quot;:true}},&quot;size&quot;:{&quot;x&quot;:126.6865853968435,&quot;y&quot;:52.986173163405084},&quot;targetSize&quot;:{&quot;x&quot;:126.6865853968435,&quot;y&quot;:52.986173163405084},&quot;format&quot;:&quot;BETTER_TEXT&quot;,&quot;verticalAlign&quot;:&quot;TOP&quot;},&quot;isLocked&quot;:false,&quot;parent&quot;:{&quot;type&quot;:&quot;CHILD&quot;,&quot;parentId&quot;:&quot;8f3c426e-873c-4b85-a474-32a293e1fef4&quot;,&quot;order&quot;:&quot;7&quot;}},&quot;c8b80e5e-5043-4fd4-a4b0-e002788f3b17&quot;:{&quot;type&quot;:&quot;FIGURE_OBJECT&quot;,&quot;id&quot;:&quot;c8b80e5e-5043-4fd4-a4b0-e002788f3b17&quot;,&quot;relativeTransform&quot;:{&quot;translate&quot;:{&quot;x&quot;:50.626781829048966,&quot;y&quot;:192.80991460439557},&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16,&quot;color&quot;:&quot;rgba(112,112,113,1)&quot;,&quot;fontWeight&quot;:&quot;bold&quot;,&quot;fontStyle&quot;:&quot;normal&quot;,&quot;decoration&quot;:&quot;none&quot;,&quot;script&quot;:&quot;none&quot;},&quot;range&quot;:[0,8]}],&quot;text&quot;:&quot;TEMPO 4:4&quot;},{&quot;runs&quot;:[{&quot;style&quot;:{&quot;fontFamily&quot;:&quot;Roboto&quot;,&quot;fontSize&quot;:16,&quot;color&quot;:&quot;rgba(112,112,113,1)&quot;,&quot;fontWeight&quot;:&quot;bold&quot;,&quot;fontStyle&quot;:&quot;normal&quot;,&quot;decoration&quot;:&quot;none&quot;,&quot;script&quot;:&quot;none&quot;},&quot;range&quot;:[0,6]}],&quot;text&quot;:&quot;REPRISE&quot;}],&quot;verticalAlign&quot;:&quot;CENTER&quot;,&quot;_lastCaretLocation&quot;:{&quot;lineIndex&quot;:1,&quot;runIndex&quot;:-1,&quot;charIndex&quot;:-1,&quot;endOfLine&quot;:true}},&quot;size&quot;:{&quot;x&quot;:126.6865853968435,&quot;y&quot;:52.986173163405084},&quot;targetSize&quot;:{&quot;x&quot;:126.6865853968435,&quot;y&quot;:52.986173163405084},&quot;format&quot;:&quot;BETTER_TEXT&quot;,&quot;verticalAlign&quot;:&quot;TOP&quot;},&quot;isLocked&quot;:false,&quot;parent&quot;:{&quot;type&quot;:&quot;CHILD&quot;,&quot;parentId&quot;:&quot;1ab16d27-8fac-41c0-8eca-f11e6032a245&quot;,&quot;order&quot;:&quot;7&quot;}},&quot;a9da286a-abad-4a84-a511-c8cda7387c25&quot;:{&quot;type&quot;:&quot;FIGURE_OBJECT&quot;,&quot;id&quot;:&quot;a9da286a-abad-4a84-a511-c8cda7387c25&quot;,&quot;relativeTransform&quot;:{&quot;translate&quot;:{&quot;x&quot;:230.15203712296125,&quot;y&quot;:120.00852720245737},&quot;rotate&quot;:3.141592653589793,&quot;skewX&quot;:0,&quot;scale&quot;:{&quot;x&quot;:1,&quot;y&quot;:1}},&quot;opacity&quot;:1,&quot;source&quot;:{&quot;type&quot;:&quot;ASSETS&quot;},&quot;pathStyles&quot;:[{&quot;type&quot;:&quot;FILL&quot;,&quot;fillStyle&quot;:&quot;rgb(0,0,0)&quot;}],&quot;isLocked&quot;:false,&quot;parent&quot;:{&quot;type&quot;:&quot;CHILD&quot;,&quot;parentId&quot;:&quot;dd9fd8b1-52f2-4cdf-b83a-a27c9ad9a435&quot;,&quot;order&quot;:&quot;2&quot;}},&quot;8f908d8c-3f2b-4969-a4e3-535f91822979&quot;:{&quot;type&quot;:&quot;FIGURE_OBJECT&quot;,&quot;id&quot;:&quot;8f908d8c-3f2b-4969-a4e3-535f91822979&quot;,&quot;relativeTransform&quot;:{&quot;translate&quot;:{&quot;x&quot;:1.461228235654718e-13,&quot;y&quot;:34.359499813690064},&quot;rotate&quot;:3.141592653589793},&quot;opacity&quot;:1,&quot;path&quot;:{&quot;type&quot;:&quot;TRIANGLE&quot;,&quot;size&quot;:{&quot;x&quot;:-34.79965429850818,&quot;y&quot;:23.311362321765994},&quot;cornerRounding&quot;:{&quot;type&quot;:&quot;ARC_LENGTH&quot;,&quot;global&quot;:0}},&quot;pathStyles&quot;:[{&quot;type&quot;:&quot;FILL&quot;,&quot;fillStyle&quot;:&quot;rgba(51,90,48,1)&quot;},{&quot;type&quot;:&quot;STROKE&quot;,&quot;strokeStyle&quot;:&quot;rgba(53, 105, 32, 1)&quot;,&quot;lineWidth&quot;:0.587570262285521,&quot;lineJoin&quot;:&quot;round&quot;}],&quot;isLocked&quot;:false,&quot;parent&quot;:{&quot;type&quot;:&quot;CHILD&quot;,&quot;parentId&quot;:&quot;a9da286a-abad-4a84-a511-c8cda7387c25&quot;,&quot;order&quot;:&quot;2&quot;}},&quot;b696e35c-ed0c-4fe1-9ead-68dbed4f08ff&quot;:{&quot;type&quot;:&quot;FIGURE_OBJECT&quot;,&quot;id&quot;:&quot;b696e35c-ed0c-4fe1-9ead-68dbed4f08ff&quot;,&quot;relativeTransform&quot;:{&quot;translate&quot;:{&quot;x&quot;:-2.5049626896938023e-14,&quot;y&quot;:-9.0942322953036},&quot;rotate&quot;:6.283185307179586},&quot;opacity&quot;:1,&quot;path&quot;:{&quot;type&quot;:&quot;ELLIPSE&quot;,&quot;size&quot;:{&quot;x&quot;:-74.42946762082431,&quot;y&quot;:74.42946762082431}},&quot;pathStyles&quot;:[{&quot;type&quot;:&quot;FILL&quot;,&quot;fillStyle&quot;:&quot;rgba(51,90,48,1)&quot;},{&quot;type&quot;:&quot;STROKE&quot;,&quot;strokeStyle&quot;:&quot;rgba(53, 105, 32, 1)&quot;,&quot;lineWidth&quot;:0,&quot;lineJoin&quot;:&quot;round&quot;}],&quot;isLocked&quot;:false,&quot;parent&quot;:{&quot;type&quot;:&quot;CHILD&quot;,&quot;parentId&quot;:&quot;a9da286a-abad-4a84-a511-c8cda7387c25&quot;,&quot;order&quot;:&quot;5&quot;}},&quot;46e1cf4e-f465-4c28-9392-74086d366e96&quot;:{&quot;type&quot;:&quot;FIGURE_OBJECT&quot;,&quot;id&quot;:&quot;46e1cf4e-f465-4c28-9392-74086d366e96&quot;,&quot;relativeTransform&quot;:{&quot;translate&quot;:{&quot;x&quot;:230.15181559167283,&quot;y&quot;:129.24821765080264},&quot;rotate&quot;:0,&quot;skewX&quot;:0,&quot;scale&quot;:{&quot;x&quot;:1,&quot;y&quot;:1}},&quot;layout&quot;:{&quot;sizeRatio&quot;:{&quot;x&quot;:0.8999999999999999,&quot;y&quot;:0.5833333333333334},&quot;keepAspectRatio&quot;:true},&quot;opacity&quot;:1,&quot;path&quot;:{&quot;type&quot;:&quot;ELLIPSE&quot;,&quot;size&quot;:{&quot;x&quot;:58.32569608914854,&quot;y&quot;:58.32569608914854}},&quot;pathStyles&quot;:[{&quot;type&quot;:&quot;FILL&quot;,&quot;fillStyle&quot;:&quot;rgba(255,255,255,1)&quot;},{&quot;type&quot;:&quot;STROKE&quot;,&quot;strokeStyle&quot;:&quot;rgba(0,0,0,1)&quot;,&quot;lineWidth&quot;:0,&quot;lineJoin&quot;:&quot;round&quot;}],&quot;isLocked&quot;:false,&quot;parent&quot;:{&quot;type&quot;:&quot;CHILD&quot;,&quot;parentId&quot;:&quot;dd9fd8b1-52f2-4cdf-b83a-a27c9ad9a435&quot;,&quot;order&quot;:&quot;5&quot;}},&quot;7dca6e5b-c2ed-4ab7-9380-8861200e2c14&quot;:{&quot;type&quot;:&quot;FIGURE_OBJECT&quot;,&quot;id&quot;:&quot;7dca6e5b-c2ed-4ab7-9380-8861200e2c14&quot;,&quot;relativeTransform&quot;:{&quot;translate&quot;:{&quot;x&quot;:0,&quot;y&quot;:0},&quot;rotate&quot;:0},&quot;text&quot;:{&quot;textData&quot;:{&quot;lineSpacing&quot;:&quot;normal&quot;,&quot;alignment&quot;:&quot;center&quot;,&quot;lines&quot;:[{&quot;runs&quot;:[{&quot;style&quot;:{&quot;fontFamily&quot;:&quot;Roboto&quot;,&quot;fontSize&quot;:15.668540327613892,&quot;color&quot;:&quot;rgba(70,69,70,1)&quot;,&quot;fontWeight&quot;:&quot;bold&quot;,&quot;fontStyle&quot;:&quot;normal&quot;,&quot;decoration&quot;:&quot;none&quot;,&quot;script&quot;:&quot;none&quot;},&quot;range&quot;:[0,3]}],&quot;text&quot;:&quot;2021&quot;}],&quot;verticalAlign&quot;:&quot;TOP&quot;,&quot;_lastCaretLocation&quot;:{&quot;lineIndex&quot;:0,&quot;runIndex&quot;:-1,&quot;charIndex&quot;:-1,&quot;endOfLine&quot;:true}},&quot;size&quot;:{&quot;x&quot;:52.49312648023369,&quot;y&quot;:19},&quot;targetSize&quot;:{&quot;x&quot;:52.49312648023369,&quot;y&quot;:2},&quot;format&quot;:&quot;BETTER_TEXT&quot;},&quot;parent&quot;:{&quot;type&quot;:&quot;CHILD&quot;,&quot;parentId&quot;:&quot;46e1cf4e-f465-4c28-9392-74086d366e96&quot;,&quot;order&quot;:&quot;5&quot;}},&quot;1c3d93aa-5377-4397-b2e4-1efec20e93ef&quot;:{&quot;type&quot;:&quot;FIGURE_OBJECT&quot;,&quot;id&quot;:&quot;1c3d93aa-5377-4397-b2e4-1efec20e93ef&quot;,&quot;relativeTransform&quot;:{&quot;translate&quot;:{&quot;x&quot;:233.23216445714692,&quot;y&quot;:185.31638434093054},&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16,&quot;color&quot;:&quot;rgba(112,112,113,1)&quot;,&quot;fontWeight&quot;:&quot;bold&quot;,&quot;fontStyle&quot;:&quot;normal&quot;,&quot;decoration&quot;:&quot;none&quot;,&quot;script&quot;:&quot;none&quot;},&quot;range&quot;:[0,32]}],&quot;text&quot;:&quot;Tolvaptan in Low Kidney Function &quot;}],&quot;verticalAlign&quot;:&quot;CENTER&quot;,&quot;_lastCaretLocation&quot;:{&quot;lineIndex&quot;:0,&quot;runIndex&quot;:0,&quot;charIndex&quot;:32}},&quot;size&quot;:{&quot;x&quot;:126.6865853968435,&quot;y&quot;:52.986173163405084},&quot;targetSize&quot;:{&quot;x&quot;:126.6865853968435,&quot;y&quot;:52.986173163405084},&quot;format&quot;:&quot;BETTER_TEXT&quot;,&quot;verticalAlign&quot;:&quot;TOP&quot;},&quot;isLocked&quot;:false,&quot;parent&quot;:{&quot;type&quot;:&quot;CHILD&quot;,&quot;parentId&quot;:&quot;dd9fd8b1-52f2-4cdf-b83a-a27c9ad9a435&quot;,&quot;order&quot;:&quot;7&quot;}},&quot;ed52ae4b-b798-42b6-b539-2dac4696f96e&quot;:{&quot;type&quot;:&quot;FIGURE_OBJECT&quot;,&quot;id&quot;:&quot;ed52ae4b-b798-42b6-b539-2dac4696f96e&quot;,&quot;relativeTransform&quot;:{&quot;translate&quot;:{&quot;x&quot;:-150.78240837456744,&quot;y&quot;:245.60670450516},&quot;rotate&quot;:3.141592653589793,&quot;skewX&quot;:0,&quot;scale&quot;:{&quot;x&quot;:1,&quot;y&quot;:1}},&quot;opacity&quot;:1,&quot;source&quot;:{&quot;type&quot;:&quot;ASSETS&quot;},&quot;pathStyles&quot;:[{&quot;type&quot;:&quot;FILL&quot;,&quot;fillStyle&quot;:&quot;rgb(0,0,0)&quot;}],&quot;isLocked&quot;:false,&quot;parent&quot;:{&quot;type&quot;:&quot;CHILD&quot;,&quot;parentId&quot;:&quot;957ff903-c24f-4656-ac98-6683b9095c49&quot;,&quot;order&quot;:&quot;2&quot;}},&quot;4781b4f9-6de0-49c3-87e1-8242d7d73e38&quot;:{&quot;type&quot;:&quot;FIGURE_OBJECT&quot;,&quot;id&quot;:&quot;4781b4f9-6de0-49c3-87e1-8242d7d73e38&quot;,&quot;relativeTransform&quot;:{&quot;translate&quot;:{&quot;x&quot;:1.461228235654718e-13,&quot;y&quot;:34.359499813690064},&quot;rotate&quot;:3.141592653589793},&quot;opacity&quot;:1,&quot;path&quot;:{&quot;type&quot;:&quot;TRIANGLE&quot;,&quot;size&quot;:{&quot;x&quot;:-34.79965429850818,&quot;y&quot;:23.311362321765994},&quot;cornerRounding&quot;:{&quot;type&quot;:&quot;ARC_LENGTH&quot;,&quot;global&quot;:0}},&quot;pathStyles&quot;:[{&quot;type&quot;:&quot;FILL&quot;,&quot;fillStyle&quot;:&quot;rgba(200, 77, 76, 1)&quot;},{&quot;type&quot;:&quot;STROKE&quot;,&quot;strokeStyle&quot;:&quot;rgba(107, 21, 25, 1)&quot;,&quot;lineWidth&quot;:0.587570262285521,&quot;lineJoin&quot;:&quot;round&quot;}],&quot;isLocked&quot;:false,&quot;parent&quot;:{&quot;type&quot;:&quot;CHILD&quot;,&quot;parentId&quot;:&quot;ed52ae4b-b798-42b6-b539-2dac4696f96e&quot;,&quot;order&quot;:&quot;2&quot;}},&quot;763e77cc-86fe-43ec-92c3-aa9e167786c3&quot;:{&quot;type&quot;:&quot;FIGURE_OBJECT&quot;,&quot;id&quot;:&quot;763e77cc-86fe-43ec-92c3-aa9e167786c3&quot;,&quot;relativeTransform&quot;:{&quot;translate&quot;:{&quot;x&quot;:-2.5049626896938023e-14,&quot;y&quot;:-9.0942322953036},&quot;rotate&quot;:6.283185307179586},&quot;opacity&quot;:1,&quot;path&quot;:{&quot;type&quot;:&quot;ELLIPSE&quot;,&quot;size&quot;:{&quot;x&quot;:-74.42946762082431,&quot;y&quot;:74.42946762082431}},&quot;pathStyles&quot;:[{&quot;type&quot;:&quot;FILL&quot;,&quot;fillStyle&quot;:&quot;rgba(200, 77, 76, 1)&quot;},{&quot;type&quot;:&quot;STROKE&quot;,&quot;strokeStyle&quot;:&quot;rgba(107, 21, 25, 1)&quot;,&quot;lineWidth&quot;:0,&quot;lineJoin&quot;:&quot;round&quot;}],&quot;isLocked&quot;:false,&quot;parent&quot;:{&quot;type&quot;:&quot;CHILD&quot;,&quot;parentId&quot;:&quot;ed52ae4b-b798-42b6-b539-2dac4696f96e&quot;,&quot;order&quot;:&quot;5&quot;}},&quot;fa474da3-953e-4977-a8bc-1b03cac65a10&quot;:{&quot;type&quot;:&quot;FIGURE_OBJECT&quot;,&quot;id&quot;:&quot;fa474da3-953e-4977-a8bc-1b03cac65a10&quot;,&quot;relativeTransform&quot;:{&quot;translate&quot;:{&quot;x&quot;:-150.78262990585586,&quot;y&quot;:254.84639495350524},&quot;rotate&quot;:0,&quot;skewX&quot;:0,&quot;scale&quot;:{&quot;x&quot;:1,&quot;y&quot;:1}},&quot;layout&quot;:{&quot;sizeRatio&quot;:{&quot;x&quot;:0.8999999999999999,&quot;y&quot;:0.5833333333333334},&quot;keepAspectRatio&quot;:true},&quot;opacity&quot;:1,&quot;path&quot;:{&quot;type&quot;:&quot;ELLIPSE&quot;,&quot;size&quot;:{&quot;x&quot;:58.32569608914854,&quot;y&quot;:58.32569608914854}},&quot;pathStyles&quot;:[{&quot;type&quot;:&quot;FILL&quot;,&quot;fillStyle&quot;:&quot;rgba(255,255,255,1)&quot;},{&quot;type&quot;:&quot;STROKE&quot;,&quot;strokeStyle&quot;:&quot;rgba(0,0,0,1)&quot;,&quot;lineWidth&quot;:0,&quot;lineJoin&quot;:&quot;round&quot;}],&quot;isLocked&quot;:false,&quot;parent&quot;:{&quot;type&quot;:&quot;CHILD&quot;,&quot;parentId&quot;:&quot;957ff903-c24f-4656-ac98-6683b9095c49&quot;,&quot;order&quot;:&quot;5&quot;}},&quot;0e80b1c5-8239-4c40-acb5-9e033e9b1af1&quot;:{&quot;type&quot;:&quot;FIGURE_OBJECT&quot;,&quot;id&quot;:&quot;0e80b1c5-8239-4c40-acb5-9e033e9b1af1&quot;,&quot;relativeTransform&quot;:{&quot;translate&quot;:{&quot;x&quot;:0,&quot;y&quot;:0},&quot;rotate&quot;:0},&quot;text&quot;:{&quot;textData&quot;:{&quot;lineSpacing&quot;:&quot;normal&quot;,&quot;alignment&quot;:&quot;center&quot;,&quot;lines&quot;:[{&quot;runs&quot;:[{&quot;style&quot;:{&quot;fontFamily&quot;:&quot;Roboto&quot;,&quot;fontSize&quot;:15.668540327613892,&quot;color&quot;:&quot;rgba(70,69,70,1)&quot;,&quot;fontWeight&quot;:&quot;bold&quot;,&quot;fontStyle&quot;:&quot;normal&quot;,&quot;decoration&quot;:&quot;none&quot;,&quot;script&quot;:&quot;none&quot;},&quot;range&quot;:[0,3]}],&quot;text&quot;:&quot;2013&quot;}],&quot;verticalAlign&quot;:&quot;TOP&quot;,&quot;_lastCaretLocation&quot;:{&quot;lineIndex&quot;:0,&quot;runIndex&quot;:-1,&quot;charIndex&quot;:-1,&quot;endOfLine&quot;:true}},&quot;size&quot;:{&quot;x&quot;:52.49312648023369,&quot;y&quot;:19},&quot;targetSize&quot;:{&quot;x&quot;:52.49312648023369,&quot;y&quot;:2},&quot;format&quot;:&quot;BETTER_TEXT&quot;},&quot;parent&quot;:{&quot;type&quot;:&quot;CHILD&quot;,&quot;parentId&quot;:&quot;fa474da3-953e-4977-a8bc-1b03cac65a10&quot;,&quot;order&quot;:&quot;5&quot;}},&quot;84f7c021-035e-4fe9-85a4-0bcaaa5dc5cb&quot;:{&quot;type&quot;:&quot;FIGURE_OBJECT&quot;,&quot;id&quot;:&quot;84f7c021-035e-4fe9-85a4-0bcaaa5dc5cb&quot;,&quot;relativeTransform&quot;:{&quot;translate&quot;:{&quot;x&quot;:-149.75685450913656,&quot;y&quot;:307.1197076399628},&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16,&quot;color&quot;:&quot;rgba(112,112,113,1)&quot;,&quot;fontWeight&quot;:&quot;bold&quot;,&quot;fontStyle&quot;:&quot;normal&quot;,&quot;decoration&quot;:&quot;none&quot;,&quot;script&quot;:&quot;none&quot;},&quot;range&quot;:[0,7]}],&quot;text&quot;:&quot;ALADIN-1&quot;}],&quot;verticalAlign&quot;:&quot;CENTER&quot;,&quot;_lastCaretLocation&quot;:{&quot;lineIndex&quot;:0,&quot;runIndex&quot;:-1,&quot;charIndex&quot;:-1,&quot;endOfLine&quot;:true}},&quot;size&quot;:{&quot;x&quot;:126.6865853968435,&quot;y&quot;:52.986173163405084},&quot;targetSize&quot;:{&quot;x&quot;:126.6865853968435,&quot;y&quot;:52.986173163405084},&quot;format&quot;:&quot;BETTER_TEXT&quot;,&quot;verticalAlign&quot;:&quot;TOP&quot;},&quot;isLocked&quot;:false,&quot;parent&quot;:{&quot;type&quot;:&quot;CHILD&quot;,&quot;parentId&quot;:&quot;957ff903-c24f-4656-ac98-6683b9095c49&quot;,&quot;order&quot;:&quot;7&quot;}},&quot;571937ab-bb9f-4c1c-a7d4-d43ea1ebeddd&quot;:{&quot;type&quot;:&quot;FIGURE_OBJECT&quot;,&quot;id&quot;:&quot;571937ab-bb9f-4c1c-a7d4-d43ea1ebeddd&quot;,&quot;relativeTransform&quot;:{&quot;translate&quot;:{&quot;x&quot;:110.49188163680782,&quot;y&quot;:247.99372615058564},&quot;rotate&quot;:3.141592653589793,&quot;skewX&quot;:0,&quot;scale&quot;:{&quot;x&quot;:1,&quot;y&quot;:1}},&quot;opacity&quot;:1,&quot;source&quot;:{&quot;type&quot;:&quot;ASSETS&quot;},&quot;pathStyles&quot;:[{&quot;type&quot;:&quot;FILL&quot;,&quot;fillStyle&quot;:&quot;rgb(0,0,0)&quot;}],&quot;isLocked&quot;:false,&quot;parent&quot;:{&quot;type&quot;:&quot;CHILD&quot;,&quot;parentId&quot;:&quot;1336bb1f-4ee2-4bc7-8d62-102664c6b81e&quot;,&quot;order&quot;:&quot;2&quot;}},&quot;b4030dc8-f934-4d70-a22d-2b8e48722968&quot;:{&quot;type&quot;:&quot;FIGURE_OBJECT&quot;,&quot;id&quot;:&quot;b4030dc8-f934-4d70-a22d-2b8e48722968&quot;,&quot;relativeTransform&quot;:{&quot;translate&quot;:{&quot;x&quot;:1.461228235654718e-13,&quot;y&quot;:34.359499813690064},&quot;rotate&quot;:3.141592653589793},&quot;opacity&quot;:1,&quot;path&quot;:{&quot;type&quot;:&quot;TRIANGLE&quot;,&quot;size&quot;:{&quot;x&quot;:-34.79965429850818,&quot;y&quot;:23.311362321765994},&quot;cornerRounding&quot;:{&quot;type&quot;:&quot;ARC_LENGTH&quot;,&quot;global&quot;:0}},&quot;pathStyles&quot;:[{&quot;type&quot;:&quot;FILL&quot;,&quot;fillStyle&quot;:&quot;rgba(200, 77, 76, 1)&quot;},{&quot;type&quot;:&quot;STROKE&quot;,&quot;strokeStyle&quot;:&quot;rgba(107, 21, 25, 1)&quot;,&quot;lineWidth&quot;:0.587570262285521,&quot;lineJoin&quot;:&quot;round&quot;}],&quot;isLocked&quot;:false,&quot;parent&quot;:{&quot;type&quot;:&quot;CHILD&quot;,&quot;parentId&quot;:&quot;571937ab-bb9f-4c1c-a7d4-d43ea1ebeddd&quot;,&quot;order&quot;:&quot;2&quot;}},&quot;0aea05ed-0a4f-4d14-918a-b77a71581ac9&quot;:{&quot;type&quot;:&quot;FIGURE_OBJECT&quot;,&quot;id&quot;:&quot;0aea05ed-0a4f-4d14-918a-b77a71581ac9&quot;,&quot;relativeTransform&quot;:{&quot;translate&quot;:{&quot;x&quot;:-2.5049626896938023e-14,&quot;y&quot;:-9.0942322953036},&quot;rotate&quot;:6.283185307179586},&quot;opacity&quot;:1,&quot;path&quot;:{&quot;type&quot;:&quot;ELLIPSE&quot;,&quot;size&quot;:{&quot;x&quot;:-74.42946762082431,&quot;y&quot;:74.42946762082431}},&quot;pathStyles&quot;:[{&quot;type&quot;:&quot;FILL&quot;,&quot;fillStyle&quot;:&quot;rgba(200, 77, 76, 1)&quot;},{&quot;type&quot;:&quot;STROKE&quot;,&quot;strokeStyle&quot;:&quot;rgba(107, 21, 25, 1)&quot;,&quot;lineWidth&quot;:0,&quot;lineJoin&quot;:&quot;round&quot;}],&quot;isLocked&quot;:false,&quot;parent&quot;:{&quot;type&quot;:&quot;CHILD&quot;,&quot;parentId&quot;:&quot;571937ab-bb9f-4c1c-a7d4-d43ea1ebeddd&quot;,&quot;order&quot;:&quot;5&quot;}},&quot;106c7ee4-399c-4df3-8ba9-0a79a8bde7a4&quot;:{&quot;type&quot;:&quot;FIGURE_OBJECT&quot;,&quot;id&quot;:&quot;106c7ee4-399c-4df3-8ba9-0a79a8bde7a4&quot;,&quot;relativeTransform&quot;:{&quot;translate&quot;:{&quot;x&quot;:110.4916601055194,&quot;y&quot;:257.2334165989309},&quot;rotate&quot;:0,&quot;skewX&quot;:0,&quot;scale&quot;:{&quot;x&quot;:1,&quot;y&quot;:1}},&quot;layout&quot;:{&quot;sizeRatio&quot;:{&quot;x&quot;:0.8999999999999999,&quot;y&quot;:0.5833333333333334},&quot;keepAspectRatio&quot;:true},&quot;opacity&quot;:1,&quot;path&quot;:{&quot;type&quot;:&quot;ELLIPSE&quot;,&quot;size&quot;:{&quot;x&quot;:58.32569608914854,&quot;y&quot;:58.32569608914854}},&quot;pathStyles&quot;:[{&quot;type&quot;:&quot;FILL&quot;,&quot;fillStyle&quot;:&quot;rgba(255,255,255,1)&quot;},{&quot;type&quot;:&quot;STROKE&quot;,&quot;strokeStyle&quot;:&quot;rgba(0,0,0,1)&quot;,&quot;lineWidth&quot;:0,&quot;lineJoin&quot;:&quot;round&quot;}],&quot;isLocked&quot;:false,&quot;parent&quot;:{&quot;type&quot;:&quot;CHILD&quot;,&quot;parentId&quot;:&quot;1336bb1f-4ee2-4bc7-8d62-102664c6b81e&quot;,&quot;order&quot;:&quot;5&quot;}},&quot;ff50ff51-5b30-40f3-b4cb-5d9303e918d1&quot;:{&quot;type&quot;:&quot;FIGURE_OBJECT&quot;,&quot;id&quot;:&quot;ff50ff51-5b30-40f3-b4cb-5d9303e918d1&quot;,&quot;relativeTransform&quot;:{&quot;translate&quot;:{&quot;x&quot;:0,&quot;y&quot;:0},&quot;rotate&quot;:0},&quot;text&quot;:{&quot;textData&quot;:{&quot;lineSpacing&quot;:&quot;normal&quot;,&quot;alignment&quot;:&quot;center&quot;,&quot;lines&quot;:[{&quot;runs&quot;:[{&quot;style&quot;:{&quot;fontFamily&quot;:&quot;Roboto&quot;,&quot;fontSize&quot;:15.668540327613892,&quot;color&quot;:&quot;rgba(70,69,70,1)&quot;,&quot;fontWeight&quot;:&quot;bold&quot;,&quot;fontStyle&quot;:&quot;normal&quot;,&quot;decoration&quot;:&quot;none&quot;,&quot;script&quot;:&quot;none&quot;},&quot;range&quot;:[0,3]}],&quot;text&quot;:&quot;2018&quot;}],&quot;verticalAlign&quot;:&quot;TOP&quot;,&quot;_lastCaretLocation&quot;:{&quot;lineIndex&quot;:0,&quot;runIndex&quot;:-1,&quot;charIndex&quot;:-1,&quot;endOfLine&quot;:true}},&quot;size&quot;:{&quot;x&quot;:52.49312648023369,&quot;y&quot;:19},&quot;targetSize&quot;:{&quot;x&quot;:52.49312648023369,&quot;y&quot;:2},&quot;format&quot;:&quot;BETTER_TEXT&quot;},&quot;parent&quot;:{&quot;type&quot;:&quot;CHILD&quot;,&quot;parentId&quot;:&quot;106c7ee4-399c-4df3-8ba9-0a79a8bde7a4&quot;,&quot;order&quot;:&quot;5&quot;}},&quot;a0bb53c7-68b1-4480-9e5d-045e02af484b&quot;:{&quot;type&quot;:&quot;FIGURE_OBJECT&quot;,&quot;id&quot;:&quot;a0bb53c7-68b1-4480-9e5d-045e02af484b&quot;,&quot;relativeTransform&quot;:{&quot;translate&quot;:{&quot;x&quot;:111.51743550223864,&quot;y&quot;:309.5067292853885},&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16,&quot;color&quot;:&quot;rgba(112,112,113,1)&quot;,&quot;fontWeight&quot;:&quot;bold&quot;,&quot;fontStyle&quot;:&quot;normal&quot;,&quot;decoration&quot;:&quot;none&quot;,&quot;script&quot;:&quot;none&quot;},&quot;range&quot;:[0,6]}],&quot;text&quot;:&quot;DIPAK-1&quot;}],&quot;verticalAlign&quot;:&quot;CENTER&quot;,&quot;_lastCaretLocation&quot;:{&quot;lineIndex&quot;:0,&quot;runIndex&quot;:-1,&quot;charIndex&quot;:-1,&quot;endOfLine&quot;:true}},&quot;size&quot;:{&quot;x&quot;:126.6865853968435,&quot;y&quot;:52.986173163405084},&quot;targetSize&quot;:{&quot;x&quot;:126.6865853968435,&quot;y&quot;:52.986173163405084},&quot;format&quot;:&quot;BETTER_TEXT&quot;,&quot;verticalAlign&quot;:&quot;TOP&quot;},&quot;isLocked&quot;:false,&quot;parent&quot;:{&quot;type&quot;:&quot;CHILD&quot;,&quot;parentId&quot;:&quot;1336bb1f-4ee2-4bc7-8d62-102664c6b81e&quot;,&quot;order&quot;:&quot;7&quot;}},&quot;acb5f6d2-8232-4aba-8bbc-a44a9485367f&quot;:{&quot;type&quot;:&quot;FIGURE_OBJECT&quot;,&quot;id&quot;:&quot;acb5f6d2-8232-4aba-8bbc-a44a9485367f&quot;,&quot;relativeTransform&quot;:{&quot;translate&quot;:{&quot;x&quot;:195.97274607148086,&quot;y&quot;:247.9936612143088},&quot;rotate&quot;:3.141592653589793,&quot;skewX&quot;:0,&quot;scale&quot;:{&quot;x&quot;:1,&quot;y&quot;:1}},&quot;opacity&quot;:1,&quot;source&quot;:{&quot;type&quot;:&quot;ASSETS&quot;},&quot;pathStyles&quot;:[{&quot;type&quot;:&quot;FILL&quot;,&quot;fillStyle&quot;:&quot;rgb(0,0,0)&quot;}],&quot;isLocked&quot;:false,&quot;parent&quot;:{&quot;type&quot;:&quot;CHILD&quot;,&quot;parentId&quot;:&quot;d1349d18-3410-41fa-82b9-79a17fcff493&quot;,&quot;order&quot;:&quot;2&quot;}},&quot;49e6f93b-6c73-496b-9b30-5e9da54edc2b&quot;:{&quot;type&quot;:&quot;FIGURE_OBJECT&quot;,&quot;id&quot;:&quot;49e6f93b-6c73-496b-9b30-5e9da54edc2b&quot;,&quot;relativeTransform&quot;:{&quot;translate&quot;:{&quot;x&quot;:1.461228235654718e-13,&quot;y&quot;:34.359499813690064},&quot;rotate&quot;:3.141592653589793},&quot;opacity&quot;:1,&quot;path&quot;:{&quot;type&quot;:&quot;TRIANGLE&quot;,&quot;size&quot;:{&quot;x&quot;:-34.79965429850818,&quot;y&quot;:23.311362321765994},&quot;cornerRounding&quot;:{&quot;type&quot;:&quot;ARC_LENGTH&quot;,&quot;global&quot;:0}},&quot;pathStyles&quot;:[{&quot;type&quot;:&quot;FILL&quot;,&quot;fillStyle&quot;:&quot;rgba(200, 77, 76, 1)&quot;},{&quot;type&quot;:&quot;STROKE&quot;,&quot;strokeStyle&quot;:&quot;rgba(107, 21, 25, 1)&quot;,&quot;lineWidth&quot;:0.587570262285521,&quot;lineJoin&quot;:&quot;round&quot;}],&quot;isLocked&quot;:false,&quot;parent&quot;:{&quot;type&quot;:&quot;CHILD&quot;,&quot;parentId&quot;:&quot;acb5f6d2-8232-4aba-8bbc-a44a9485367f&quot;,&quot;order&quot;:&quot;2&quot;}},&quot;2e11272e-56c7-4fae-8c21-6b0e4a76f682&quot;:{&quot;type&quot;:&quot;FIGURE_OBJECT&quot;,&quot;id&quot;:&quot;2e11272e-56c7-4fae-8c21-6b0e4a76f682&quot;,&quot;relativeTransform&quot;:{&quot;translate&quot;:{&quot;x&quot;:-2.5049626896938023e-14,&quot;y&quot;:-9.0942322953036},&quot;rotate&quot;:6.283185307179586},&quot;opacity&quot;:1,&quot;path&quot;:{&quot;type&quot;:&quot;ELLIPSE&quot;,&quot;size&quot;:{&quot;x&quot;:-74.42946762082431,&quot;y&quot;:74.42946762082431}},&quot;pathStyles&quot;:[{&quot;type&quot;:&quot;FILL&quot;,&quot;fillStyle&quot;:&quot;rgba(200, 77, 76, 1)&quot;},{&quot;type&quot;:&quot;STROKE&quot;,&quot;strokeStyle&quot;:&quot;rgba(107, 21, 25, 1)&quot;,&quot;lineWidth&quot;:0,&quot;lineJoin&quot;:&quot;round&quot;}],&quot;isLocked&quot;:false,&quot;parent&quot;:{&quot;type&quot;:&quot;CHILD&quot;,&quot;parentId&quot;:&quot;acb5f6d2-8232-4aba-8bbc-a44a9485367f&quot;,&quot;order&quot;:&quot;5&quot;}},&quot;6c4b12d9-b2ea-43e5-8854-f3870ae11ae8&quot;:{&quot;type&quot;:&quot;FIGURE_OBJECT&quot;,&quot;id&quot;:&quot;6c4b12d9-b2ea-43e5-8854-f3870ae11ae8&quot;,&quot;relativeTransform&quot;:{&quot;translate&quot;:{&quot;x&quot;:195.97252454019244,&quot;y&quot;:257.23335166265406},&quot;rotate&quot;:0,&quot;skewX&quot;:0,&quot;scale&quot;:{&quot;x&quot;:1,&quot;y&quot;:1}},&quot;layout&quot;:{&quot;sizeRatio&quot;:{&quot;x&quot;:0.8999999999999999,&quot;y&quot;:0.5833333333333334},&quot;keepAspectRatio&quot;:true},&quot;opacity&quot;:1,&quot;path&quot;:{&quot;type&quot;:&quot;ELLIPSE&quot;,&quot;size&quot;:{&quot;x&quot;:58.32569608914854,&quot;y&quot;:58.32569608914854}},&quot;pathStyles&quot;:[{&quot;type&quot;:&quot;FILL&quot;,&quot;fillStyle&quot;:&quot;rgba(255,255,255,1)&quot;},{&quot;type&quot;:&quot;STROKE&quot;,&quot;strokeStyle&quot;:&quot;rgba(0,0,0,1)&quot;,&quot;lineWidth&quot;:0,&quot;lineJoin&quot;:&quot;round&quot;}],&quot;isLocked&quot;:false,&quot;parent&quot;:{&quot;type&quot;:&quot;CHILD&quot;,&quot;parentId&quot;:&quot;d1349d18-3410-41fa-82b9-79a17fcff493&quot;,&quot;order&quot;:&quot;5&quot;}},&quot;b20f7c0e-6f79-4017-b2ca-ed20f9a381d3&quot;:{&quot;type&quot;:&quot;FIGURE_OBJECT&quot;,&quot;id&quot;:&quot;b20f7c0e-6f79-4017-b2ca-ed20f9a381d3&quot;,&quot;relativeTransform&quot;:{&quot;translate&quot;:{&quot;x&quot;:0,&quot;y&quot;:0},&quot;rotate&quot;:0},&quot;text&quot;:{&quot;textData&quot;:{&quot;lineSpacing&quot;:&quot;normal&quot;,&quot;alignment&quot;:&quot;center&quot;,&quot;lines&quot;:[{&quot;runs&quot;:[{&quot;style&quot;:{&quot;fontFamily&quot;:&quot;Roboto&quot;,&quot;fontSize&quot;:15.668540327613892,&quot;color&quot;:&quot;rgba(70,69,70,1)&quot;,&quot;fontWeight&quot;:&quot;bold&quot;,&quot;fontStyle&quot;:&quot;normal&quot;,&quot;decoration&quot;:&quot;none&quot;,&quot;script&quot;:&quot;none&quot;},&quot;range&quot;:[0,3]}],&quot;text&quot;:&quot;2019&quot;}],&quot;verticalAlign&quot;:&quot;TOP&quot;,&quot;_lastCaretLocation&quot;:{&quot;lineIndex&quot;:0,&quot;runIndex&quot;:-1,&quot;charIndex&quot;:-1,&quot;endOfLine&quot;:true}},&quot;size&quot;:{&quot;x&quot;:52.49312648023369,&quot;y&quot;:19},&quot;targetSize&quot;:{&quot;x&quot;:52.49312648023369,&quot;y&quot;:2},&quot;format&quot;:&quot;BETTER_TEXT&quot;},&quot;parent&quot;:{&quot;type&quot;:&quot;CHILD&quot;,&quot;parentId&quot;:&quot;6c4b12d9-b2ea-43e5-8854-f3870ae11ae8&quot;,&quot;order&quot;:&quot;5&quot;}},&quot;70381524-545e-49e3-800c-9111bbd77859&quot;:{&quot;type&quot;:&quot;FIGURE_OBJECT&quot;,&quot;id&quot;:&quot;70381524-545e-49e3-800c-9111bbd77859&quot;,&quot;relativeTransform&quot;:{&quot;translate&quot;:{&quot;x&quot;:195.97164039982516,&quot;y&quot;:309.5066643491116},&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16,&quot;color&quot;:&quot;rgba(112,112,113,1)&quot;,&quot;fontWeight&quot;:&quot;bold&quot;,&quot;fontStyle&quot;:&quot;normal&quot;,&quot;decoration&quot;:&quot;none&quot;,&quot;script&quot;:&quot;none&quot;},&quot;range&quot;:[0,7]}],&quot;text&quot;:&quot;ALADIN-2&quot;}],&quot;verticalAlign&quot;:&quot;CENTER&quot;,&quot;_lastCaretLocation&quot;:{&quot;lineIndex&quot;:0,&quot;runIndex&quot;:-1,&quot;charIndex&quot;:-1,&quot;endOfLine&quot;:true}},&quot;size&quot;:{&quot;x&quot;:126.6865853968435,&quot;y&quot;:52.986173163405084},&quot;targetSize&quot;:{&quot;x&quot;:126.6865853968435,&quot;y&quot;:52.986173163405084},&quot;format&quot;:&quot;BETTER_TEXT&quot;,&quot;verticalAlign&quot;:&quot;TOP&quot;},&quot;isLocked&quot;:false,&quot;parent&quot;:{&quot;type&quot;:&quot;CHILD&quot;,&quot;parentId&quot;:&quot;d1349d18-3410-41fa-82b9-79a17fcff493&quot;,&quot;order&quot;:&quot;7&quot;}},&quot;0b988ffa-37a7-4722-9646-a5c9f9a77803&quot;:{&quot;type&quot;:&quot;FIGURE_OBJECT&quot;,&quot;id&quot;:&quot;0b988ffa-37a7-4722-9646-a5c9f9a77803&quot;,&quot;relativeTransform&quot;:{&quot;translate&quot;:{&quot;x&quot;:1.461228235654718e-13,&quot;y&quot;:34.359499813690064},&quot;rotate&quot;:3.141592653589793},&quot;opacity&quot;:1,&quot;path&quot;:{&quot;type&quot;:&quot;TRIANGLE&quot;,&quot;size&quot;:{&quot;x&quot;:-34.79965429850818,&quot;y&quot;:23.311362321765994},&quot;cornerRounding&quot;:{&quot;type&quot;:&quot;ARC_LENGTH&quot;,&quot;global&quot;:0}},&quot;pathStyles&quot;:[{&quot;type&quot;:&quot;FILL&quot;,&quot;fillStyle&quot;:&quot;rgba(242,179,66,1)&quot;},{&quot;type&quot;:&quot;STROKE&quot;,&quot;strokeStyle&quot;:&quot;rgba(107, 21, 25, 1)&quot;,&quot;lineWidth&quot;:0.587570262285521,&quot;lineJoin&quot;:&quot;round&quot;}],&quot;isLocked&quot;:false,&quot;parent&quot;:{&quot;type&quot;:&quot;CHILD&quot;,&quot;parentId&quot;:&quot;75c915fb-fe28-413f-a37e-f437ee1a693b&quot;,&quot;order&quot;:&quot;2&quot;}},&quot;ef764ed0-72c7-4eac-b70c-564e258ef99c&quot;:{&quot;type&quot;:&quot;FIGURE_OBJECT&quot;,&quot;id&quot;:&quot;ef764ed0-72c7-4eac-b70c-564e258ef99c&quot;,&quot;relativeTransform&quot;:{&quot;translate&quot;:{&quot;x&quot;:-2.504962689693802e-14,&quot;y&quot;:-9.094232295303586},&quot;rotate&quot;:-2.4492935982947064e-16},&quot;opacity&quot;:1,&quot;path&quot;:{&quot;type&quot;:&quot;ELLIPSE&quot;,&quot;size&quot;:{&quot;x&quot;:-74.42946762082431,&quot;y&quot;:74.42946762082434}},&quot;pathStyles&quot;:[{&quot;type&quot;:&quot;FILL&quot;,&quot;fillStyle&quot;:&quot;rgba(242,179,66,1)&quot;},{&quot;type&quot;:&quot;STROKE&quot;,&quot;strokeStyle&quot;:&quot;rgba(107, 21, 25, 1)&quot;,&quot;lineWidth&quot;:0,&quot;lineJoin&quot;:&quot;round&quot;}],&quot;isLocked&quot;:false,&quot;parent&quot;:{&quot;type&quot;:&quot;CHILD&quot;,&quot;parentId&quot;:&quot;75c915fb-fe28-413f-a37e-f437ee1a693b&quot;,&quot;order&quot;:&quot;5&quot;}},&quot;89866ead-f5ff-4f86-8f5b-cdd7ff5bfe76&quot;:{&quot;type&quot;:&quot;FIGURE_OBJECT&quot;,&quot;id&quot;:&quot;89866ead-f5ff-4f86-8f5b-cdd7ff5bfe76&quot;,&quot;relativeTransform&quot;:{&quot;translate&quot;:{&quot;x&quot;:315.63506420791924,&quot;y&quot;:257.2334598897821},&quot;rotate&quot;:0,&quot;skewX&quot;:0,&quot;scale&quot;:{&quot;x&quot;:1,&quot;y&quot;:1}},&quot;layout&quot;:{&quot;sizeRatio&quot;:{&quot;x&quot;:0.8999999999999999,&quot;y&quot;:0.5833333333333334},&quot;keepAspectRatio&quot;:true},&quot;opacity&quot;:1,&quot;path&quot;:{&quot;type&quot;:&quot;ELLIPSE&quot;,&quot;size&quot;:{&quot;x&quot;:58.32569608914854,&quot;y&quot;:58.32569608914854}},&quot;pathStyles&quot;:[{&quot;type&quot;:&quot;FILL&quot;,&quot;fillStyle&quot;:&quot;rgba(255,255,255,1)&quot;},{&quot;type&quot;:&quot;STROKE&quot;,&quot;strokeStyle&quot;:&quot;rgba(0,0,0,1)&quot;,&quot;lineWidth&quot;:0,&quot;lineJoin&quot;:&quot;round&quot;}],&quot;isLocked&quot;:false,&quot;parent&quot;:{&quot;type&quot;:&quot;CHILD&quot;,&quot;parentId&quot;:&quot;525cd08b-4157-4092-a850-f3537a922c11&quot;,&quot;order&quot;:&quot;5&quot;}},&quot;e4bcfb87-a9f9-4208-8dcc-0e62df908903&quot;:{&quot;type&quot;:&quot;FIGURE_OBJECT&quot;,&quot;id&quot;:&quot;e4bcfb87-a9f9-4208-8dcc-0e62df908903&quot;,&quot;relativeTransform&quot;:{&quot;translate&quot;:{&quot;x&quot;:0,&quot;y&quot;:0},&quot;rotate&quot;:0},&quot;text&quot;:{&quot;textData&quot;:{&quot;lineSpacing&quot;:&quot;normal&quot;,&quot;alignment&quot;:&quot;center&quot;,&quot;lines&quot;:[{&quot;runs&quot;:[{&quot;style&quot;:{&quot;fontFamily&quot;:&quot;Roboto&quot;,&quot;fontSize&quot;:15.668540327613892,&quot;color&quot;:&quot;rgba(70,69,70,1)&quot;,&quot;fontWeight&quot;:&quot;bold&quot;,&quot;fontStyle&quot;:&quot;normal&quot;,&quot;decoration&quot;:&quot;none&quot;,&quot;script&quot;:&quot;none&quot;},&quot;range&quot;:[0,3]}],&quot;text&quot;:&quot;2023&quot;}],&quot;verticalAlign&quot;:&quot;TOP&quot;,&quot;_lastCaretLocation&quot;:{&quot;lineIndex&quot;:0,&quot;runIndex&quot;:-1,&quot;charIndex&quot;:-1,&quot;endOfLine&quot;:true}},&quot;size&quot;:{&quot;x&quot;:52.49312648023369,&quot;y&quot;:19},&quot;targetSize&quot;:{&quot;x&quot;:52.49312648023369,&quot;y&quot;:2},&quot;format&quot;:&quot;BETTER_TEXT&quot;},&quot;parent&quot;:{&quot;type&quot;:&quot;CHILD&quot;,&quot;parentId&quot;:&quot;89866ead-f5ff-4f86-8f5b-cdd7ff5bfe76&quot;,&quot;order&quot;:&quot;5&quot;}},&quot;672dcf1f-f644-451a-8145-08a97ea1c6fb&quot;:{&quot;type&quot;:&quot;FIGURE_OBJECT&quot;,&quot;id&quot;:&quot;672dcf1f-f644-451a-8145-08a97ea1c6fb&quot;,&quot;relativeTransform&quot;:{&quot;translate&quot;:{&quot;x&quot;:315.63418006755194,&quot;y&quot;:309.50677257623965},&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16,&quot;color&quot;:&quot;rgba(112,112,113,1)&quot;,&quot;fontWeight&quot;:&quot;bold&quot;,&quot;fontStyle&quot;:&quot;normal&quot;,&quot;decoration&quot;:&quot;none&quot;,&quot;script&quot;:&quot;none&quot;},&quot;range&quot;:[0,9]}],&quot;text&quot;:&quot;Venglustat&quot;}],&quot;verticalAlign&quot;:&quot;CENTER&quot;,&quot;_lastCaretLocation&quot;:{&quot;lineIndex&quot;:0,&quot;runIndex&quot;:-1,&quot;charIndex&quot;:-1,&quot;endOfLine&quot;:true}},&quot;size&quot;:{&quot;x&quot;:126.6865853968435,&quot;y&quot;:52.986173163405084},&quot;targetSize&quot;:{&quot;x&quot;:126.6865853968435,&quot;y&quot;:52.986173163405084},&quot;format&quot;:&quot;BETTER_TEXT&quot;,&quot;verticalAlign&quot;:&quot;TOP&quot;},&quot;isLocked&quot;:false,&quot;parent&quot;:{&quot;type&quot;:&quot;CHILD&quot;,&quot;parentId&quot;:&quot;525cd08b-4157-4092-a850-f3537a922c11&quot;,&quot;order&quot;:&quot;7&quot;}},&quot;75c915fb-fe28-413f-a37e-f437ee1a693b&quot;:{&quot;type&quot;:&quot;FIGURE_OBJECT&quot;,&quot;id&quot;:&quot;75c915fb-fe28-413f-a37e-f437ee1a693b&quot;,&quot;parent&quot;:{&quot;type&quot;:&quot;CHILD&quot;,&quot;parentId&quot;:&quot;525cd08b-4157-4092-a850-f3537a922c11&quot;,&quot;order&quot;:&quot;2&quot;},&quot;relativeTransform&quot;:{&quot;translate&quot;:{&quot;x&quot;:315.6352857392077,&quot;y&quot;:247.99376944143683},&quot;rotate&quot;:3.141592653589793,&quot;skewX&quot;:0,&quot;scale&quot;:{&quot;x&quot;:1,&quot;y&quot;:1}}},&quot;974eb0ed-90d1-482f-aaa0-3f9d83c2c6bf&quot;:{&quot;type&quot;:&quot;FIGURE_OBJECT&quot;,&quot;id&quot;:&quot;974eb0ed-90d1-482f-aaa0-3f9d83c2c6bf&quot;,&quot;relativeTransform&quot;:{&quot;translate&quot;:{&quot;x&quot;:415.6314631274722,&quot;y&quot;:247.99345053838732},&quot;rotate&quot;:3.141592653589793,&quot;skewX&quot;:0,&quot;scale&quot;:{&quot;x&quot;:1,&quot;y&quot;:1}},&quot;opacity&quot;:1,&quot;source&quot;:{&quot;type&quot;:&quot;ASSETS&quot;},&quot;pathStyles&quot;:[{&quot;type&quot;:&quot;FILL&quot;,&quot;fillStyle&quot;:&quot;rgb(0,0,0)&quot;}],&quot;isLocked&quot;:false,&quot;parent&quot;:{&quot;type&quot;:&quot;CHILD&quot;,&quot;parentId&quot;:&quot;ab5b204c-6a5a-4a46-85e5-0c76279574ab&quot;,&quot;order&quot;:&quot;2&quot;}},&quot;5d7ed1ef-c005-4500-99b1-db17519f77b4&quot;:{&quot;type&quot;:&quot;FIGURE_OBJECT&quot;,&quot;id&quot;:&quot;5d7ed1ef-c005-4500-99b1-db17519f77b4&quot;,&quot;relativeTransform&quot;:{&quot;translate&quot;:{&quot;x&quot;:1.461228235654718e-13,&quot;y&quot;:34.359499813690064},&quot;rotate&quot;:3.141592653589793},&quot;opacity&quot;:1,&quot;path&quot;:{&quot;type&quot;:&quot;TRIANGLE&quot;,&quot;size&quot;:{&quot;x&quot;:-34.79965429850818,&quot;y&quot;:23.311362321765994},&quot;cornerRounding&quot;:{&quot;type&quot;:&quot;ARC_LENGTH&quot;,&quot;global&quot;:0}},&quot;pathStyles&quot;:[{&quot;type&quot;:&quot;FILL&quot;,&quot;fillStyle&quot;:&quot;rgba(130,92,166,1)&quot;},{&quot;type&quot;:&quot;STROKE&quot;,&quot;strokeStyle&quot;:&quot;rgba(107, 21, 25, 1)&quot;,&quot;lineWidth&quot;:0.587570262285521,&quot;lineJoin&quot;:&quot;round&quot;}],&quot;isLocked&quot;:false,&quot;parent&quot;:{&quot;type&quot;:&quot;CHILD&quot;,&quot;parentId&quot;:&quot;974eb0ed-90d1-482f-aaa0-3f9d83c2c6bf&quot;,&quot;order&quot;:&quot;2&quot;}},&quot;356fbd0a-a900-4848-b642-00528aba4b58&quot;:{&quot;type&quot;:&quot;FIGURE_OBJECT&quot;,&quot;id&quot;:&quot;356fbd0a-a900-4848-b642-00528aba4b58&quot;,&quot;relativeTransform&quot;:{&quot;translate&quot;:{&quot;x&quot;:-2.5049626896938023e-14,&quot;y&quot;:-9.0942322953036},&quot;rotate&quot;:6.283185307179586},&quot;opacity&quot;:1,&quot;path&quot;:{&quot;type&quot;:&quot;ELLIPSE&quot;,&quot;size&quot;:{&quot;x&quot;:-74.42946762082431,&quot;y&quot;:74.42946762082431}},&quot;pathStyles&quot;:[{&quot;type&quot;:&quot;FILL&quot;,&quot;fillStyle&quot;:&quot;rgba(130,92,166,1)&quot;},{&quot;type&quot;:&quot;STROKE&quot;,&quot;strokeStyle&quot;:&quot;rgba(107, 21, 25, 1)&quot;,&quot;lineWidth&quot;:0,&quot;lineJoin&quot;:&quot;round&quot;}],&quot;isLocked&quot;:false,&quot;parent&quot;:{&quot;type&quot;:&quot;CHILD&quot;,&quot;parentId&quot;:&quot;974eb0ed-90d1-482f-aaa0-3f9d83c2c6bf&quot;,&quot;order&quot;:&quot;5&quot;}},&quot;8841718a-1998-4711-acf6-4d4c929b63ec&quot;:{&quot;type&quot;:&quot;FIGURE_OBJECT&quot;,&quot;id&quot;:&quot;8841718a-1998-4711-acf6-4d4c929b63ec&quot;,&quot;relativeTransform&quot;:{&quot;translate&quot;:{&quot;x&quot;:415.6312415961838,&quot;y&quot;:257.23314098673256},&quot;rotate&quot;:0,&quot;skewX&quot;:0,&quot;scale&quot;:{&quot;x&quot;:1,&quot;y&quot;:1}},&quot;layout&quot;:{&quot;sizeRatio&quot;:{&quot;x&quot;:0.8999999999999999,&quot;y&quot;:0.5833333333333334},&quot;keepAspectRatio&quot;:true},&quot;opacity&quot;:1,&quot;path&quot;:{&quot;type&quot;:&quot;ELLIPSE&quot;,&quot;size&quot;:{&quot;x&quot;:58.32569608914854,&quot;y&quot;:58.32569608914854}},&quot;pathStyles&quot;:[{&quot;type&quot;:&quot;FILL&quot;,&quot;fillStyle&quot;:&quot;rgba(255,255,255,1)&quot;},{&quot;type&quot;:&quot;STROKE&quot;,&quot;strokeStyle&quot;:&quot;rgba(0,0,0,1)&quot;,&quot;lineWidth&quot;:0,&quot;lineJoin&quot;:&quot;round&quot;}],&quot;isLocked&quot;:false,&quot;parent&quot;:{&quot;type&quot;:&quot;CHILD&quot;,&quot;parentId&quot;:&quot;ab5b204c-6a5a-4a46-85e5-0c76279574ab&quot;,&quot;order&quot;:&quot;5&quot;}},&quot;140814bc-76bd-48cb-91b9-650cdacdeaf2&quot;:{&quot;type&quot;:&quot;FIGURE_OBJECT&quot;,&quot;id&quot;:&quot;140814bc-76bd-48cb-91b9-650cdacdeaf2&quot;,&quot;relativeTransform&quot;:{&quot;translate&quot;:{&quot;x&quot;:0,&quot;y&quot;:0},&quot;rotate&quot;:0},&quot;text&quot;:{&quot;textData&quot;:{&quot;lineSpacing&quot;:&quot;normal&quot;,&quot;alignment&quot;:&quot;center&quot;,&quot;lines&quot;:[{&quot;runs&quot;:[{&quot;style&quot;:{&quot;fontFamily&quot;:&quot;Roboto&quot;,&quot;fontSize&quot;:15.668540327613892,&quot;color&quot;:&quot;rgba(70,69,70,1)&quot;,&quot;fontWeight&quot;:&quot;bold&quot;,&quot;fontStyle&quot;:&quot;normal&quot;,&quot;decoration&quot;:&quot;none&quot;,&quot;script&quot;:&quot;none&quot;},&quot;range&quot;:[0,3]}],&quot;text&quot;:&quot;202?&quot;}],&quot;verticalAlign&quot;:&quot;TOP&quot;,&quot;_lastCaretLocation&quot;:{&quot;lineIndex&quot;:0,&quot;runIndex&quot;:-1,&quot;charIndex&quot;:-1,&quot;endOfLine&quot;:true}},&quot;size&quot;:{&quot;x&quot;:52.49312648023369,&quot;y&quot;:19},&quot;targetSize&quot;:{&quot;x&quot;:52.49312648023369,&quot;y&quot;:2},&quot;format&quot;:&quot;BETTER_TEXT&quot;},&quot;parent&quot;:{&quot;type&quot;:&quot;CHILD&quot;,&quot;parentId&quot;:&quot;8841718a-1998-4711-acf6-4d4c929b63ec&quot;,&quot;order&quot;:&quot;5&quot;}},&quot;71b0fbb0-6b7a-424c-8457-81f59324b88a&quot;:{&quot;type&quot;:&quot;FIGURE_OBJECT&quot;,&quot;id&quot;:&quot;71b0fbb0-6b7a-424c-8457-81f59324b88a&quot;,&quot;relativeTransform&quot;:{&quot;translate&quot;:{&quot;x&quot;:416.65701699290304,&quot;y&quot;:309.50645367319015},&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16,&quot;color&quot;:&quot;rgba(112,112,113,1)&quot;,&quot;fontWeight&quot;:&quot;bold&quot;,&quot;fontStyle&quot;:&quot;normal&quot;,&quot;decoration&quot;:&quot;none&quot;,&quot;script&quot;:&quot;none&quot;},&quot;range&quot;:[0,7]}],&quot;text&quot;:&quot;microRNA&quot;}],&quot;verticalAlign&quot;:&quot;CENTER&quot;,&quot;_lastCaretLocation&quot;:{&quot;lineIndex&quot;:0,&quot;runIndex&quot;:-1,&quot;charIndex&quot;:-1,&quot;endOfLine&quot;:true}},&quot;size&quot;:{&quot;x&quot;:126.6865853968435,&quot;y&quot;:52.986173163405084},&quot;targetSize&quot;:{&quot;x&quot;:126.6865853968435,&quot;y&quot;:52.986173163405084},&quot;format&quot;:&quot;BETTER_TEXT&quot;,&quot;verticalAlign&quot;:&quot;TOP&quot;},&quot;isLocked&quot;:false,&quot;parent&quot;:{&quot;type&quot;:&quot;CHILD&quot;,&quot;parentId&quot;:&quot;ab5b204c-6a5a-4a46-85e5-0c76279574ab&quot;,&quot;order&quot;:&quot;7&quot;}},&quot;0a99dfe9-21b0-4bda-944c-85e187945b0b&quot;:{&quot;type&quot;:&quot;FIGURE_OBJECT&quot;,&quot;id&quot;:&quot;0a99dfe9-21b0-4bda-944c-85e187945b0b&quot;,&quot;relativeTransform&quot;:{&quot;translate&quot;:{&quot;x&quot;:453.7835153922543,&quot;y&quot;:-184.79871667557867},&quot;rotate&quot;:0,&quot;skewX&quot;:0,&quot;scale&quot;:{&quot;x&quot;:1,&quot;y&quot;:1}},&quot;opacity&quot;:1,&quot;path&quot;:{&quot;type&quot;:&quot;RECT&quot;,&quot;size&quot;:{&quot;x&quot;:24.639828890077183,&quot;y&quot;:11.293254907952019},&quot;cornerRounding&quot;:{&quot;type&quot;:&quot;ARC_LENGTH&quot;,&quot;global&quot;:0}},&quot;pathStyles&quot;:[{&quot;type&quot;:&quot;FILL&quot;,&quot;fillStyle&quot;:&quot;rgba(58,104,174,1)&quot;},{&quot;type&quot;:&quot;STROKE&quot;,&quot;strokeStyle&quot;:&quot;rgba(49,126,194,1)&quot;,&quot;lineWidth&quot;:2,&quot;lineJoin&quot;:&quot;round&quot;}],&quot;isLocked&quot;:false,&quot;parent&quot;:{&quot;type&quot;:&quot;CHILD&quot;,&quot;parentId&quot;:&quot;520d26eb-2d4b-4524-902d-a9c5804cd3d3&quot;,&quot;order&quot;:&quot;99999999&quot;}},&quot;9817b246-6a6a-4f59-acff-d28bb951823b&quot;:{&quot;type&quot;:&quot;FIGURE_OBJECT&quot;,&quot;id&quot;:&quot;9817b246-6a6a-4f59-acff-d28bb951823b&quot;,&quot;relativeTransform&quot;:{&quot;translate&quot;:{&quot;x&quot;:453.7842390955618,&quot;y&quot;:-163.50546176762666},&quot;rotate&quot;:0,&quot;skewX&quot;:0,&quot;scale&quot;:{&quot;x&quot;:1,&quot;y&quot;:1}},&quot;opacity&quot;:1,&quot;path&quot;:{&quot;type&quot;:&quot;RECT&quot;,&quot;size&quot;:{&quot;x&quot;:24.639828890077183,&quot;y&quot;:11.293254907952019},&quot;cornerRounding&quot;:{&quot;type&quot;:&quot;ARC_LENGTH&quot;,&quot;global&quot;:0}},&quot;pathStyles&quot;:[{&quot;type&quot;:&quot;FILL&quot;,&quot;fillStyle&quot;:&quot;rgba(98,141,86,1)&quot;},{&quot;type&quot;:&quot;STROKE&quot;,&quot;strokeStyle&quot;:&quot;rgba(148,196,125,1)&quot;,&quot;lineWidth&quot;:2,&quot;lineJoin&quot;:&quot;round&quot;}],&quot;isLocked&quot;:false,&quot;parent&quot;:{&quot;type&quot;:&quot;CHILD&quot;,&quot;parentId&quot;:&quot;520d26eb-2d4b-4524-902d-a9c5804cd3d3&quot;,&quot;order&quot;:&quot;999999995&quot;}},&quot;cb44bdf4-74a5-404f-a23b-547552f5d30c&quot;:{&quot;type&quot;:&quot;FIGURE_OBJECT&quot;,&quot;id&quot;:&quot;cb44bdf4-74a5-404f-a23b-547552f5d30c&quot;,&quot;relativeTransform&quot;:{&quot;translate&quot;:{&quot;x&quot;:453.7843040318387,&quot;y&quot;:-142.21259164018048},&quot;rotate&quot;:0,&quot;skewX&quot;:0,&quot;scale&quot;:{&quot;x&quot;:1,&quot;y&quot;:1}},&quot;opacity&quot;:1,&quot;path&quot;:{&quot;type&quot;:&quot;RECT&quot;,&quot;size&quot;:{&quot;x&quot;:24.639828890077183,&quot;y&quot;:11.293254907952019},&quot;cornerRounding&quot;:{&quot;type&quot;:&quot;ARC_LENGTH&quot;,&quot;global&quot;:0}},&quot;pathStyles&quot;:[{&quot;type&quot;:&quot;FILL&quot;,&quot;fillStyle&quot;:&quot;rgba(216,174,200,1)&quot;},{&quot;type&quot;:&quot;STROKE&quot;,&quot;strokeStyle&quot;:&quot;rgba(193,149,196,1)&quot;,&quot;lineWidth&quot;:2,&quot;lineJoin&quot;:&quot;round&quot;}],&quot;isLocked&quot;:false,&quot;parent&quot;:{&quot;type&quot;:&quot;CHILD&quot;,&quot;parentId&quot;:&quot;520d26eb-2d4b-4524-902d-a9c5804cd3d3&quot;,&quot;order&quot;:&quot;999999997&quot;}},&quot;4cd3648c-eac6-44f0-9cf7-90590eeae223&quot;:{&quot;type&quot;:&quot;FIGURE_OBJECT&quot;,&quot;id&quot;:&quot;4cd3648c-eac6-44f0-9cf7-90590eeae223&quot;,&quot;relativeTransform&quot;:{&quot;translate&quot;:{&quot;x&quot;:453.7836878711651,&quot;y&quot;:-119.99706206120945},&quot;rotate&quot;:0,&quot;skewX&quot;:0,&quot;scale&quot;:{&quot;x&quot;:1,&quot;y&quot;:1}},&quot;opacity&quot;:1,&quot;path&quot;:{&quot;type&quot;:&quot;RECT&quot;,&quot;size&quot;:{&quot;x&quot;:24.639828890077183,&quot;y&quot;:11.293254907952019},&quot;cornerRounding&quot;:{&quot;type&quot;:&quot;ARC_LENGTH&quot;,&quot;global&quot;:0}},&quot;pathStyles&quot;:[{&quot;type&quot;:&quot;FILL&quot;,&quot;fillStyle&quot;:&quot;rgba(192,56,48,1)&quot;},{&quot;type&quot;:&quot;STROKE&quot;,&quot;strokeStyle&quot;:&quot;rgba(192,56,48,1)&quot;,&quot;lineWidth&quot;:2,&quot;lineJoin&quot;:&quot;round&quot;}],&quot;isLocked&quot;:false,&quot;parent&quot;:{&quot;type&quot;:&quot;CHILD&quot;,&quot;parentId&quot;:&quot;520d26eb-2d4b-4524-902d-a9c5804cd3d3&quot;,&quot;order&quot;:&quot;999999998&quot;}},&quot;e1880e55-b774-4d30-9d53-e1cedcd28f82&quot;:{&quot;type&quot;:&quot;FIGURE_OBJECT&quot;,&quot;id&quot;:&quot;e1880e55-b774-4d30-9d53-e1cedcd28f82&quot;,&quot;relativeTransform&quot;:{&quot;translate&quot;:{&quot;x&quot;:453.78407171049156,&quot;y&quot;:-97.64078696238164},&quot;rotate&quot;:0,&quot;skewX&quot;:0,&quot;scale&quot;:{&quot;x&quot;:1,&quot;y&quot;:1}},&quot;opacity&quot;:1,&quot;path&quot;:{&quot;type&quot;:&quot;RECT&quot;,&quot;size&quot;:{&quot;x&quot;:24.639828890077183,&quot;y&quot;:11.293254907952019},&quot;cornerRounding&quot;:{&quot;type&quot;:&quot;ARC_LENGTH&quot;,&quot;global&quot;:0}},&quot;pathStyles&quot;:[{&quot;type&quot;:&quot;FILL&quot;,&quot;fillStyle&quot;:&quot;rgba(242,179,66,1)&quot;},{&quot;type&quot;:&quot;STROKE&quot;,&quot;strokeStyle&quot;:&quot;rgba(242,179,66,1)&quot;,&quot;lineWidth&quot;:2,&quot;lineJoin&quot;:&quot;round&quot;}],&quot;isLocked&quot;:false,&quot;parent&quot;:{&quot;type&quot;:&quot;CHILD&quot;,&quot;parentId&quot;:&quot;520d26eb-2d4b-4524-902d-a9c5804cd3d3&quot;,&quot;order&quot;:&quot;999999999&quot;}},&quot;7d05adb1-9524-4426-9734-af95deaec8b9&quot;:{&quot;type&quot;:&quot;FIGURE_OBJECT&quot;,&quot;id&quot;:&quot;7d05adb1-9524-4426-9734-af95deaec8b9&quot;,&quot;relativeTransform&quot;:{&quot;translate&quot;:{&quot;x&quot;:453.7837960982931,&quot;y&quot;:-76.38749064593695},&quot;rotate&quot;:0,&quot;skewX&quot;:0,&quot;scale&quot;:{&quot;x&quot;:1,&quot;y&quot;:1}},&quot;opacity&quot;:1,&quot;path&quot;:{&quot;type&quot;:&quot;RECT&quot;,&quot;size&quot;:{&quot;x&quot;:24.639828890077183,&quot;y&quot;:11.293254907952019},&quot;cornerRounding&quot;:{&quot;type&quot;:&quot;ARC_LENGTH&quot;,&quot;global&quot;:0}},&quot;pathStyles&quot;:[{&quot;type&quot;:&quot;FILL&quot;,&quot;fillStyle&quot;:&quot;rgba(130,92,166,1)&quot;},{&quot;type&quot;:&quot;STROKE&quot;,&quot;strokeStyle&quot;:&quot;rgba(130,92,166,1)&quot;,&quot;lineWidth&quot;:2,&quot;lineJoin&quot;:&quot;round&quot;}],&quot;isLocked&quot;:false,&quot;parent&quot;:{&quot;type&quot;:&quot;CHILD&quot;,&quot;parentId&quot;:&quot;520d26eb-2d4b-4524-902d-a9c5804cd3d3&quot;,&quot;order&quot;:&quot;9999999995&quot;}},&quot;86364a7c-629b-441c-9cea-eceb9f885d67&quot;:{&quot;type&quot;:&quot;FIGURE_OBJECT&quot;,&quot;id&quot;:&quot;86364a7c-629b-441c-9cea-eceb9f885d67&quot;,&quot;relativeTransform&quot;:{&quot;translate&quot;:{&quot;x&quot;:300.9375959297283,&quot;y&quot;:-131.92575051562144},&quot;rotate&quot;:4.434899695535845e-18,&quot;skewX&quot;:8.789744620860174e-18,&quot;scale&quot;:{&quot;x&quot;:1,&quot;y&quot;:1}},&quot;opacity&quot;:1,&quot;path&quot;:{&quot;type&quot;:&quot;RECT&quot;,&quot;size&quot;:{&quot;x&quot;:-345.13617763103304,&quot;y&quot;:-141.67901611794366},&quot;cornerRounding&quot;:{&quot;type&quot;:&quot;ARC_LENGTH&quot;,&quot;global&quot;:15.707976046391567}},&quot;pathStyles&quot;:[{&quot;type&quot;:&quot;FILL&quot;,&quot;fillStyle&quot;:&quot;rgba(247, 242, 248, 0)&quot;},{&quot;type&quot;:&quot;STROKE&quot;,&quot;strokeStyle&quot;:&quot;#825ca6&quot;,&quot;lineWidth&quot;:2.000001627001844,&quot;lineJoin&quot;:&quot;round&quot;}],&quot;isLocked&quot;:false,&quot;parent&quot;:{&quot;type&quot;:&quot;CHILD&quot;,&quot;parentId&quot;:&quot;520d26eb-2d4b-4524-902d-a9c5804cd3d3&quot;,&quot;order&quot;:&quot;9999999997&quot;}},&quot;579445f2-45fb-41f9-8f8a-3bea59b1a87e&quot;:{&quot;type&quot;:&quot;FIGURE_OBJECT&quot;,&quot;id&quot;:&quot;579445f2-45fb-41f9-8f8a-3bea59b1a87e&quot;,&quot;parent&quot;:{&quot;type&quot;:&quot;CHILD&quot;,&quot;parentId&quot;:&quot;520d26eb-2d4b-4524-902d-a9c5804cd3d3&quot;,&quot;order&quot;:&quot;95&quot;},&quot;relativeTransform&quot;:{}},&quot;5f0b9f0b-3489-4f3c-b832-e92511d56175&quot;:{&quot;type&quot;:&quot;FIGURE_OBJECT&quot;,&quot;id&quot;:&quot;5f0b9f0b-3489-4f3c-b832-e92511d56175&quot;,&quot;parent&quot;:{&quot;type&quot;:&quot;CHILD&quot;,&quot;parentId&quot;:&quot;520d26eb-2d4b-4524-902d-a9c5804cd3d3&quot;,&quot;order&quot;:&quot;97&quot;},&quot;relativeTransform&quot;:{}},&quot;131583b0-5080-4c33-8a24-a12b44b79a20&quot;:{&quot;type&quot;:&quot;FIGURE_OBJECT&quot;,&quot;id&quot;:&quot;131583b0-5080-4c33-8a24-a12b44b79a20&quot;,&quot;parent&quot;:{&quot;type&quot;:&quot;CHILD&quot;,&quot;parentId&quot;:&quot;520d26eb-2d4b-4524-902d-a9c5804cd3d3&quot;,&quot;order&quot;:&quot;98&quot;},&quot;relativeTransform&quot;:{}},&quot;01d0f737-c575-44b0-bdf8-1c346b5345ad&quot;:{&quot;type&quot;:&quot;FIGURE_OBJECT&quot;,&quot;id&quot;:&quot;01d0f737-c575-44b0-bdf8-1c346b5345ad&quot;,&quot;parent&quot;:{&quot;type&quot;:&quot;CHILD&quot;,&quot;parentId&quot;:&quot;520d26eb-2d4b-4524-902d-a9c5804cd3d3&quot;,&quot;order&quot;:&quot;99&quot;},&quot;relativeTransform&quot;:{}},&quot;7695d992-95f2-437b-aca9-774f1faa2c12&quot;:{&quot;type&quot;:&quot;FIGURE_OBJECT&quot;,&quot;id&quot;:&quot;7695d992-95f2-437b-aca9-774f1faa2c12&quot;,&quot;parent&quot;:{&quot;type&quot;:&quot;CHILD&quot;,&quot;parentId&quot;:&quot;520d26eb-2d4b-4524-902d-a9c5804cd3d3&quot;,&quot;order&quot;:&quot;998&quot;},&quot;relativeTransform&quot;:{}},&quot;a86bd581-4f81-427c-b333-3655f49fcf1c&quot;:{&quot;type&quot;:&quot;FIGURE_OBJECT&quot;,&quot;id&quot;:&quot;a86bd581-4f81-427c-b333-3655f49fcf1c&quot;,&quot;parent&quot;:{&quot;type&quot;:&quot;CHILD&quot;,&quot;parentId&quot;:&quot;520d26eb-2d4b-4524-902d-a9c5804cd3d3&quot;,&quot;order&quot;:&quot;99995&quot;},&quot;relativeTransform&quot;:{}},&quot;957ff903-c24f-4656-ac98-6683b9095c49&quot;:{&quot;type&quot;:&quot;FIGURE_OBJECT&quot;,&quot;id&quot;:&quot;957ff903-c24f-4656-ac98-6683b9095c49&quot;,&quot;parent&quot;:{&quot;type&quot;:&quot;CHILD&quot;,&quot;parentId&quot;:&quot;520d26eb-2d4b-4524-902d-a9c5804cd3d3&quot;,&quot;order&quot;:&quot;999998&quot;},&quot;relativeTransform&quot;:{}},&quot;8f3c426e-873c-4b85-a474-32a293e1fef4&quot;:{&quot;type&quot;:&quot;FIGURE_OBJECT&quot;,&quot;id&quot;:&quot;8f3c426e-873c-4b85-a474-32a293e1fef4&quot;,&quot;parent&quot;:{&quot;type&quot;:&quot;CHILD&quot;,&quot;parentId&quot;:&quot;520d26eb-2d4b-4524-902d-a9c5804cd3d3&quot;,&quot;order&quot;:&quot;99997&quot;},&quot;relativeTransform&quot;:{}},&quot;1ab16d27-8fac-41c0-8eca-f11e6032a245&quot;:{&quot;type&quot;:&quot;FIGURE_OBJECT&quot;,&quot;id&quot;:&quot;1ab16d27-8fac-41c0-8eca-f11e6032a245&quot;,&quot;parent&quot;:{&quot;type&quot;:&quot;CHILD&quot;,&quot;parentId&quot;:&quot;520d26eb-2d4b-4524-902d-a9c5804cd3d3&quot;,&quot;order&quot;:&quot;99998&quot;},&quot;relativeTransform&quot;:{}},&quot;1336bb1f-4ee2-4bc7-8d62-102664c6b81e&quot;:{&quot;type&quot;:&quot;FIGURE_OBJECT&quot;,&quot;id&quot;:&quot;1336bb1f-4ee2-4bc7-8d62-102664c6b81e&quot;,&quot;parent&quot;:{&quot;type&quot;:&quot;CHILD&quot;,&quot;parentId&quot;:&quot;520d26eb-2d4b-4524-902d-a9c5804cd3d3&quot;,&quot;order&quot;:&quot;9999995&quot;},&quot;relativeTransform&quot;:{}},&quot;d1349d18-3410-41fa-82b9-79a17fcff493&quot;:{&quot;type&quot;:&quot;FIGURE_OBJECT&quot;,&quot;id&quot;:&quot;d1349d18-3410-41fa-82b9-79a17fcff493&quot;,&quot;parent&quot;:{&quot;type&quot;:&quot;CHILD&quot;,&quot;parentId&quot;:&quot;520d26eb-2d4b-4524-902d-a9c5804cd3d3&quot;,&quot;order&quot;:&quot;9999998&quot;},&quot;relativeTransform&quot;:{}},&quot;dd9fd8b1-52f2-4cdf-b83a-a27c9ad9a435&quot;:{&quot;type&quot;:&quot;FIGURE_OBJECT&quot;,&quot;id&quot;:&quot;dd9fd8b1-52f2-4cdf-b83a-a27c9ad9a435&quot;,&quot;parent&quot;:{&quot;type&quot;:&quot;CHILD&quot;,&quot;parentId&quot;:&quot;520d26eb-2d4b-4524-902d-a9c5804cd3d3&quot;,&quot;order&quot;:&quot;999995&quot;},&quot;relativeTransform&quot;:{}},&quot;525cd08b-4157-4092-a850-f3537a922c11&quot;:{&quot;type&quot;:&quot;FIGURE_OBJECT&quot;,&quot;id&quot;:&quot;525cd08b-4157-4092-a850-f3537a922c11&quot;,&quot;parent&quot;:{&quot;type&quot;:&quot;CHILD&quot;,&quot;parentId&quot;:&quot;520d26eb-2d4b-4524-902d-a9c5804cd3d3&quot;,&quot;order&quot;:&quot;99999995&quot;},&quot;relativeTransform&quot;:{}},&quot;ab5b204c-6a5a-4a46-85e5-0c76279574ab&quot;:{&quot;type&quot;:&quot;FIGURE_OBJECT&quot;,&quot;id&quot;:&quot;ab5b204c-6a5a-4a46-85e5-0c76279574ab&quot;,&quot;parent&quot;:{&quot;type&quot;:&quot;CHILD&quot;,&quot;parentId&quot;:&quot;520d26eb-2d4b-4524-902d-a9c5804cd3d3&quot;,&quot;order&quot;:&quot;99999998&quot;},&quot;relativeTransform&quot;:{}},&quot;ed85a84d-7375-4327-bf81-10dcc7e82ecf&quot;:{&quot;id&quot;:&quot;ed85a84d-7375-4327-bf81-10dcc7e82ecf&quot;,&quot;type&quot;:&quot;FIGURE_OBJECT&quot;,&quot;document&quot;:{&quot;type&quot;:&quot;FIGURE&quot;,&quot;canvasType&quot;:&quot;FIGURE&quot;,&quot;units&quot;:&quot;in&quot;},&quot;parent&quot;:{&quot;parentId&quot;:&quot;770d1f84-8f16-4827-9838-689cb15e2cd4&quot;,&quot;type&quot;:&quot;DOCUMENT&quot;,&quot;order&quot;:&quot;5&quot;}},&quot;770d1f84-8f16-4827-9838-689cb15e2cd4&quot;:{&quot;id&quot;:&quot;770d1f84-8f16-4827-9838-689cb15e2cd4&quot;,&quot;type&quot;:&quot;FIGURE_OBJECT&quot;,&quot;document&quot;:{&quot;type&quot;:&quot;DOCUMENT_GROUP&quot;,&quot;canvasType&quot;:&quot;FIGURE&quot;,&quot;units&quot;:&quot;in&quot;}}}}"/>
</p:tagLst>
</file>

<file path=ppt/tags/tag2.xml><?xml version="1.0" encoding="utf-8"?>
<p:tagLst xmlns:a="http://schemas.openxmlformats.org/drawingml/2006/main" xmlns:r="http://schemas.openxmlformats.org/officeDocument/2006/relationships" xmlns:p="http://schemas.openxmlformats.org/presentationml/2006/main">
  <p:tag name="ID" val="681d8253e6679cab0b6b2331"/>
  <p:tag name="FIGURESLIDEID" val="4280f09b-4773-42b9-a87e-008ba9168db5"/>
  <p:tag name="SELECTIONIDS" val="31429e89-34fa-4619-b7a5-ff6d5b370d6d"/>
  <p:tag name="TRANSPARENTBACKGROUND" val="true"/>
  <p:tag name="VERSION" val="1746767064527"/>
  <p:tag name="TITLE" val="Historical Timeline ADPKD"/>
  <p:tag name="CREATORNAME" val="Jacob Nysather"/>
  <p:tag name="DATEINSERTED" val="1746767083600"/>
  <p:tag name="DPI" val="300"/>
  <p:tag name="BIOJSON" val="{&quot;id&quot;:&quot;793a7728-76f2-4af6-9c1d-985047f381cf&quot;,&quot;objects&quot;:{&quot;31429e89-34fa-4619-b7a5-ff6d5b370d6d&quot;:{&quot;type&quot;:&quot;FIGURE_OBJECT&quot;,&quot;id&quot;:&quot;31429e89-34fa-4619-b7a5-ff6d5b370d6d&quot;,&quot;relativeTransform&quot;:{&quot;translate&quot;:{&quot;x&quot;:-393.3517246234402,&quot;y&quot;:122.38261379111887},&quot;rotate&quot;:0,&quot;skewX&quot;:0,&quot;scale&quot;:{&quot;x&quot;:1,&quot;y&quot;:1}},&quot;opacity&quot;:1,&quot;path&quot;:{&quot;type&quot;:&quot;ELLIPSE&quot;,&quot;size&quot;:{&quot;x&quot;:10.909090909090907,&quot;y&quot;:10.909090909090908}},&quot;pathStyles&quot;:[{&quot;type&quot;:&quot;FILL&quot;,&quot;fillStyle&quot;:&quot;rgba(39, 136, 180, 1)&quot;},{&quot;type&quot;:&quot;STROKE&quot;,&quot;strokeStyle&quot;:&quot;rgba(112,112,113,1)&quot;,&quot;lineWidth&quot;:0,&quot;lineJoin&quot;:&quot;round&quot;}],&quot;isLocked&quot;:false,&quot;parent&quot;:{&quot;type&quot;:&quot;CHILD&quot;,&quot;parentId&quot;:&quot;4280f09b-4773-42b9-a87e-008ba9168db5&quot;,&quot;order&quot;:&quot;05&quot;}},&quot;4280f09b-4773-42b9-a87e-008ba9168db5&quot;:{&quot;id&quot;:&quot;4280f09b-4773-42b9-a87e-008ba9168db5&quot;,&quot;type&quot;:&quot;FIGURE_OBJECT&quot;,&quot;document&quot;:{&quot;type&quot;:&quot;FIGURE&quot;,&quot;canvasType&quot;:&quot;FIGURE&quot;,&quot;units&quot;:&quot;in&quot;},&quot;parent&quot;:{&quot;parentId&quot;:&quot;793a7728-76f2-4af6-9c1d-985047f381cf&quot;,&quot;type&quot;:&quot;DOCUMENT&quot;,&quot;order&quot;:&quot;5&quot;}},&quot;793a7728-76f2-4af6-9c1d-985047f381cf&quot;:{&quot;id&quot;:&quot;793a7728-76f2-4af6-9c1d-985047f381cf&quot;,&quot;type&quot;:&quot;FIGURE_OBJECT&quot;,&quot;document&quot;:{&quot;type&quot;:&quot;DOCUMENT_GROUP&quot;,&quot;canvasType&quot;:&quot;FIGURE&quot;,&quot;units&quot;:&quot;in&quot;}}}}"/>
</p:tagLst>
</file>

<file path=ppt/tags/tag20.xml><?xml version="1.0" encoding="utf-8"?>
<p:tagLst xmlns:a="http://schemas.openxmlformats.org/drawingml/2006/main" xmlns:r="http://schemas.openxmlformats.org/officeDocument/2006/relationships" xmlns:p="http://schemas.openxmlformats.org/presentationml/2006/main">
  <p:tag name="ID" val="681d9ee347432f8bce2e9f3b"/>
  <p:tag name="FIGURESLIDEID" val="ed85a84d-7375-4327-bf81-10dcc7e82ecf"/>
  <p:tag name="SELECTIONIDS" val="520d26eb-2d4b-4524-902d-a9c5804cd3d3"/>
  <p:tag name="TRANSPARENTBACKGROUND" val="true"/>
  <p:tag name="VERSION" val="1746800931067"/>
  <p:tag name="TITLE" val="ADPKD Timeline"/>
  <p:tag name="CREATORNAME" val="Jacob Nysather"/>
  <p:tag name="DATEINSERTED" val="1746800933041"/>
  <p:tag name="DPI" val="300"/>
  <p:tag name="BIOJSON" val="{&quot;id&quot;:&quot;770d1f84-8f16-4827-9838-689cb15e2cd4&quot;,&quot;objects&quot;:{&quot;520d26eb-2d4b-4524-902d-a9c5804cd3d3&quot;:{&quot;type&quot;:&quot;FIGURE_OBJECT&quot;,&quot;id&quot;:&quot;520d26eb-2d4b-4524-902d-a9c5804cd3d3&quot;,&quot;relativeTransform&quot;:{&quot;translate&quot;:{&quot;x&quot;:0,&quot;y&quot;:0},&quot;rotate&quot;:0,&quot;skewX&quot;:0,&quot;scale&quot;:{&quot;x&quot;:1,&quot;y&quot;:1}},&quot;isLocked&quot;:false,&quot;parent&quot;:{&quot;type&quot;:&quot;CHILD&quot;,&quot;parentId&quot;:&quot;ed85a84d-7375-4327-bf81-10dcc7e82ecf&quot;,&quot;order&quot;:&quot;5&quot;},&quot;assetId&quot;:&quot;5faadc128a991000a8cdf363&quot;},&quot;ef586bf0-86a8-4b2f-bda6-bb0dd93d05b8&quot;:{&quot;type&quot;:&quot;FIGURE_OBJECT&quot;,&quot;id&quot;:&quot;ef586bf0-86a8-4b2f-bda6-bb0dd93d05b8&quot;,&quot;relativeTransform&quot;:{&quot;translate&quot;:{&quot;x&quot;:-11.798674744086892,&quot;y&quot;:71.6180935570618},&quot;rotate&quot;:0},&quot;opacity&quot;:1,&quot;path&quot;:{&quot;type&quot;:&quot;RECT&quot;,&quot;size&quot;:{&quot;x&quot;:935.4020166415676,&quot;y&quot;:13.820992858529054},&quot;cornerRounding&quot;:{&quot;type&quot;:&quot;ARC_LENGTH&quot;,&quot;global&quot;:0}},&quot;pathStyles&quot;:[{&quot;type&quot;:&quot;FILL&quot;,&quot;fillStyle&quot;:&quot;rgba(222,219,238,1)&quot;},{&quot;type&quot;:&quot;STROKE&quot;,&quot;strokeStyle&quot;:&quot;rgba(135,133,186,1)&quot;,&quot;lineWidth&quot;:1,&quot;lineJoin&quot;:&quot;round&quot;}],&quot;isLocked&quot;:false,&quot;parent&quot;:{&quot;type&quot;:&quot;CHILD&quot;,&quot;parentId&quot;:&quot;520d26eb-2d4b-4524-902d-a9c5804cd3d3&quot;,&quot;order&quot;:&quot;02&quot;}},&quot;3362fefd-c17a-4969-94bb-a8f73a610c7b&quot;:{&quot;type&quot;:&quot;FIGURE_OBJECT&quot;,&quot;id&quot;:&quot;3362fefd-c17a-4969-94bb-a8f73a610c7b&quot;,&quot;relativeTransform&quot;:{&quot;translate&quot;:{&quot;x&quot;:-433.60030889954044,&quot;y&quot;:25.03008476384699},&quot;rotate&quot;:0,&quot;skewX&quot;:0,&quot;scale&quot;:{&quot;x&quot;:1,&quot;y&quot;:1}},&quot;opacity&quot;:1,&quot;source&quot;:{&quot;type&quot;:&quot;ASSETS&quot;},&quot;pathStyles&quot;:[{&quot;type&quot;:&quot;FILL&quot;,&quot;fillStyle&quot;:&quot;rgb(0,0,0)&quot;}],&quot;isLocked&quot;:false,&quot;parent&quot;:{&quot;type&quot;:&quot;CHILD&quot;,&quot;parentId&quot;:&quot;579445f2-45fb-41f9-8f8a-3bea59b1a87e&quot;,&quot;order&quot;:&quot;2&quot;}},&quot;1f6025ef-acb7-47fe-87ef-be9f26da609b&quot;:{&quot;type&quot;:&quot;FIGURE_OBJECT&quot;,&quot;id&quot;:&quot;1f6025ef-acb7-47fe-87ef-be9f26da609b&quot;,&quot;relativeTransform&quot;:{&quot;translate&quot;:{&quot;x&quot;:-1.461228235654718e-13,&quot;y&quot;:34.359499813690064},&quot;rotate&quot;:3.141592653589793},&quot;opacity&quot;:1,&quot;path&quot;:{&quot;type&quot;:&quot;TRIANGLE&quot;,&quot;size&quot;:{&quot;x&quot;:34.79965429850818,&quot;y&quot;:23.311362321765994},&quot;cornerRounding&quot;:{&quot;type&quot;:&quot;ARC_LENGTH&quot;,&quot;global&quot;:0}},&quot;pathStyles&quot;:[{&quot;type&quot;:&quot;FILL&quot;,&quot;fillStyle&quot;:&quot;rgba(144,197,218,1)&quot;},{&quot;type&quot;:&quot;STROKE&quot;,&quot;strokeStyle&quot;:&quot;rgba(0,0,0,0)&quot;,&quot;lineWidth&quot;:0.587570262285521,&quot;lineJoin&quot;:&quot;round&quot;}],&quot;isLocked&quot;:false,&quot;parent&quot;:{&quot;type&quot;:&quot;CHILD&quot;,&quot;parentId&quot;:&quot;3362fefd-c17a-4969-94bb-a8f73a610c7b&quot;,&quot;order&quot;:&quot;2&quot;}},&quot;78f15347-deb7-4697-82b1-6b9a7f1c6a15&quot;:{&quot;type&quot;:&quot;FIGURE_OBJECT&quot;,&quot;id&quot;:&quot;78f15347-deb7-4697-82b1-6b9a7f1c6a15&quot;,&quot;relativeTransform&quot;:{&quot;translate&quot;:{&quot;x&quot;:2.5049626896938023e-14,&quot;y&quot;:-9.0942322953036},&quot;rotate&quot;:0},&quot;opacity&quot;:1,&quot;path&quot;:{&quot;type&quot;:&quot;ELLIPSE&quot;,&quot;size&quot;:{&quot;x&quot;:74.42946762082431,&quot;y&quot;:74.42946762082431}},&quot;pathStyles&quot;:[{&quot;type&quot;:&quot;FILL&quot;,&quot;fillStyle&quot;:&quot;rgba(144,197,218,1)&quot;},{&quot;type&quot;:&quot;STROKE&quot;,&quot;strokeStyle&quot;:&quot;#95AAD3&quot;,&quot;lineWidth&quot;:0,&quot;lineJoin&quot;:&quot;round&quot;}],&quot;isLocked&quot;:false,&quot;parent&quot;:{&quot;type&quot;:&quot;CHILD&quot;,&quot;parentId&quot;:&quot;3362fefd-c17a-4969-94bb-a8f73a610c7b&quot;,&quot;order&quot;:&quot;5&quot;}},&quot;589144f4-7e5b-4c20-ab60-639a439317c6&quot;:{&quot;type&quot;:&quot;FIGURE_OBJECT&quot;,&quot;id&quot;:&quot;589144f4-7e5b-4c20-ab60-639a439317c6&quot;,&quot;relativeTransform&quot;:{&quot;translate&quot;:{&quot;x&quot;:-433.6001317910174,&quot;y&quot;:15.71099016661111},&quot;rotate&quot;:0,&quot;skewX&quot;:0,&quot;scale&quot;:{&quot;x&quot;:1,&quot;y&quot;:1}},&quot;layout&quot;:{&quot;sizeRatio&quot;:{&quot;x&quot;:0.8999999999999999,&quot;y&quot;:0.5833333333333334},&quot;keepAspectRatio&quot;:true},&quot;opacity&quot;:1,&quot;path&quot;:{&quot;type&quot;:&quot;ELLIPSE&quot;,&quot;size&quot;:{&quot;x&quot;:58.32569608914854,&quot;y&quot;:58.32569608914854}},&quot;pathStyles&quot;:[{&quot;type&quot;:&quot;FILL&quot;,&quot;fillStyle&quot;:&quot;rgba(255,255,255,1)&quot;},{&quot;type&quot;:&quot;STROKE&quot;,&quot;strokeStyle&quot;:&quot;rgba(0,0,0,1)&quot;,&quot;lineWidth&quot;:0,&quot;lineJoin&quot;:&quot;round&quot;}],&quot;isLocked&quot;:false,&quot;parent&quot;:{&quot;type&quot;:&quot;CHILD&quot;,&quot;parentId&quot;:&quot;579445f2-45fb-41f9-8f8a-3bea59b1a87e&quot;,&quot;order&quot;:&quot;5&quot;}},&quot;9f84ccc4-1302-4f92-af78-e467ebab3802&quot;:{&quot;type&quot;:&quot;FIGURE_OBJECT&quot;,&quot;id&quot;:&quot;9f84ccc4-1302-4f92-af78-e467ebab3802&quot;,&quot;relativeTransform&quot;:{&quot;translate&quot;:{&quot;x&quot;:0,&quot;y&quot;:0},&quot;rotate&quot;:0},&quot;text&quot;:{&quot;textData&quot;:{&quot;lineSpacing&quot;:&quot;normal&quot;,&quot;alignment&quot;:&quot;center&quot;,&quot;lines&quot;:[{&quot;runs&quot;:[{&quot;style&quot;:{&quot;fontFamily&quot;:&quot;Roboto&quot;,&quot;fontSize&quot;:15.668540327613892,&quot;color&quot;:&quot;rgba(70,69,70,1)&quot;,&quot;fontWeight&quot;:&quot;bold&quot;,&quot;fontStyle&quot;:&quot;normal&quot;,&quot;decoration&quot;:&quot;none&quot;,&quot;script&quot;:&quot;none&quot;},&quot;range&quot;:[0,3]}],&quot;text&quot;:&quot;2006&quot;,&quot;baseStyle&quot;:{&quot;fontFamily&quot;:&quot;Roboto&quot;,&quot;fontSize&quot;:15.668540327613892,&quot;color&quot;:&quot;rgba(70,69,70,1)&quot;,&quot;fontWeight&quot;:&quot;bold&quot;,&quot;fontStyle&quot;:&quot;normal&quot;,&quot;decoration&quot;:&quot;none&quot;,&quot;script&quot;:&quot;none&quot;}}],&quot;verticalAlign&quot;:&quot;TOP&quot;,&quot;_lastCaretLocation&quot;:{&quot;lineIndex&quot;:0,&quot;runIndex&quot;:-1,&quot;charIndex&quot;:-1,&quot;endOfLine&quot;:true}},&quot;size&quot;:{&quot;x&quot;:52.49312648023369,&quot;y&quot;:18.802248393136672},&quot;targetSize&quot;:{&quot;x&quot;:52.49312648023369,&quot;y&quot;:2},&quot;format&quot;:&quot;BETTER_TEXT&quot;},&quot;parent&quot;:{&quot;type&quot;:&quot;CHILD&quot;,&quot;parentId&quot;:&quot;589144f4-7e5b-4c20-ab60-639a439317c6&quot;,&quot;order&quot;:&quot;5&quot;}},&quot;48612dd6-752a-4df2-8ca6-6dafb2d7bd68&quot;:{&quot;type&quot;:&quot;FIGURE_OBJECT&quot;,&quot;id&quot;:&quot;48612dd6-752a-4df2-8ca6-6dafb2d7bd68&quot;,&quot;relativeTransform&quot;:{&quot;translate&quot;:{&quot;x&quot;:-333.2482390063131,&quot;y&quot;:24.168939029739047},&quot;rotate&quot;:0,&quot;skewX&quot;:0,&quot;scale&quot;:{&quot;x&quot;:1,&quot;y&quot;:1}},&quot;opacity&quot;:1,&quot;source&quot;:{&quot;type&quot;:&quot;ASSETS&quot;},&quot;pathStyles&quot;:[{&quot;type&quot;:&quot;FILL&quot;,&quot;fillStyle&quot;:&quot;rgb(0,0,0)&quot;}],&quot;isLocked&quot;:false,&quot;parent&quot;:{&quot;type&quot;:&quot;CHILD&quot;,&quot;parentId&quot;:&quot;5f0b9f0b-3489-4f3c-b832-e92511d56175&quot;,&quot;order&quot;:&quot;2&quot;}},&quot;591312b0-6f5e-4957-9763-9e0b4e26be5d&quot;:{&quot;type&quot;:&quot;FIGURE_OBJECT&quot;,&quot;id&quot;:&quot;591312b0-6f5e-4957-9763-9e0b4e26be5d&quot;,&quot;relativeTransform&quot;:{&quot;translate&quot;:{&quot;x&quot;:-7.784887358211087e-14,&quot;y&quot;:33.72059890559801},&quot;rotate&quot;:3.141592653589793},&quot;opacity&quot;:1,&quot;path&quot;:{&quot;type&quot;:&quot;TRIANGLE&quot;,&quot;size&quot;:{&quot;x&quot;:34.72923546933033,&quot;y&quot;:23.454556481288517},&quot;cornerRounding&quot;:{&quot;type&quot;:&quot;ARC_LENGTH&quot;,&quot;global&quot;:0}},&quot;pathStyles&quot;:[{&quot;type&quot;:&quot;FILL&quot;,&quot;fillStyle&quot;:&quot;rgba(110, 153, 187, 1)&quot;},{&quot;type&quot;:&quot;STROKE&quot;,&quot;strokeStyle&quot;:&quot;#95AAD3&quot;,&quot;lineWidth&quot;:0,&quot;lineJoin&quot;:&quot;round&quot;}],&quot;isLocked&quot;:false,&quot;parent&quot;:{&quot;type&quot;:&quot;CHILD&quot;,&quot;parentId&quot;:&quot;48612dd6-752a-4df2-8ca6-6dafb2d7bd68&quot;,&quot;order&quot;:&quot;2&quot;}},&quot;a2c9e153-eee9-4467-bece-c211fb71f8b2&quot;:{&quot;type&quot;:&quot;FIGURE_OBJECT&quot;,&quot;id&quot;:&quot;a2c9e153-eee9-4467-bece-c211fb71f8b2&quot;,&quot;relativeTransform&quot;:{&quot;translate&quot;:{&quot;x&quot;:2.4583854815403432e-14,&quot;y&quot;:-8.925113084599044},&quot;rotate&quot;:0},&quot;opacity&quot;:1,&quot;path&quot;:{&quot;type&quot;:&quot;ELLIPSE&quot;,&quot;size&quot;:{&quot;x&quot;:73.04552812328632,&quot;y&quot;:73.04552812328632}},&quot;pathStyles&quot;:[{&quot;type&quot;:&quot;FILL&quot;,&quot;fillStyle&quot;:&quot;rgba(110, 153, 187, 1)&quot;},{&quot;type&quot;:&quot;STROKE&quot;,&quot;strokeStyle&quot;:&quot;#95AAD3&quot;,&quot;lineWidth&quot;:0,&quot;lineJoin&quot;:&quot;round&quot;}],&quot;isLocked&quot;:false,&quot;parent&quot;:{&quot;type&quot;:&quot;CHILD&quot;,&quot;parentId&quot;:&quot;48612dd6-752a-4df2-8ca6-6dafb2d7bd68&quot;,&quot;order&quot;:&quot;5&quot;}},&quot;bb65d002-1975-4037-854c-af258bf4a199&quot;:{&quot;type&quot;:&quot;FIGURE_OBJECT&quot;,&quot;id&quot;:&quot;bb65d002-1975-4037-854c-af258bf4a199&quot;,&quot;relativeTransform&quot;:{&quot;translate&quot;:{&quot;x&quot;:-333.1517654764755,&quot;y&quot;:15.243885705280693},&quot;rotate&quot;:0,&quot;skewX&quot;:0,&quot;scale&quot;:{&quot;x&quot;:1,&quot;y&quot;:1}},&quot;layout&quot;:{&quot;sizeRatio&quot;:{&quot;x&quot;:0.8999999999999999,&quot;y&quot;:0.5833333333333334},&quot;keepAspectRatio&quot;:true},&quot;opacity&quot;:1,&quot;path&quot;:{&quot;type&quot;:&quot;ELLIPSE&quot;,&quot;size&quot;:{&quot;x&quot;:57.241189681681156,&quot;y&quot;:57.241189681681156}},&quot;pathStyles&quot;:[{&quot;type&quot;:&quot;FILL&quot;,&quot;fillStyle&quot;:&quot;rgba(255,255,255,1)&quot;},{&quot;type&quot;:&quot;STROKE&quot;,&quot;strokeStyle&quot;:&quot;rgba(0,0,0,1)&quot;,&quot;lineWidth&quot;:0,&quot;lineJoin&quot;:&quot;round&quot;}],&quot;isLocked&quot;:false,&quot;parent&quot;:{&quot;type&quot;:&quot;CHILD&quot;,&quot;parentId&quot;:&quot;5f0b9f0b-3489-4f3c-b832-e92511d56175&quot;,&quot;order&quot;:&quot;5&quot;}},&quot;914be75d-465e-41ee-8c91-46a28edcd3de&quot;:{&quot;type&quot;:&quot;FIGURE_OBJECT&quot;,&quot;id&quot;:&quot;914be75d-465e-41ee-8c91-46a28edcd3de&quot;,&quot;relativeTransform&quot;:{&quot;translate&quot;:{&quot;x&quot;:0,&quot;y&quot;:0},&quot;rotate&quot;:0},&quot;text&quot;:{&quot;textData&quot;:{&quot;lineSpacing&quot;:&quot;normal&quot;,&quot;alignment&quot;:&quot;center&quot;,&quot;lines&quot;:[{&quot;runs&quot;:[{&quot;style&quot;:{&quot;fontFamily&quot;:&quot;Roboto&quot;,&quot;fontSize&quot;:15.37719991471962,&quot;color&quot;:&quot;rgba(70,69,70,1)&quot;,&quot;fontWeight&quot;:&quot;bold&quot;,&quot;fontStyle&quot;:&quot;normal&quot;,&quot;decoration&quot;:&quot;none&quot;,&quot;script&quot;:&quot;none&quot;},&quot;range&quot;:[0,3]}],&quot;text&quot;:&quot;2009&quot;}],&quot;verticalAlign&quot;:&quot;TOP&quot;,&quot;_lastCaretLocation&quot;:{&quot;lineIndex&quot;:0,&quot;runIndex&quot;:-1,&quot;charIndex&quot;:-1,&quot;endOfLine&quot;:true}},&quot;size&quot;:{&quot;x&quot;:51.51707071351304,&quot;y&quot;:18.452639897663545},&quot;targetSize&quot;:{&quot;x&quot;:51.51707071351304,&quot;y&quot;:2},&quot;format&quot;:&quot;BETTER_TEXT&quot;},&quot;parent&quot;:{&quot;type&quot;:&quot;CHILD&quot;,&quot;parentId&quot;:&quot;bb65d002-1975-4037-854c-af258bf4a199&quot;,&quot;order&quot;:&quot;5&quot;}},&quot;21af5747-6b52-4827-9998-33b5adf9213e&quot;:{&quot;type&quot;:&quot;FIGURE_OBJECT&quot;,&quot;id&quot;:&quot;21af5747-6b52-4827-9998-33b5adf9213e&quot;,&quot;relativeTransform&quot;:{&quot;translate&quot;:{&quot;x&quot;:-136.94960888563236,&quot;y&quot;:25.03001324271009},&quot;rotate&quot;:0,&quot;skewX&quot;:0,&quot;scale&quot;:{&quot;x&quot;:1,&quot;y&quot;:1}},&quot;opacity&quot;:1,&quot;source&quot;:{&quot;type&quot;:&quot;ASSETS&quot;},&quot;pathStyles&quot;:[{&quot;type&quot;:&quot;FILL&quot;,&quot;fillStyle&quot;:&quot;rgb(0,0,0)&quot;}],&quot;isLocked&quot;:false,&quot;parent&quot;:{&quot;type&quot;:&quot;CHILD&quot;,&quot;parentId&quot;:&quot;131583b0-5080-4c33-8a24-a12b44b79a20&quot;,&quot;order&quot;:&quot;2&quot;}},&quot;4a19839c-20ee-41a2-88b6-3f7f989517b5&quot;:{&quot;type&quot;:&quot;FIGURE_OBJECT&quot;,&quot;id&quot;:&quot;4a19839c-20ee-41a2-88b6-3f7f989517b5&quot;,&quot;relativeTransform&quot;:{&quot;translate&quot;:{&quot;x&quot;:5.4274173696424145e-14,&quot;y&quot;:34.35946676684156},&quot;rotate&quot;:3.141592653589793},&quot;opacity&quot;:1,&quot;path&quot;:{&quot;type&quot;:&quot;TRIANGLE&quot;,&quot;size&quot;:{&quot;x&quot;:34.799642812618565,&quot;y&quot;:23.311354627674202},&quot;cornerRounding&quot;:{&quot;type&quot;:&quot;ARC_LENGTH&quot;,&quot;global&quot;:0}},&quot;pathStyles&quot;:[{&quot;type&quot;:&quot;FILL&quot;,&quot;fillStyle&quot;:&quot;rgba(61, 96, 167, 1)&quot;},{&quot;type&quot;:&quot;STROKE&quot;,&quot;strokeStyle&quot;:&quot;rgba(0,0,0,0)&quot;,&quot;lineWidth&quot;:0.5875700683535032,&quot;lineJoin&quot;:&quot;round&quot;}],&quot;isLocked&quot;:false,&quot;parent&quot;:{&quot;type&quot;:&quot;CHILD&quot;,&quot;parentId&quot;:&quot;21af5747-6b52-4827-9998-33b5adf9213e&quot;,&quot;order&quot;:&quot;2&quot;}},&quot;46b88fe1-7165-4395-9aeb-4f69ed8b5768&quot;:{&quot;type&quot;:&quot;FIGURE_OBJECT&quot;,&quot;id&quot;:&quot;46b88fe1-7165-4395-9aeb-4f69ed8b5768&quot;,&quot;relativeTransform&quot;:{&quot;translate&quot;:{&quot;x&quot;:2.5049618629118835e-14,&quot;y&quot;:-9.094207587448103},&quot;rotate&quot;:0},&quot;opacity&quot;:1,&quot;path&quot;:{&quot;type&quot;:&quot;ELLIPSE&quot;,&quot;size&quot;:{&quot;x&quot;:74.42944305481448,&quot;y&quot;:74.42944305481448}},&quot;pathStyles&quot;:[{&quot;type&quot;:&quot;FILL&quot;,&quot;fillStyle&quot;:&quot;rgba(61, 96, 167, 1)&quot;},{&quot;type&quot;:&quot;STROKE&quot;,&quot;strokeStyle&quot;:&quot;#95AAD3&quot;,&quot;lineWidth&quot;:0,&quot;lineJoin&quot;:&quot;round&quot;}],&quot;isLocked&quot;:false,&quot;parent&quot;:{&quot;type&quot;:&quot;CHILD&quot;,&quot;parentId&quot;:&quot;21af5747-6b52-4827-9998-33b5adf9213e&quot;,&quot;order&quot;:&quot;5&quot;}},&quot;8c268c19-0871-44c6-87a1-a5cd43586c5a&quot;:{&quot;type&quot;:&quot;FIGURE_OBJECT&quot;,&quot;id&quot;:&quot;8c268c19-0871-44c6-87a1-a5cd43586c5a&quot;,&quot;relativeTransform&quot;:{&quot;translate&quot;:{&quot;x&quot;:-136.94972556220205,&quot;y&quot;:15.710827211434339},&quot;rotate&quot;:0,&quot;skewX&quot;:0,&quot;scale&quot;:{&quot;x&quot;:1,&quot;y&quot;:1}},&quot;layout&quot;:{&quot;sizeRatio&quot;:{&quot;x&quot;:0.8999999999999999,&quot;y&quot;:0.5833333333333334},&quot;keepAspectRatio&quot;:true},&quot;opacity&quot;:1,&quot;path&quot;:{&quot;type&quot;:&quot;ELLIPSE&quot;,&quot;size&quot;:{&quot;x&quot;:58.32567683831055,&quot;y&quot;:58.32567683831055}},&quot;pathStyles&quot;:[{&quot;type&quot;:&quot;FILL&quot;,&quot;fillStyle&quot;:&quot;rgba(255,255,255,1)&quot;},{&quot;type&quot;:&quot;STROKE&quot;,&quot;strokeStyle&quot;:&quot;rgba(0,0,0,1)&quot;,&quot;lineWidth&quot;:0,&quot;lineJoin&quot;:&quot;round&quot;}],&quot;isLocked&quot;:false,&quot;parent&quot;:{&quot;type&quot;:&quot;CHILD&quot;,&quot;parentId&quot;:&quot;131583b0-5080-4c33-8a24-a12b44b79a20&quot;,&quot;order&quot;:&quot;5&quot;}},&quot;1dd15535-dc61-4a8c-90cb-f387b82cfd82&quot;:{&quot;type&quot;:&quot;FIGURE_OBJECT&quot;,&quot;id&quot;:&quot;1dd15535-dc61-4a8c-90cb-f387b82cfd82&quot;,&quot;relativeTransform&quot;:{&quot;translate&quot;:{&quot;x&quot;:0,&quot;y&quot;:0},&quot;rotate&quot;:0},&quot;text&quot;:{&quot;textData&quot;:{&quot;lineSpacing&quot;:&quot;normal&quot;,&quot;alignment&quot;:&quot;center&quot;,&quot;lines&quot;:[{&quot;runs&quot;:[{&quot;style&quot;:{&quot;fontFamily&quot;:&quot;Roboto&quot;,&quot;fontSize&quot;:15.668535156093418,&quot;color&quot;:&quot;rgba(70,69,70,1)&quot;,&quot;fontWeight&quot;:&quot;bold&quot;,&quot;fontStyle&quot;:&quot;normal&quot;,&quot;decoration&quot;:&quot;none&quot;,&quot;script&quot;:&quot;none&quot;},&quot;range&quot;:[0,3]}],&quot;text&quot;:&quot;2014&quot;}],&quot;verticalAlign&quot;:&quot;TOP&quot;,&quot;_lastCaretLocation&quot;:{&quot;lineIndex&quot;:0,&quot;runIndex&quot;:-1,&quot;charIndex&quot;:-1,&quot;endOfLine&quot;:true}},&quot;size&quot;:{&quot;x&quot;:52.49310915447949,&quot;y&quot;:18.802242187312103},&quot;targetSize&quot;:{&quot;x&quot;:52.49310915447949,&quot;y&quot;:2},&quot;format&quot;:&quot;BETTER_TEXT&quot;},&quot;parent&quot;:{&quot;type&quot;:&quot;CHILD&quot;,&quot;parentId&quot;:&quot;8c268c19-0871-44c6-87a1-a5cd43586c5a&quot;,&quot;order&quot;:&quot;5&quot;}},&quot;62ea9b6d-1d19-445f-a8a3-e4a50785028c&quot;:{&quot;type&quot;:&quot;FIGURE_OBJECT&quot;,&quot;id&quot;:&quot;62ea9b6d-1d19-445f-a8a3-e4a50785028c&quot;,&quot;relativeTransform&quot;:{&quot;translate&quot;:{&quot;x&quot;:14.789442046257307,&quot;y&quot;:24.864641686553345},&quot;rotate&quot;:0,&quot;skewX&quot;:0,&quot;scale&quot;:{&quot;x&quot;:1,&quot;y&quot;:1}},&quot;opacity&quot;:1,&quot;source&quot;:{&quot;type&quot;:&quot;ASSETS&quot;},&quot;pathStyles&quot;:[{&quot;type&quot;:&quot;FILL&quot;,&quot;fillStyle&quot;:&quot;rgb(0,0,0)&quot;}],&quot;isLocked&quot;:false,&quot;parent&quot;:{&quot;type&quot;:&quot;CHILD&quot;,&quot;parentId&quot;:&quot;01d0f737-c575-44b0-bdf8-1c346b5345ad&quot;,&quot;order&quot;:&quot;2&quot;}},&quot;4140da49-b76e-482a-a660-4569d2559633&quot;:{&quot;type&quot;:&quot;FIGURE_OBJECT&quot;,&quot;id&quot;:&quot;4140da49-b76e-482a-a660-4569d2559633&quot;,&quot;relativeTransform&quot;:{&quot;translate&quot;:{&quot;x&quot;:1.88543997884034e-13,&quot;y&quot;:34.48234123002186},&quot;rotate&quot;:3.141592653589793,&quot;skewX&quot;:4.469510435199611e-32},&quot;opacity&quot;:1,&quot;path&quot;:{&quot;type&quot;:&quot;TRIANGLE&quot;,&quot;size&quot;:{&quot;x&quot;:35.5137627141142,&quot;y&quot;:23.98439073549037},&quot;cornerRounding&quot;:{&quot;type&quot;:&quot;ARC_LENGTH&quot;,&quot;global&quot;:0}},&quot;pathStyles&quot;:[{&quot;type&quot;:&quot;FILL&quot;,&quot;fillStyle&quot;:&quot;rgba(38, 64, 139, 1)&quot;},{&quot;type&quot;:&quot;STROKE&quot;,&quot;strokeStyle&quot;:&quot;#95AAD3&quot;,&quot;lineWidth&quot;:0,&quot;lineJoin&quot;:&quot;round&quot;}],&quot;isLocked&quot;:false,&quot;parent&quot;:{&quot;type&quot;:&quot;CHILD&quot;,&quot;parentId&quot;:&quot;62ea9b6d-1d19-445f-a8a3-e4a50785028c&quot;,&quot;order&quot;:&quot;2&quot;}},&quot;21ec8fbd-546e-4134-8d99-678fbc64029a&quot;:{&quot;type&quot;:&quot;FIGURE_OBJECT&quot;,&quot;id&quot;:&quot;21ec8fbd-546e-4134-8d99-678fbc64029a&quot;,&quot;relativeTransform&quot;:{&quot;translate&quot;:{&quot;x&quot;:-4.1898666196452004e-14,&quot;y&quot;:-9.126729799825284},&quot;rotate&quot;:0},&quot;opacity&quot;:1,&quot;path&quot;:{&quot;type&quot;:&quot;ELLIPSE&quot;,&quot;size&quot;:{&quot;x&quot;:74.6956135958834,&quot;y&quot;:74.69561359588339}},&quot;pathStyles&quot;:[{&quot;type&quot;:&quot;FILL&quot;,&quot;fillStyle&quot;:&quot;rgba(38, 64, 139, 1)&quot;},{&quot;type&quot;:&quot;STROKE&quot;,&quot;strokeStyle&quot;:&quot;#95AAD3&quot;,&quot;lineWidth&quot;:0,&quot;lineJoin&quot;:&quot;round&quot;}],&quot;isLocked&quot;:false,&quot;parent&quot;:{&quot;type&quot;:&quot;CHILD&quot;,&quot;parentId&quot;:&quot;62ea9b6d-1d19-445f-a8a3-e4a50785028c&quot;,&quot;order&quot;:&quot;5&quot;}},&quot;64b2426d-2aaf-4916-b7f2-a9c3eb7e1789&quot;:{&quot;type&quot;:&quot;FIGURE_OBJECT&quot;,&quot;id&quot;:&quot;64b2426d-2aaf-4916-b7f2-a9c3eb7e1789&quot;,&quot;relativeTransform&quot;:{&quot;translate&quot;:{&quot;x&quot;:14.78917753460938,&quot;y&quot;:15.51212888718073},&quot;rotate&quot;:0,&quot;skewX&quot;:0,&quot;scale&quot;:{&quot;x&quot;:1,&quot;y&quot;:1}},&quot;layout&quot;:{&quot;sizeRatio&quot;:{&quot;x&quot;:0.8999999999999999,&quot;y&quot;:0.5833333333333334},&quot;keepAspectRatio&quot;:true},&quot;opacity&quot;:1,&quot;path&quot;:{&quot;type&quot;:&quot;ELLIPSE&quot;,&quot;size&quot;:{&quot;x&quot;:58.534257963267116,&quot;y&quot;:58.53425796326711}},&quot;pathStyles&quot;:[{&quot;type&quot;:&quot;FILL&quot;,&quot;fillStyle&quot;:&quot;rgba(255,255,255,1)&quot;},{&quot;type&quot;:&quot;STROKE&quot;,&quot;strokeStyle&quot;:&quot;rgba(0,0,0,1)&quot;,&quot;lineWidth&quot;:0,&quot;lineJoin&quot;:&quot;round&quot;}],&quot;isLocked&quot;:false,&quot;parent&quot;:{&quot;type&quot;:&quot;CHILD&quot;,&quot;parentId&quot;:&quot;01d0f737-c575-44b0-bdf8-1c346b5345ad&quot;,&quot;order&quot;:&quot;5&quot;}},&quot;2c9f2718-80e0-4966-a2c4-921bb2ffd99b&quot;:{&quot;type&quot;:&quot;FIGURE_OBJECT&quot;,&quot;id&quot;:&quot;2c9f2718-80e0-4966-a2c4-921bb2ffd99b&quot;,&quot;relativeTransform&quot;:{&quot;translate&quot;:{&quot;x&quot;:0,&quot;y&quot;:0},&quot;rotate&quot;:0},&quot;text&quot;:{&quot;textData&quot;:{&quot;lineSpacing&quot;:&quot;normal&quot;,&quot;alignment&quot;:&quot;center&quot;,&quot;lines&quot;:[{&quot;runs&quot;:[{&quot;style&quot;:{&quot;fontFamily&quot;:&quot;Roboto&quot;,&quot;fontSize&quot;:15.724568122471835,&quot;color&quot;:&quot;rgba(70,69,70,1)&quot;,&quot;fontWeight&quot;:&quot;bold&quot;,&quot;fontStyle&quot;:&quot;normal&quot;,&quot;decoration&quot;:&quot;none&quot;,&quot;script&quot;:&quot;none&quot;},&quot;range&quot;:[0,3]}],&quot;text&quot;:&quot;2016&quot;}],&quot;verticalAlign&quot;:&quot;TOP&quot;,&quot;_lastCaretLocation&quot;:{&quot;lineIndex&quot;:0,&quot;runIndex&quot;:-1,&quot;charIndex&quot;:-1,&quot;endOfLine&quot;:true}},&quot;size&quot;:{&quot;x&quot;:52.6808321669404,&quot;y&quot;:18.8694817469662},&quot;targetSize&quot;:{&quot;x&quot;:52.6808321669404,&quot;y&quot;:2},&quot;format&quot;:&quot;BETTER_TEXT&quot;},&quot;parent&quot;:{&quot;type&quot;:&quot;CHILD&quot;,&quot;parentId&quot;:&quot;64b2426d-2aaf-4916-b7f2-a9c3eb7e1789&quot;,&quot;order&quot;:&quot;5&quot;}},&quot;fdd2e5dc-d722-4ed8-b130-7c1a45a5f1b1&quot;:{&quot;type&quot;:&quot;FIGURE_OBJECT&quot;,&quot;id&quot;:&quot;fdd2e5dc-d722-4ed8-b130-7c1a45a5f1b1&quot;,&quot;relativeTransform&quot;:{&quot;translate&quot;:{&quot;x&quot;:-4.367988799108009,&quot;y&quot;:-225.19368689740705},&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45.33333333333333,&quot;color&quot;:&quot;rgba(6,148,142,1)&quot;,&quot;fontWeight&quot;:&quot;bold&quot;,&quot;fontStyle&quot;:&quot;normal&quot;,&quot;decoration&quot;:&quot;none&quot;,&quot;script&quot;:&quot;none&quot;},&quot;range&quot;:[0,40]}],&quot;text&quot;:&quot;ADPKD Diagnosis, Prognosis, and Treatment&quot;}],&quot;verticalAlign&quot;:&quot;TOP&quot;,&quot;_lastCaretLocation&quot;:{&quot;lineIndex&quot;:0,&quot;runIndex&quot;:-1,&quot;charIndex&quot;:-1,&quot;endOfLine&quot;:true}},&quot;size&quot;:{&quot;x&quot;:920.4645263418392,&quot;y&quot;:176},&quot;targetSize&quot;:{&quot;x&quot;:920.4645263418392,&quot;y&quot;:176},&quot;format&quot;:&quot;BETTER_TEXT&quot;,&quot;verticalAlign&quot;:&quot;TOP&quot;},&quot;isLocked&quot;:false,&quot;parent&quot;:{&quot;type&quot;:&quot;CHILD&quot;,&quot;parentId&quot;:&quot;520d26eb-2d4b-4524-902d-a9c5804cd3d3&quot;,&quot;order&quot;:&quot;65&quot;}},&quot;d91d3d72-6538-4573-ad97-5ec01745d946&quot;:{&quot;type&quot;:&quot;FIGURE_OBJECT&quot;,&quot;id&quot;:&quot;d91d3d72-6538-4573-ad97-5ec01745d946&quot;,&quot;relativeTransform&quot;:{&quot;translate&quot;:{&quot;x&quot;:283.9065079254972,&quot;y&quot;:-119.99709379684418},&quot;rotate&quot;:0},&quot;opacity&quot;:1,&quot;pathStyles&quot;:[{&quot;type&quot;:&quot;FILL&quot;,&quot;fillStyle&quot;:&quot;rgba(129,134,137,1)&quot;}],&quot;text&quot;:{&quot;textData&quot;:{&quot;lineSpacing&quot;:&quot;normal&quot;,&quot;alignment&quot;:&quot;right&quot;,&quot;lines&quot;:[{&quot;runs&quot;:[{&quot;style&quot;:{&quot;fontFamily&quot;:&quot;Roboto&quot;,&quot;fontSize&quot;:18.666666666666664,&quot;color&quot;:&quot;rgba(112,112,113,1)&quot;,&quot;fontWeight&quot;:&quot;normal&quot;,&quot;fontStyle&quot;:&quot;normal&quot;,&quot;decoration&quot;:&quot;none&quot;,&quot;script&quot;:&quot;none&quot;},&quot;range&quot;:[0,23]}],&quot;text&quot;:&quot;Diagnostics, Prognostics&quot;},{&quot;runs&quot;:[{&quot;style&quot;:{&quot;fontFamily&quot;:&quot;Roboto&quot;,&quot;fontSize&quot;:18.666666666666664,&quot;color&quot;:&quot;rgba(112,112,113,1)&quot;,&quot;fontWeight&quot;:&quot;normal&quot;,&quot;fontStyle&quot;:&quot;normal&quot;,&quot;decoration&quot;:&quot;none&quot;,&quot;script&quot;:&quot;none&quot;},&quot;range&quot;:[0,13]}],&quot;text&quot;:&quot;V2R Antagonist&quot;},{&quot;runs&quot;:[{&quot;style&quot;:{&quot;fontFamily&quot;:&quot;Roboto&quot;,&quot;fontSize&quot;:18.666666666666664,&quot;color&quot;:&quot;rgba(112,112,113,1)&quot;,&quot;fontWeight&quot;:&quot;normal&quot;,&quot;fontStyle&quot;:&quot;normal&quot;,&quot;decoration&quot;:&quot;none&quot;,&quot;script&quot;:&quot;none&quot;},&quot;range&quot;:[0,14]}],&quot;text&quot;:&quot;mTOR Inhibitors&quot;},{&quot;runs&quot;:[{&quot;style&quot;:{&quot;fontFamily&quot;:&quot;Roboto&quot;,&quot;fontSize&quot;:18.666666666666664,&quot;color&quot;:&quot;rgba(112,112,113,1)&quot;,&quot;fontWeight&quot;:&quot;normal&quot;,&quot;fontStyle&quot;:&quot;normal&quot;,&quot;decoration&quot;:&quot;none&quot;,&quot;script&quot;:&quot;none&quot;},&quot;range&quot;:[0,19]}],&quot;text&quot;:&quot;Somatostatin Analogs&quot;},{&quot;runs&quot;:[{&quot;style&quot;:{&quot;fontFamily&quot;:&quot;Roboto&quot;,&quot;fontSize&quot;:18.666666666666664,&quot;color&quot;:&quot;rgba(112,112,113,1)&quot;,&quot;fontWeight&quot;:&quot;normal&quot;,&quot;fontStyle&quot;:&quot;normal&quot;,&quot;decoration&quot;:&quot;none&quot;,&quot;script&quot;:&quot;none&quot;},&quot;range&quot;:[0,34]}],&quot;text&quot;:&quot;Glucosylceramide Synthase Inhibitor&quot;},{&quot;runs&quot;:[{&quot;style&quot;:{&quot;fontFamily&quot;:&quot;Roboto&quot;,&quot;fontSize&quot;:18.666666666666664,&quot;color&quot;:&quot;rgba(112,112,113,1)&quot;,&quot;fontWeight&quot;:&quot;normal&quot;,&quot;fontStyle&quot;:&quot;normal&quot;,&quot;decoration&quot;:&quot;none&quot;,&quot;script&quot;:&quot;none&quot;},&quot;range&quot;:[0,7]}],&quot;text&quot;:&quot;microRNA&quot;,&quot;baseStyle&quot;:{&quot;fontFamily&quot;:&quot;Roboto&quot;,&quot;fontSize&quot;:18.666666666666664,&quot;color&quot;:&quot;rgba(112,112,113,1)&quot;,&quot;fontWeight&quot;:&quot;normal&quot;,&quot;fontStyle&quot;:&quot;normal&quot;,&quot;decoration&quot;:&quot;none&quot;,&quot;script&quot;:&quot;none&quot;}}],&quot;verticalAlign&quot;:&quot;TOP&quot;},&quot;size&quot;:{&quot;x&quot;:302.55706681345737,&quot;y&quot;:154},&quot;targetSize&quot;:{&quot;x&quot;:302.55706681345737,&quot;y&quot;:154},&quot;format&quot;:&quot;BETTER_TEXT&quot;,&quot;verticalAlign&quot;:&quot;TOP&quot;},&quot;isLocked&quot;:false,&quot;parent&quot;:{&quot;type&quot;:&quot;CHILD&quot;,&quot;parentId&quot;:&quot;520d26eb-2d4b-4524-902d-a9c5804cd3d3&quot;,&quot;order&quot;:&quot;7&quot;}},&quot;3673dd62-2b39-4b22-92e2-f57b554ed1cf&quot;:{&quot;type&quot;:&quot;FIGURE_OBJECT&quot;,&quot;id&quot;:&quot;3673dd62-2b39-4b22-92e2-f57b554ed1cf&quot;,&quot;relativeTransform&quot;:{&quot;translate&quot;:{&quot;x&quot;:-433.600272359516,&quot;y&quot;:-47.77201959034602},&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16,&quot;color&quot;:&quot;rgba(112,112,113,1)&quot;,&quot;fontWeight&quot;:&quot;bold&quot;,&quot;fontStyle&quot;:&quot;normal&quot;,&quot;decoration&quot;:&quot;none&quot;,&quot;script&quot;:&quot;none&quot;},&quot;range&quot;:[0,4]}],&quot;text&quot;:&quot;CRISP&quot;}],&quot;verticalAlign&quot;:&quot;CENTER&quot;,&quot;_lastCaretLocation&quot;:{&quot;lineIndex&quot;:0,&quot;runIndex&quot;:-1,&quot;charIndex&quot;:-1,&quot;endOfLine&quot;:true}},&quot;size&quot;:{&quot;x&quot;:152.2993905880128,&quot;y&quot;:52.986173163405084},&quot;targetSize&quot;:{&quot;x&quot;:152.2993905880128,&quot;y&quot;:52.986173163405084},&quot;format&quot;:&quot;BETTER_TEXT&quot;,&quot;verticalAlign&quot;:&quot;TOP&quot;},&quot;isLocked&quot;:false,&quot;parent&quot;:{&quot;type&quot;:&quot;CHILD&quot;,&quot;parentId&quot;:&quot;579445f2-45fb-41f9-8f8a-3bea59b1a87e&quot;,&quot;order&quot;:&quot;7&quot;}},&quot;b0de6cce-6e0d-4d4e-ba25-560cda0ce027&quot;:{&quot;type&quot;:&quot;FIGURE_OBJECT&quot;,&quot;id&quot;:&quot;b0de6cce-6e0d-4d4e-ba25-560cda0ce027&quot;,&quot;relativeTransform&quot;:{&quot;translate&quot;:{&quot;x&quot;:-331.96233685181755,&quot;y&quot;:-49.77938178424686},&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16,&quot;color&quot;:&quot;rgba(112,112,113,1)&quot;,&quot;fontWeight&quot;:&quot;bold&quot;,&quot;fontStyle&quot;:&quot;normal&quot;,&quot;decoration&quot;:&quot;none&quot;,&quot;script&quot;:&quot;none&quot;},&quot;range&quot;:[0,38]}],&quot;text&quot;:&quot;Unified US Criteria for Diagnosis ADPKD&quot;}],&quot;verticalAlign&quot;:&quot;CENTER&quot;,&quot;_lastCaretLocation&quot;:{&quot;lineIndex&quot;:0,&quot;runIndex&quot;:-1,&quot;charIndex&quot;:-1,&quot;endOfLine&quot;:true}},&quot;size&quot;:{&quot;x&quot;:128.84720155751702,&quot;y&quot;:57},&quot;targetSize&quot;:{&quot;x&quot;:128.84720155751702,&quot;y&quot;:52.986173163405084},&quot;format&quot;:&quot;BETTER_TEXT&quot;,&quot;verticalAlign&quot;:&quot;TOP&quot;},&quot;isLocked&quot;:false,&quot;parent&quot;:{&quot;type&quot;:&quot;CHILD&quot;,&quot;parentId&quot;:&quot;5f0b9f0b-3489-4f3c-b832-e92511d56175&quot;,&quot;order&quot;:&quot;7&quot;}},&quot;d2854834-8469-4dc8-8d8e-bd5cab0b9b5e&quot;:{&quot;type&quot;:&quot;FIGURE_OBJECT&quot;,&quot;id&quot;:&quot;d2854834-8469-4dc8-8d8e-bd5cab0b9b5e&quot;,&quot;relativeTransform&quot;:{&quot;translate&quot;:{&quot;x&quot;:-136.95017630135342,&quot;y&quot;:-47.772251911693104},&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16,&quot;color&quot;:&quot;rgba(112,112,113,1)&quot;,&quot;fontWeight&quot;:&quot;bold&quot;,&quot;fontStyle&quot;:&quot;normal&quot;,&quot;decoration&quot;:&quot;none&quot;,&quot;script&quot;:&quot;none&quot;},&quot;range&quot;:[0,32]}],&quot;text&quot;:&quot;Mayo Imaging Classification (MIC)&quot;}],&quot;verticalAlign&quot;:&quot;CENTER&quot;,&quot;_lastCaretLocation&quot;:{&quot;lineIndex&quot;:0,&quot;runIndex&quot;:-1,&quot;charIndex&quot;:-1,&quot;endOfLine&quot;:true}},&quot;size&quot;:{&quot;x&quot;:152.2993905880128,&quot;y&quot;:52.986173163405084},&quot;targetSize&quot;:{&quot;x&quot;:152.2993905880128,&quot;y&quot;:52.986173163405084},&quot;format&quot;:&quot;BETTER_TEXT&quot;,&quot;verticalAlign&quot;:&quot;TOP&quot;},&quot;isLocked&quot;:false,&quot;parent&quot;:{&quot;type&quot;:&quot;CHILD&quot;,&quot;parentId&quot;:&quot;131583b0-5080-4c33-8a24-a12b44b79a20&quot;,&quot;order&quot;:&quot;7&quot;}},&quot;731a2629-3648-4e4c-9542-8efd3e6e52b2&quot;:{&quot;type&quot;:&quot;FIGURE_OBJECT&quot;,&quot;id&quot;:&quot;731a2629-3648-4e4c-9542-8efd3e6e52b2&quot;,&quot;relativeTransform&quot;:{&quot;translate&quot;:{&quot;x&quot;:15.349828009067522,&quot;y&quot;:-48.103549169317006},&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16,&quot;color&quot;:&quot;rgba(112,112,113,1)&quot;,&quot;fontWeight&quot;:&quot;bold&quot;,&quot;fontStyle&quot;:&quot;normal&quot;,&quot;decoration&quot;:&quot;none&quot;,&quot;script&quot;:&quot;none&quot;},&quot;range&quot;:[0,12]}],&quot;text&quot;:&quot;PRO-PKD Score&quot;}],&quot;verticalAlign&quot;:&quot;CENTER&quot;,&quot;_lastCaretLocation&quot;:{&quot;lineIndex&quot;:0,&quot;runIndex&quot;:-1,&quot;charIndex&quot;:-1,&quot;endOfLine&quot;:true}},&quot;size&quot;:{&quot;x&quot;:152.2993905880128,&quot;y&quot;:52.986173163405084},&quot;targetSize&quot;:{&quot;x&quot;:152.2993905880128,&quot;y&quot;:52.986173163405084},&quot;format&quot;:&quot;BETTER_TEXT&quot;,&quot;verticalAlign&quot;:&quot;TOP&quot;},&quot;isLocked&quot;:false,&quot;parent&quot;:{&quot;type&quot;:&quot;CHILD&quot;,&quot;parentId&quot;:&quot;01d0f737-c575-44b0-bdf8-1c346b5345ad&quot;,&quot;order&quot;:&quot;7&quot;}},&quot;cf34df1f-622a-4c3f-b94f-08ebfbb6c769&quot;:{&quot;type&quot;:&quot;FIGURE_OBJECT&quot;,&quot;id&quot;:&quot;cf34df1f-622a-4c3f-b94f-08ebfbb6c769&quot;,&quot;relativeTransform&quot;:{&quot;translate&quot;:{&quot;x&quot;:-314.40532867013894,&quot;y&quot;:245.60601762987466},&quot;rotate&quot;:3.141592653589793,&quot;skewX&quot;:0,&quot;scale&quot;:{&quot;x&quot;:1,&quot;y&quot;:1}},&quot;opacity&quot;:1,&quot;source&quot;:{&quot;type&quot;:&quot;ASSETS&quot;},&quot;pathStyles&quot;:[{&quot;type&quot;:&quot;FILL&quot;,&quot;fillStyle&quot;:&quot;rgb(0,0,0)&quot;}],&quot;isLocked&quot;:false,&quot;parent&quot;:{&quot;type&quot;:&quot;CHILD&quot;,&quot;parentId&quot;:&quot;7695d992-95f2-437b-aca9-774f1faa2c12&quot;,&quot;order&quot;:&quot;2&quot;}},&quot;84b6655a-07ec-4e10-bd5d-e26ee1255083&quot;:{&quot;type&quot;:&quot;FIGURE_OBJECT&quot;,&quot;id&quot;:&quot;84b6655a-07ec-4e10-bd5d-e26ee1255083&quot;,&quot;relativeTransform&quot;:{&quot;translate&quot;:{&quot;x&quot;:1.461228235654718e-13,&quot;y&quot;:34.359499813690064},&quot;rotate&quot;:3.141592653589793},&quot;opacity&quot;:1,&quot;path&quot;:{&quot;type&quot;:&quot;TRIANGLE&quot;,&quot;size&quot;:{&quot;x&quot;:-34.79965429850818,&quot;y&quot;:23.311362321765994},&quot;cornerRounding&quot;:{&quot;type&quot;:&quot;ARC_LENGTH&quot;,&quot;global&quot;:0}},&quot;pathStyles&quot;:[{&quot;type&quot;:&quot;FILL&quot;,&quot;fillStyle&quot;:&quot;rgba(246, 215, 237, 1)&quot;},{&quot;type&quot;:&quot;STROKE&quot;,&quot;strokeStyle&quot;:&quot;rgba(158, 68, 114, 1)&quot;,&quot;lineWidth&quot;:0.587570262285521,&quot;lineJoin&quot;:&quot;round&quot;}],&quot;isLocked&quot;:false,&quot;parent&quot;:{&quot;type&quot;:&quot;CHILD&quot;,&quot;parentId&quot;:&quot;cf34df1f-622a-4c3f-b94f-08ebfbb6c769&quot;,&quot;order&quot;:&quot;2&quot;}},&quot;ff08ce74-3857-4b06-bc59-68bb3784817f&quot;:{&quot;type&quot;:&quot;FIGURE_OBJECT&quot;,&quot;id&quot;:&quot;ff08ce74-3857-4b06-bc59-68bb3784817f&quot;,&quot;relativeTransform&quot;:{&quot;translate&quot;:{&quot;x&quot;:-2.5049626896938023e-14,&quot;y&quot;:-9.0942322953036},&quot;rotate&quot;:6.283185307179586},&quot;opacity&quot;:1,&quot;path&quot;:{&quot;type&quot;:&quot;ELLIPSE&quot;,&quot;size&quot;:{&quot;x&quot;:-74.42946762082431,&quot;y&quot;:74.42946762082431}},&quot;pathStyles&quot;:[{&quot;type&quot;:&quot;FILL&quot;,&quot;fillStyle&quot;:&quot;rgba(246, 215, 237, 1)&quot;},{&quot;type&quot;:&quot;STROKE&quot;,&quot;strokeStyle&quot;:&quot;rgba(158, 68, 114, 1)&quot;,&quot;lineWidth&quot;:0,&quot;lineJoin&quot;:&quot;round&quot;}],&quot;isLocked&quot;:false,&quot;parent&quot;:{&quot;type&quot;:&quot;CHILD&quot;,&quot;parentId&quot;:&quot;cf34df1f-622a-4c3f-b94f-08ebfbb6c769&quot;,&quot;order&quot;:&quot;5&quot;}},&quot;53d9d7b5-316e-4f08-a100-bc6de957b754&quot;:{&quot;type&quot;:&quot;FIGURE_OBJECT&quot;,&quot;id&quot;:&quot;53d9d7b5-316e-4f08-a100-bc6de957b754&quot;,&quot;relativeTransform&quot;:{&quot;translate&quot;:{&quot;x&quot;:-314.4058907499026,&quot;y&quot;:254.84559985109166},&quot;rotate&quot;:0,&quot;skewX&quot;:0,&quot;scale&quot;:{&quot;x&quot;:1,&quot;y&quot;:1}},&quot;layout&quot;:{&quot;sizeRatio&quot;:{&quot;x&quot;:0.8999999999999999,&quot;y&quot;:0.5833333333333334},&quot;keepAspectRatio&quot;:true},&quot;opacity&quot;:1,&quot;path&quot;:{&quot;type&quot;:&quot;ELLIPSE&quot;,&quot;size&quot;:{&quot;x&quot;:58.32569608914854,&quot;y&quot;:58.32569608914854}},&quot;pathStyles&quot;:[{&quot;type&quot;:&quot;FILL&quot;,&quot;fillStyle&quot;:&quot;rgba(255,255,255,1)&quot;},{&quot;type&quot;:&quot;STROKE&quot;,&quot;strokeStyle&quot;:&quot;rgba(0,0,0,1)&quot;,&quot;lineWidth&quot;:0,&quot;lineJoin&quot;:&quot;round&quot;}],&quot;isLocked&quot;:false,&quot;parent&quot;:{&quot;type&quot;:&quot;CHILD&quot;,&quot;parentId&quot;:&quot;7695d992-95f2-437b-aca9-774f1faa2c12&quot;,&quot;order&quot;:&quot;5&quot;}},&quot;15bc9467-2bde-4136-b60e-fda6f9f99cfc&quot;:{&quot;type&quot;:&quot;FIGURE_OBJECT&quot;,&quot;id&quot;:&quot;15bc9467-2bde-4136-b60e-fda6f9f99cfc&quot;,&quot;relativeTransform&quot;:{&quot;translate&quot;:{&quot;x&quot;:0,&quot;y&quot;:0},&quot;rotate&quot;:0},&quot;text&quot;:{&quot;textData&quot;:{&quot;lineSpacing&quot;:&quot;normal&quot;,&quot;alignment&quot;:&quot;center&quot;,&quot;lines&quot;:[{&quot;runs&quot;:[{&quot;style&quot;:{&quot;fontFamily&quot;:&quot;Roboto&quot;,&quot;fontSize&quot;:15.668540327613892,&quot;color&quot;:&quot;rgba(70,69,70,1)&quot;,&quot;fontWeight&quot;:&quot;bold&quot;,&quot;fontStyle&quot;:&quot;normal&quot;,&quot;decoration&quot;:&quot;none&quot;,&quot;script&quot;:&quot;none&quot;},&quot;range&quot;:[0,3]}],&quot;text&quot;:&quot;2010&quot;}],&quot;verticalAlign&quot;:&quot;TOP&quot;,&quot;_lastCaretLocation&quot;:{&quot;lineIndex&quot;:0,&quot;runIndex&quot;:-1,&quot;charIndex&quot;:-1,&quot;endOfLine&quot;:true}},&quot;size&quot;:{&quot;x&quot;:52.49312648023369,&quot;y&quot;:19},&quot;targetSize&quot;:{&quot;x&quot;:52.49312648023369,&quot;y&quot;:2},&quot;format&quot;:&quot;BETTER_TEXT&quot;},&quot;parent&quot;:{&quot;type&quot;:&quot;CHILD&quot;,&quot;parentId&quot;:&quot;53d9d7b5-316e-4f08-a100-bc6de957b754&quot;,&quot;order&quot;:&quot;5&quot;}},&quot;67255d86-5176-4326-b381-1b8997a622a2&quot;:{&quot;type&quot;:&quot;FIGURE_OBJECT&quot;,&quot;id&quot;:&quot;67255d86-5176-4326-b381-1b8997a622a2&quot;,&quot;relativeTransform&quot;:{&quot;translate&quot;:{&quot;x&quot;:-310.58137918155694,&quot;y&quot;:307.1194695402809},&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16,&quot;color&quot;:&quot;rgba(112,112,113,1)&quot;,&quot;fontWeight&quot;:&quot;bold&quot;,&quot;fontStyle&quot;:&quot;normal&quot;,&quot;decoration&quot;:&quot;none&quot;,&quot;script&quot;:&quot;none&quot;},&quot;range&quot;:[0,14]}],&quot;text&quot;:&quot;mTOR Inhibitors&quot;}],&quot;verticalAlign&quot;:&quot;CENTER&quot;,&quot;_lastCaretLocation&quot;:{&quot;lineIndex&quot;:0,&quot;runIndex&quot;:-1,&quot;charIndex&quot;:-1,&quot;endOfLine&quot;:true}},&quot;size&quot;:{&quot;x&quot;:131.00222320294256,&quot;y&quot;:52.986173163405084},&quot;targetSize&quot;:{&quot;x&quot;:131.00222320294256,&quot;y&quot;:52.986173163405084},&quot;format&quot;:&quot;BETTER_TEXT&quot;,&quot;verticalAlign&quot;:&quot;TOP&quot;},&quot;isLocked&quot;:false,&quot;parent&quot;:{&quot;type&quot;:&quot;CHILD&quot;,&quot;parentId&quot;:&quot;7695d992-95f2-437b-aca9-774f1faa2c12&quot;,&quot;order&quot;:&quot;7&quot;}},&quot;31cfca8a-7347-4870-b693-aafff23db97e&quot;:{&quot;type&quot;:&quot;FIGURE_OBJECT&quot;,&quot;id&quot;:&quot;31cfca8a-7347-4870-b693-aafff23db97e&quot;,&quot;relativeTransform&quot;:{&quot;translate&quot;:{&quot;x&quot;:-199.5240203825795,&quot;y&quot;:122.08573770725538},&quot;rotate&quot;:3.141592653589793,&quot;skewX&quot;:0,&quot;scale&quot;:{&quot;x&quot;:1,&quot;y&quot;:1}},&quot;opacity&quot;:1,&quot;source&quot;:{&quot;type&quot;:&quot;ASSETS&quot;},&quot;pathStyles&quot;:[{&quot;type&quot;:&quot;FILL&quot;,&quot;fillStyle&quot;:&quot;rgb(0,0,0)&quot;}],&quot;isLocked&quot;:false,&quot;parent&quot;:{&quot;type&quot;:&quot;CHILD&quot;,&quot;parentId&quot;:&quot;a86bd581-4f81-427c-b333-3655f49fcf1c&quot;,&quot;order&quot;:&quot;2&quot;}},&quot;cb243bb3-d6f0-45ff-a8d8-801219911605&quot;:{&quot;type&quot;:&quot;FIGURE_OBJECT&quot;,&quot;id&quot;:&quot;cb243bb3-d6f0-45ff-a8d8-801219911605&quot;,&quot;relativeTransform&quot;:{&quot;translate&quot;:{&quot;x&quot;:1.461228235654718e-13,&quot;y&quot;:34.359499813690064},&quot;rotate&quot;:3.141592653589793},&quot;opacity&quot;:1,&quot;path&quot;:{&quot;type&quot;:&quot;TRIANGLE&quot;,&quot;size&quot;:{&quot;x&quot;:-34.79965429850818,&quot;y&quot;:23.311362321765994},&quot;cornerRounding&quot;:{&quot;type&quot;:&quot;ARC_LENGTH&quot;,&quot;global&quot;:0}},&quot;pathStyles&quot;:[{&quot;type&quot;:&quot;FILL&quot;,&quot;fillStyle&quot;:&quot;rgba(200,219,200,1)&quot;},{&quot;type&quot;:&quot;STROKE&quot;,&quot;strokeStyle&quot;:&quot;rgba(70, 85, 83, 1)&quot;,&quot;lineWidth&quot;:0.587570262285521,&quot;lineJoin&quot;:&quot;round&quot;}],&quot;isLocked&quot;:false,&quot;parent&quot;:{&quot;type&quot;:&quot;CHILD&quot;,&quot;parentId&quot;:&quot;31cfca8a-7347-4870-b693-aafff23db97e&quot;,&quot;order&quot;:&quot;2&quot;}},&quot;a1dd786c-2f4a-4791-adec-65d53bcdf858&quot;:{&quot;type&quot;:&quot;FIGURE_OBJECT&quot;,&quot;id&quot;:&quot;a1dd786c-2f4a-4791-adec-65d53bcdf858&quot;,&quot;relativeTransform&quot;:{&quot;translate&quot;:{&quot;x&quot;:-2.5049626896938023e-14,&quot;y&quot;:-9.0942322953036},&quot;rotate&quot;:6.283185307179586},&quot;opacity&quot;:1,&quot;path&quot;:{&quot;type&quot;:&quot;ELLIPSE&quot;,&quot;size&quot;:{&quot;x&quot;:-74.42946762082431,&quot;y&quot;:74.42946762082431}},&quot;pathStyles&quot;:[{&quot;type&quot;:&quot;FILL&quot;,&quot;fillStyle&quot;:&quot;rgba(200,219,200,1)&quot;},{&quot;type&quot;:&quot;STROKE&quot;,&quot;strokeStyle&quot;:&quot;rgba(70, 85, 83, 1)&quot;,&quot;lineWidth&quot;:0,&quot;lineJoin&quot;:&quot;round&quot;}],&quot;isLocked&quot;:false,&quot;parent&quot;:{&quot;type&quot;:&quot;CHILD&quot;,&quot;parentId&quot;:&quot;31cfca8a-7347-4870-b693-aafff23db97e&quot;,&quot;order&quot;:&quot;5&quot;}},&quot;ea224ff1-7336-483d-9718-2939100661e7&quot;:{&quot;type&quot;:&quot;FIGURE_OBJECT&quot;,&quot;id&quot;:&quot;ea224ff1-7336-483d-9718-2939100661e7&quot;,&quot;relativeTransform&quot;:{&quot;translate&quot;:{&quot;x&quot;:-199.5239013653927,&quot;y&quot;:131.32531992847248},&quot;rotate&quot;:0,&quot;skewX&quot;:0,&quot;scale&quot;:{&quot;x&quot;:1,&quot;y&quot;:1}},&quot;layout&quot;:{&quot;sizeRatio&quot;:{&quot;x&quot;:0.8999999999999999,&quot;y&quot;:0.5833333333333334},&quot;keepAspectRatio&quot;:true},&quot;opacity&quot;:1,&quot;path&quot;:{&quot;type&quot;:&quot;ELLIPSE&quot;,&quot;size&quot;:{&quot;x&quot;:58.32569608914854,&quot;y&quot;:58.32569608914854}},&quot;pathStyles&quot;:[{&quot;type&quot;:&quot;FILL&quot;,&quot;fillStyle&quot;:&quot;rgba(255,255,255,1)&quot;},{&quot;type&quot;:&quot;STROKE&quot;,&quot;strokeStyle&quot;:&quot;rgba(0,0,0,1)&quot;,&quot;lineWidth&quot;:0,&quot;lineJoin&quot;:&quot;round&quot;}],&quot;isLocked&quot;:false,&quot;parent&quot;:{&quot;type&quot;:&quot;CHILD&quot;,&quot;parentId&quot;:&quot;a86bd581-4f81-427c-b333-3655f49fcf1c&quot;,&quot;order&quot;:&quot;5&quot;}},&quot;8d3f2ecd-361c-48b4-934f-357b4b02274f&quot;:{&quot;type&quot;:&quot;FIGURE_OBJECT&quot;,&quot;id&quot;:&quot;8d3f2ecd-361c-48b4-934f-357b4b02274f&quot;,&quot;relativeTransform&quot;:{&quot;translate&quot;:{&quot;x&quot;:0,&quot;y&quot;:0},&quot;rotate&quot;:0},&quot;text&quot;:{&quot;textData&quot;:{&quot;lineSpacing&quot;:&quot;normal&quot;,&quot;alignment&quot;:&quot;center&quot;,&quot;lines&quot;:[{&quot;runs&quot;:[{&quot;style&quot;:{&quot;fontFamily&quot;:&quot;Roboto&quot;,&quot;fontSize&quot;:15.668540327613892,&quot;color&quot;:&quot;rgba(70,69,70,1)&quot;,&quot;fontWeight&quot;:&quot;bold&quot;,&quot;fontStyle&quot;:&quot;normal&quot;,&quot;decoration&quot;:&quot;none&quot;,&quot;script&quot;:&quot;none&quot;},&quot;range&quot;:[0,3]}],&quot;text&quot;:&quot;2012&quot;}],&quot;verticalAlign&quot;:&quot;TOP&quot;,&quot;_lastCaretLocation&quot;:{&quot;lineIndex&quot;:0,&quot;runIndex&quot;:-1,&quot;charIndex&quot;:-1,&quot;endOfLine&quot;:true}},&quot;size&quot;:{&quot;x&quot;:52.49312648023369,&quot;y&quot;:19},&quot;targetSize&quot;:{&quot;x&quot;:52.49312648023369,&quot;y&quot;:2},&quot;format&quot;:&quot;BETTER_TEXT&quot;},&quot;parent&quot;:{&quot;type&quot;:&quot;CHILD&quot;,&quot;parentId&quot;:&quot;ea224ff1-7336-483d-9718-2939100661e7&quot;,&quot;order&quot;:&quot;5&quot;}},&quot;f6fa120a-1911-49f6-9935-fe99a11c1185&quot;:{&quot;type&quot;:&quot;FIGURE_OBJECT&quot;,&quot;id&quot;:&quot;f6fa120a-1911-49f6-9935-fe99a11c1185&quot;,&quot;relativeTransform&quot;:{&quot;translate&quot;:{&quot;x&quot;:-85.90181997990139,&quot;y&quot;:122.08641880420582},&quot;rotate&quot;:3.141592653589793,&quot;skewX&quot;:0,&quot;scale&quot;:{&quot;x&quot;:1,&quot;y&quot;:1}},&quot;opacity&quot;:1,&quot;source&quot;:{&quot;type&quot;:&quot;ASSETS&quot;},&quot;pathStyles&quot;:[{&quot;type&quot;:&quot;FILL&quot;,&quot;fillStyle&quot;:&quot;rgb(0,0,0)&quot;}],&quot;isLocked&quot;:false,&quot;parent&quot;:{&quot;type&quot;:&quot;CHILD&quot;,&quot;parentId&quot;:&quot;8f3c426e-873c-4b85-a474-32a293e1fef4&quot;,&quot;order&quot;:&quot;2&quot;}},&quot;73b64c16-20aa-428c-986f-cd58f3ef7d68&quot;:{&quot;type&quot;:&quot;FIGURE_OBJECT&quot;,&quot;id&quot;:&quot;73b64c16-20aa-428c-986f-cd58f3ef7d68&quot;,&quot;relativeTransform&quot;:{&quot;translate&quot;:{&quot;x&quot;:1.461228235654718e-13,&quot;y&quot;:34.359499813690064},&quot;rotate&quot;:3.141592653589793},&quot;opacity&quot;:1,&quot;path&quot;:{&quot;type&quot;:&quot;TRIANGLE&quot;,&quot;size&quot;:{&quot;x&quot;:-34.79965429850818,&quot;y&quot;:23.311362321765994},&quot;cornerRounding&quot;:{&quot;type&quot;:&quot;ARC_LENGTH&quot;,&quot;global&quot;:0}},&quot;pathStyles&quot;:[{&quot;type&quot;:&quot;FILL&quot;,&quot;fillStyle&quot;:&quot;rgba(148,196,125,1)&quot;},{&quot;type&quot;:&quot;STROKE&quot;,&quot;strokeStyle&quot;:&quot;rgba(70, 85, 83, 1)&quot;,&quot;lineWidth&quot;:0.587570262285521,&quot;lineJoin&quot;:&quot;round&quot;}],&quot;isLocked&quot;:false,&quot;parent&quot;:{&quot;type&quot;:&quot;CHILD&quot;,&quot;parentId&quot;:&quot;f6fa120a-1911-49f6-9935-fe99a11c1185&quot;,&quot;order&quot;:&quot;2&quot;}},&quot;1542702c-4f07-4320-a93d-87cbc4ffb8ed&quot;:{&quot;type&quot;:&quot;FIGURE_OBJECT&quot;,&quot;id&quot;:&quot;1542702c-4f07-4320-a93d-87cbc4ffb8ed&quot;,&quot;relativeTransform&quot;:{&quot;translate&quot;:{&quot;x&quot;:-2.5049626896938023e-14,&quot;y&quot;:-9.0942322953036},&quot;rotate&quot;:6.283185307179586},&quot;opacity&quot;:1,&quot;path&quot;:{&quot;type&quot;:&quot;ELLIPSE&quot;,&quot;size&quot;:{&quot;x&quot;:-74.42946762082431,&quot;y&quot;:74.42946762082431}},&quot;pathStyles&quot;:[{&quot;type&quot;:&quot;FILL&quot;,&quot;fillStyle&quot;:&quot;rgba(148,196,125,1)&quot;},{&quot;type&quot;:&quot;STROKE&quot;,&quot;strokeStyle&quot;:&quot;rgba(70, 85, 83, 1)&quot;,&quot;lineWidth&quot;:0,&quot;lineJoin&quot;:&quot;round&quot;}],&quot;isLocked&quot;:false,&quot;parent&quot;:{&quot;type&quot;:&quot;CHILD&quot;,&quot;parentId&quot;:&quot;f6fa120a-1911-49f6-9935-fe99a11c1185&quot;,&quot;order&quot;:&quot;5&quot;}},&quot;dfdaa691-1704-4119-82c9-c92240753c99&quot;:{&quot;type&quot;:&quot;FIGURE_OBJECT&quot;,&quot;id&quot;:&quot;dfdaa691-1704-4119-82c9-c92240753c99&quot;,&quot;relativeTransform&quot;:{&quot;translate&quot;:{&quot;x&quot;:-85.90204151118981,&quot;y&quot;:131.32610925255108},&quot;rotate&quot;:0,&quot;skewX&quot;:0,&quot;scale&quot;:{&quot;x&quot;:1,&quot;y&quot;:1}},&quot;layout&quot;:{&quot;sizeRatio&quot;:{&quot;x&quot;:0.8999999999999999,&quot;y&quot;:0.5833333333333334},&quot;keepAspectRatio&quot;:true},&quot;opacity&quot;:1,&quot;path&quot;:{&quot;type&quot;:&quot;ELLIPSE&quot;,&quot;size&quot;:{&quot;x&quot;:58.32569608914854,&quot;y&quot;:58.32569608914854}},&quot;pathStyles&quot;:[{&quot;type&quot;:&quot;FILL&quot;,&quot;fillStyle&quot;:&quot;rgba(255,255,255,1)&quot;},{&quot;type&quot;:&quot;STROKE&quot;,&quot;strokeStyle&quot;:&quot;rgba(0,0,0,1)&quot;,&quot;lineWidth&quot;:0,&quot;lineJoin&quot;:&quot;round&quot;}],&quot;isLocked&quot;:false,&quot;parent&quot;:{&quot;type&quot;:&quot;CHILD&quot;,&quot;parentId&quot;:&quot;8f3c426e-873c-4b85-a474-32a293e1fef4&quot;,&quot;order&quot;:&quot;5&quot;}},&quot;43c98fd6-e2f6-48ac-b572-1e9bbd4db882&quot;:{&quot;type&quot;:&quot;FIGURE_OBJECT&quot;,&quot;id&quot;:&quot;43c98fd6-e2f6-48ac-b572-1e9bbd4db882&quot;,&quot;relativeTransform&quot;:{&quot;translate&quot;:{&quot;x&quot;:0,&quot;y&quot;:0},&quot;rotate&quot;:0},&quot;text&quot;:{&quot;textData&quot;:{&quot;lineSpacing&quot;:&quot;normal&quot;,&quot;alignment&quot;:&quot;center&quot;,&quot;lines&quot;:[{&quot;runs&quot;:[{&quot;style&quot;:{&quot;fontFamily&quot;:&quot;Roboto&quot;,&quot;fontSize&quot;:15.668540327613892,&quot;color&quot;:&quot;rgba(70,69,70,1)&quot;,&quot;fontWeight&quot;:&quot;bold&quot;,&quot;fontStyle&quot;:&quot;normal&quot;,&quot;decoration&quot;:&quot;none&quot;,&quot;script&quot;:&quot;none&quot;},&quot;range&quot;:[0,3]}],&quot;text&quot;:&quot;2014&quot;}],&quot;verticalAlign&quot;:&quot;TOP&quot;,&quot;_lastCaretLocation&quot;:{&quot;lineIndex&quot;:0,&quot;runIndex&quot;:-1,&quot;charIndex&quot;:-1,&quot;endOfLine&quot;:true}},&quot;size&quot;:{&quot;x&quot;:52.49312648023369,&quot;y&quot;:19},&quot;targetSize&quot;:{&quot;x&quot;:52.49312648023369,&quot;y&quot;:2},&quot;format&quot;:&quot;BETTER_TEXT&quot;},&quot;parent&quot;:{&quot;type&quot;:&quot;CHILD&quot;,&quot;parentId&quot;:&quot;dfdaa691-1704-4119-82c9-c92240753c99&quot;,&quot;order&quot;:&quot;5&quot;}},&quot;814876cf-f0b2-462f-8135-b662cb8ab8a7&quot;:{&quot;type&quot;:&quot;FIGURE_OBJECT&quot;,&quot;id&quot;:&quot;814876cf-f0b2-462f-8135-b662cb8ab8a7&quot;,&quot;relativeTransform&quot;:{&quot;translate&quot;:{&quot;x&quot;:50.627270912222116,&quot;y&quot;:120.72782446008137},&quot;rotate&quot;:3.141592653589793,&quot;skewX&quot;:0,&quot;scale&quot;:{&quot;x&quot;:1,&quot;y&quot;:1}},&quot;opacity&quot;:1,&quot;source&quot;:{&quot;type&quot;:&quot;ASSETS&quot;},&quot;pathStyles&quot;:[{&quot;type&quot;:&quot;FILL&quot;,&quot;fillStyle&quot;:&quot;rgb(0,0,0)&quot;}],&quot;isLocked&quot;:false,&quot;parent&quot;:{&quot;type&quot;:&quot;CHILD&quot;,&quot;parentId&quot;:&quot;1ab16d27-8fac-41c0-8eca-f11e6032a245&quot;,&quot;order&quot;:&quot;2&quot;}},&quot;3af40722-64bf-4816-94f8-a60c02d615ad&quot;:{&quot;type&quot;:&quot;FIGURE_OBJECT&quot;,&quot;id&quot;:&quot;3af40722-64bf-4816-94f8-a60c02d615ad&quot;,&quot;relativeTransform&quot;:{&quot;translate&quot;:{&quot;x&quot;:1.461228235654718e-13,&quot;y&quot;:34.359499813690064},&quot;rotate&quot;:3.141592653589793},&quot;opacity&quot;:1,&quot;path&quot;:{&quot;type&quot;:&quot;TRIANGLE&quot;,&quot;size&quot;:{&quot;x&quot;:-34.79965429850818,&quot;y&quot;:23.311362321765994},&quot;cornerRounding&quot;:{&quot;type&quot;:&quot;ARC_LENGTH&quot;,&quot;global&quot;:0}},&quot;pathStyles&quot;:[{&quot;type&quot;:&quot;FILL&quot;,&quot;fillStyle&quot;:&quot;rgba(98,141,86,1)&quot;},{&quot;type&quot;:&quot;STROKE&quot;,&quot;strokeStyle&quot;:&quot;rgba(53, 105, 32, 1)&quot;,&quot;lineWidth&quot;:0.587570262285521,&quot;lineJoin&quot;:&quot;round&quot;}],&quot;isLocked&quot;:false,&quot;parent&quot;:{&quot;type&quot;:&quot;CHILD&quot;,&quot;parentId&quot;:&quot;814876cf-f0b2-462f-8135-b662cb8ab8a7&quot;,&quot;order&quot;:&quot;2&quot;}},&quot;5647ea61-0bca-4d90-86f0-61ab305aa1a2&quot;:{&quot;type&quot;:&quot;FIGURE_OBJECT&quot;,&quot;id&quot;:&quot;5647ea61-0bca-4d90-86f0-61ab305aa1a2&quot;,&quot;relativeTransform&quot;:{&quot;translate&quot;:{&quot;x&quot;:-2.5049626896938023e-14,&quot;y&quot;:-9.0942322953036},&quot;rotate&quot;:6.283185307179586},&quot;opacity&quot;:1,&quot;path&quot;:{&quot;type&quot;:&quot;ELLIPSE&quot;,&quot;size&quot;:{&quot;x&quot;:-74.42946762082431,&quot;y&quot;:74.42946762082431}},&quot;pathStyles&quot;:[{&quot;type&quot;:&quot;FILL&quot;,&quot;fillStyle&quot;:&quot;rgba(98,141,86,1)&quot;},{&quot;type&quot;:&quot;STROKE&quot;,&quot;strokeStyle&quot;:&quot;rgba(53, 105, 32, 1)&quot;,&quot;lineWidth&quot;:0,&quot;lineJoin&quot;:&quot;round&quot;}],&quot;isLocked&quot;:false,&quot;parent&quot;:{&quot;type&quot;:&quot;CHILD&quot;,&quot;parentId&quot;:&quot;814876cf-f0b2-462f-8135-b662cb8ab8a7&quot;,&quot;order&quot;:&quot;5&quot;}},&quot;c36571c2-a2f6-4271-b48f-c73e4f6b2f0b&quot;:{&quot;type&quot;:&quot;FIGURE_OBJECT&quot;,&quot;id&quot;:&quot;c36571c2-a2f6-4271-b48f-c73e4f6b2f0b&quot;,&quot;relativeTransform&quot;:{&quot;translate&quot;:{&quot;x&quot;:50.6270493809337,&quot;y&quot;:129.96751490842664},&quot;rotate&quot;:0,&quot;skewX&quot;:0,&quot;scale&quot;:{&quot;x&quot;:1,&quot;y&quot;:1}},&quot;layout&quot;:{&quot;sizeRatio&quot;:{&quot;x&quot;:0.8999999999999999,&quot;y&quot;:0.5833333333333334},&quot;keepAspectRatio&quot;:true},&quot;opacity&quot;:1,&quot;path&quot;:{&quot;type&quot;:&quot;ELLIPSE&quot;,&quot;size&quot;:{&quot;x&quot;:58.32569608914854,&quot;y&quot;:58.32569608914854}},&quot;pathStyles&quot;:[{&quot;type&quot;:&quot;FILL&quot;,&quot;fillStyle&quot;:&quot;rgba(255,255,255,1)&quot;},{&quot;type&quot;:&quot;STROKE&quot;,&quot;strokeStyle&quot;:&quot;rgba(0,0,0,1)&quot;,&quot;lineWidth&quot;:0,&quot;lineJoin&quot;:&quot;round&quot;}],&quot;isLocked&quot;:false,&quot;parent&quot;:{&quot;type&quot;:&quot;CHILD&quot;,&quot;parentId&quot;:&quot;1ab16d27-8fac-41c0-8eca-f11e6032a245&quot;,&quot;order&quot;:&quot;5&quot;}},&quot;1f14a14f-12ff-4eff-8834-6c7ca4a2eb33&quot;:{&quot;type&quot;:&quot;FIGURE_OBJECT&quot;,&quot;id&quot;:&quot;1f14a14f-12ff-4eff-8834-6c7ca4a2eb33&quot;,&quot;relativeTransform&quot;:{&quot;translate&quot;:{&quot;x&quot;:0,&quot;y&quot;:0},&quot;rotate&quot;:0},&quot;text&quot;:{&quot;textData&quot;:{&quot;lineSpacing&quot;:&quot;normal&quot;,&quot;alignment&quot;:&quot;center&quot;,&quot;lines&quot;:[{&quot;runs&quot;:[{&quot;style&quot;:{&quot;fontFamily&quot;:&quot;Roboto&quot;,&quot;fontSize&quot;:15.668540327613892,&quot;color&quot;:&quot;rgba(70,69,70,1)&quot;,&quot;fontWeight&quot;:&quot;bold&quot;,&quot;fontStyle&quot;:&quot;normal&quot;,&quot;decoration&quot;:&quot;none&quot;,&quot;script&quot;:&quot;none&quot;},&quot;range&quot;:[0,3]}],&quot;text&quot;:&quot;2017&quot;}],&quot;verticalAlign&quot;:&quot;TOP&quot;,&quot;_lastCaretLocation&quot;:{&quot;lineIndex&quot;:0,&quot;runIndex&quot;:-1,&quot;charIndex&quot;:-1,&quot;endOfLine&quot;:true}},&quot;size&quot;:{&quot;x&quot;:52.49312648023369,&quot;y&quot;:19},&quot;targetSize&quot;:{&quot;x&quot;:52.49312648023369,&quot;y&quot;:2},&quot;format&quot;:&quot;BETTER_TEXT&quot;},&quot;parent&quot;:{&quot;type&quot;:&quot;CHILD&quot;,&quot;parentId&quot;:&quot;c36571c2-a2f6-4271-b48f-c73e4f6b2f0b&quot;,&quot;order&quot;:&quot;5&quot;}},&quot;747bf737-e4b0-4ced-8aad-60fb9c8bae2c&quot;:{&quot;type&quot;:&quot;FIGURE_OBJECT&quot;,&quot;id&quot;:&quot;747bf737-e4b0-4ced-8aad-60fb9c8bae2c&quot;,&quot;relativeTransform&quot;:{&quot;translate&quot;:{&quot;x&quot;:-199.5238920216529,&quot;y&quot;:186.98142193900867},&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16,&quot;color&quot;:&quot;rgba(112,112,113,1)&quot;,&quot;fontWeight&quot;:&quot;bold&quot;,&quot;fontStyle&quot;:&quot;normal&quot;,&quot;decoration&quot;:&quot;none&quot;,&quot;script&quot;:&quot;none&quot;},&quot;range&quot;:[0,8]}],&quot;text&quot;:&quot;TEMPO 3:4&quot;}],&quot;verticalAlign&quot;:&quot;CENTER&quot;,&quot;_lastCaretLocation&quot;:{&quot;lineIndex&quot;:0,&quot;runIndex&quot;:-1,&quot;charIndex&quot;:-1,&quot;endOfLine&quot;:true}},&quot;size&quot;:{&quot;x&quot;:126.6865853968435,&quot;y&quot;:52.986173163405084},&quot;targetSize&quot;:{&quot;x&quot;:126.6865853968435,&quot;y&quot;:52.986173163405084},&quot;format&quot;:&quot;BETTER_TEXT&quot;,&quot;verticalAlign&quot;:&quot;TOP&quot;},&quot;isLocked&quot;:false,&quot;parent&quot;:{&quot;type&quot;:&quot;CHILD&quot;,&quot;parentId&quot;:&quot;a86bd581-4f81-427c-b333-3655f49fcf1c&quot;,&quot;order&quot;:&quot;7&quot;}},&quot;05ee2b9c-14ca-4119-aae5-6db6b32b6d86&quot;:{&quot;type&quot;:&quot;FIGURE_OBJECT&quot;,&quot;id&quot;:&quot;05ee2b9c-14ca-4119-aae5-6db6b32b6d86&quot;,&quot;relativeTransform&quot;:{&quot;translate&quot;:{&quot;x&quot;:-85.90164961154987,&quot;y&quot;:186.98118961766153},&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16,&quot;color&quot;:&quot;rgba(112,112,113,1)&quot;,&quot;fontWeight&quot;:&quot;bold&quot;,&quot;fontStyle&quot;:&quot;normal&quot;,&quot;decoration&quot;:&quot;none&quot;,&quot;script&quot;:&quot;none&quot;},&quot;range&quot;:[0,7]}],&quot;text&quot;:&quot;HALT-PKD&quot;}],&quot;verticalAlign&quot;:&quot;CENTER&quot;,&quot;_lastCaretLocation&quot;:{&quot;lineIndex&quot;:0,&quot;runIndex&quot;:-1,&quot;charIndex&quot;:-1,&quot;endOfLine&quot;:true}},&quot;size&quot;:{&quot;x&quot;:126.6865853968435,&quot;y&quot;:52.986173163405084},&quot;targetSize&quot;:{&quot;x&quot;:126.6865853968435,&quot;y&quot;:52.986173163405084},&quot;format&quot;:&quot;BETTER_TEXT&quot;,&quot;verticalAlign&quot;:&quot;TOP&quot;},&quot;isLocked&quot;:false,&quot;parent&quot;:{&quot;type&quot;:&quot;CHILD&quot;,&quot;parentId&quot;:&quot;8f3c426e-873c-4b85-a474-32a293e1fef4&quot;,&quot;order&quot;:&quot;7&quot;}},&quot;c8b80e5e-5043-4fd4-a4b0-e002788f3b17&quot;:{&quot;type&quot;:&quot;FIGURE_OBJECT&quot;,&quot;id&quot;:&quot;c8b80e5e-5043-4fd4-a4b0-e002788f3b17&quot;,&quot;relativeTransform&quot;:{&quot;translate&quot;:{&quot;x&quot;:50.626781829048966,&quot;y&quot;:192.80991460439557},&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16,&quot;color&quot;:&quot;rgba(112,112,113,1)&quot;,&quot;fontWeight&quot;:&quot;bold&quot;,&quot;fontStyle&quot;:&quot;normal&quot;,&quot;decoration&quot;:&quot;none&quot;,&quot;script&quot;:&quot;none&quot;},&quot;range&quot;:[0,8]}],&quot;text&quot;:&quot;TEMPO 4:4&quot;},{&quot;runs&quot;:[{&quot;style&quot;:{&quot;fontFamily&quot;:&quot;Roboto&quot;,&quot;fontSize&quot;:16,&quot;color&quot;:&quot;rgba(112,112,113,1)&quot;,&quot;fontWeight&quot;:&quot;bold&quot;,&quot;fontStyle&quot;:&quot;normal&quot;,&quot;decoration&quot;:&quot;none&quot;,&quot;script&quot;:&quot;none&quot;},&quot;range&quot;:[0,6]}],&quot;text&quot;:&quot;REPRISE&quot;}],&quot;verticalAlign&quot;:&quot;CENTER&quot;,&quot;_lastCaretLocation&quot;:{&quot;lineIndex&quot;:1,&quot;runIndex&quot;:-1,&quot;charIndex&quot;:-1,&quot;endOfLine&quot;:true}},&quot;size&quot;:{&quot;x&quot;:126.6865853968435,&quot;y&quot;:52.986173163405084},&quot;targetSize&quot;:{&quot;x&quot;:126.6865853968435,&quot;y&quot;:52.986173163405084},&quot;format&quot;:&quot;BETTER_TEXT&quot;,&quot;verticalAlign&quot;:&quot;TOP&quot;},&quot;isLocked&quot;:false,&quot;parent&quot;:{&quot;type&quot;:&quot;CHILD&quot;,&quot;parentId&quot;:&quot;1ab16d27-8fac-41c0-8eca-f11e6032a245&quot;,&quot;order&quot;:&quot;7&quot;}},&quot;a9da286a-abad-4a84-a511-c8cda7387c25&quot;:{&quot;type&quot;:&quot;FIGURE_OBJECT&quot;,&quot;id&quot;:&quot;a9da286a-abad-4a84-a511-c8cda7387c25&quot;,&quot;relativeTransform&quot;:{&quot;translate&quot;:{&quot;x&quot;:230.15203712296125,&quot;y&quot;:120.00852720245737},&quot;rotate&quot;:3.141592653589793,&quot;skewX&quot;:0,&quot;scale&quot;:{&quot;x&quot;:1,&quot;y&quot;:1}},&quot;opacity&quot;:1,&quot;source&quot;:{&quot;type&quot;:&quot;ASSETS&quot;},&quot;pathStyles&quot;:[{&quot;type&quot;:&quot;FILL&quot;,&quot;fillStyle&quot;:&quot;rgb(0,0,0)&quot;}],&quot;isLocked&quot;:false,&quot;parent&quot;:{&quot;type&quot;:&quot;CHILD&quot;,&quot;parentId&quot;:&quot;dd9fd8b1-52f2-4cdf-b83a-a27c9ad9a435&quot;,&quot;order&quot;:&quot;2&quot;}},&quot;8f908d8c-3f2b-4969-a4e3-535f91822979&quot;:{&quot;type&quot;:&quot;FIGURE_OBJECT&quot;,&quot;id&quot;:&quot;8f908d8c-3f2b-4969-a4e3-535f91822979&quot;,&quot;relativeTransform&quot;:{&quot;translate&quot;:{&quot;x&quot;:1.461228235654718e-13,&quot;y&quot;:34.359499813690064},&quot;rotate&quot;:3.141592653589793},&quot;opacity&quot;:1,&quot;path&quot;:{&quot;type&quot;:&quot;TRIANGLE&quot;,&quot;size&quot;:{&quot;x&quot;:-34.79965429850818,&quot;y&quot;:23.311362321765994},&quot;cornerRounding&quot;:{&quot;type&quot;:&quot;ARC_LENGTH&quot;,&quot;global&quot;:0}},&quot;pathStyles&quot;:[{&quot;type&quot;:&quot;FILL&quot;,&quot;fillStyle&quot;:&quot;rgba(51,90,48,1)&quot;},{&quot;type&quot;:&quot;STROKE&quot;,&quot;strokeStyle&quot;:&quot;rgba(53, 105, 32, 1)&quot;,&quot;lineWidth&quot;:0.587570262285521,&quot;lineJoin&quot;:&quot;round&quot;}],&quot;isLocked&quot;:false,&quot;parent&quot;:{&quot;type&quot;:&quot;CHILD&quot;,&quot;parentId&quot;:&quot;a9da286a-abad-4a84-a511-c8cda7387c25&quot;,&quot;order&quot;:&quot;2&quot;}},&quot;b696e35c-ed0c-4fe1-9ead-68dbed4f08ff&quot;:{&quot;type&quot;:&quot;FIGURE_OBJECT&quot;,&quot;id&quot;:&quot;b696e35c-ed0c-4fe1-9ead-68dbed4f08ff&quot;,&quot;relativeTransform&quot;:{&quot;translate&quot;:{&quot;x&quot;:-2.5049626896938023e-14,&quot;y&quot;:-9.0942322953036},&quot;rotate&quot;:6.283185307179586},&quot;opacity&quot;:1,&quot;path&quot;:{&quot;type&quot;:&quot;ELLIPSE&quot;,&quot;size&quot;:{&quot;x&quot;:-74.42946762082431,&quot;y&quot;:74.42946762082431}},&quot;pathStyles&quot;:[{&quot;type&quot;:&quot;FILL&quot;,&quot;fillStyle&quot;:&quot;rgba(51,90,48,1)&quot;},{&quot;type&quot;:&quot;STROKE&quot;,&quot;strokeStyle&quot;:&quot;rgba(53, 105, 32, 1)&quot;,&quot;lineWidth&quot;:0,&quot;lineJoin&quot;:&quot;round&quot;}],&quot;isLocked&quot;:false,&quot;parent&quot;:{&quot;type&quot;:&quot;CHILD&quot;,&quot;parentId&quot;:&quot;a9da286a-abad-4a84-a511-c8cda7387c25&quot;,&quot;order&quot;:&quot;5&quot;}},&quot;46e1cf4e-f465-4c28-9392-74086d366e96&quot;:{&quot;type&quot;:&quot;FIGURE_OBJECT&quot;,&quot;id&quot;:&quot;46e1cf4e-f465-4c28-9392-74086d366e96&quot;,&quot;relativeTransform&quot;:{&quot;translate&quot;:{&quot;x&quot;:230.15181559167283,&quot;y&quot;:129.24821765080264},&quot;rotate&quot;:0,&quot;skewX&quot;:0,&quot;scale&quot;:{&quot;x&quot;:1,&quot;y&quot;:1}},&quot;layout&quot;:{&quot;sizeRatio&quot;:{&quot;x&quot;:0.8999999999999999,&quot;y&quot;:0.5833333333333334},&quot;keepAspectRatio&quot;:true},&quot;opacity&quot;:1,&quot;path&quot;:{&quot;type&quot;:&quot;ELLIPSE&quot;,&quot;size&quot;:{&quot;x&quot;:58.32569608914854,&quot;y&quot;:58.32569608914854}},&quot;pathStyles&quot;:[{&quot;type&quot;:&quot;FILL&quot;,&quot;fillStyle&quot;:&quot;rgba(255,255,255,1)&quot;},{&quot;type&quot;:&quot;STROKE&quot;,&quot;strokeStyle&quot;:&quot;rgba(0,0,0,1)&quot;,&quot;lineWidth&quot;:0,&quot;lineJoin&quot;:&quot;round&quot;}],&quot;isLocked&quot;:false,&quot;parent&quot;:{&quot;type&quot;:&quot;CHILD&quot;,&quot;parentId&quot;:&quot;dd9fd8b1-52f2-4cdf-b83a-a27c9ad9a435&quot;,&quot;order&quot;:&quot;5&quot;}},&quot;7dca6e5b-c2ed-4ab7-9380-8861200e2c14&quot;:{&quot;type&quot;:&quot;FIGURE_OBJECT&quot;,&quot;id&quot;:&quot;7dca6e5b-c2ed-4ab7-9380-8861200e2c14&quot;,&quot;relativeTransform&quot;:{&quot;translate&quot;:{&quot;x&quot;:0,&quot;y&quot;:0},&quot;rotate&quot;:0},&quot;text&quot;:{&quot;textData&quot;:{&quot;lineSpacing&quot;:&quot;normal&quot;,&quot;alignment&quot;:&quot;center&quot;,&quot;lines&quot;:[{&quot;runs&quot;:[{&quot;style&quot;:{&quot;fontFamily&quot;:&quot;Roboto&quot;,&quot;fontSize&quot;:15.668540327613892,&quot;color&quot;:&quot;rgba(70,69,70,1)&quot;,&quot;fontWeight&quot;:&quot;bold&quot;,&quot;fontStyle&quot;:&quot;normal&quot;,&quot;decoration&quot;:&quot;none&quot;,&quot;script&quot;:&quot;none&quot;},&quot;range&quot;:[0,3]}],&quot;text&quot;:&quot;2021&quot;}],&quot;verticalAlign&quot;:&quot;TOP&quot;,&quot;_lastCaretLocation&quot;:{&quot;lineIndex&quot;:0,&quot;runIndex&quot;:-1,&quot;charIndex&quot;:-1,&quot;endOfLine&quot;:true}},&quot;size&quot;:{&quot;x&quot;:52.49312648023369,&quot;y&quot;:19},&quot;targetSize&quot;:{&quot;x&quot;:52.49312648023369,&quot;y&quot;:2},&quot;format&quot;:&quot;BETTER_TEXT&quot;},&quot;parent&quot;:{&quot;type&quot;:&quot;CHILD&quot;,&quot;parentId&quot;:&quot;46e1cf4e-f465-4c28-9392-74086d366e96&quot;,&quot;order&quot;:&quot;5&quot;}},&quot;1c3d93aa-5377-4397-b2e4-1efec20e93ef&quot;:{&quot;type&quot;:&quot;FIGURE_OBJECT&quot;,&quot;id&quot;:&quot;1c3d93aa-5377-4397-b2e4-1efec20e93ef&quot;,&quot;relativeTransform&quot;:{&quot;translate&quot;:{&quot;x&quot;:233.23216445714692,&quot;y&quot;:185.31638434093054},&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16,&quot;color&quot;:&quot;rgba(112,112,113,1)&quot;,&quot;fontWeight&quot;:&quot;bold&quot;,&quot;fontStyle&quot;:&quot;normal&quot;,&quot;decoration&quot;:&quot;none&quot;,&quot;script&quot;:&quot;none&quot;},&quot;range&quot;:[0,32]}],&quot;text&quot;:&quot;Tolvaptan in Low Kidney Function &quot;}],&quot;verticalAlign&quot;:&quot;CENTER&quot;,&quot;_lastCaretLocation&quot;:{&quot;lineIndex&quot;:0,&quot;runIndex&quot;:0,&quot;charIndex&quot;:32}},&quot;size&quot;:{&quot;x&quot;:126.6865853968435,&quot;y&quot;:52.986173163405084},&quot;targetSize&quot;:{&quot;x&quot;:126.6865853968435,&quot;y&quot;:52.986173163405084},&quot;format&quot;:&quot;BETTER_TEXT&quot;,&quot;verticalAlign&quot;:&quot;TOP&quot;},&quot;isLocked&quot;:false,&quot;parent&quot;:{&quot;type&quot;:&quot;CHILD&quot;,&quot;parentId&quot;:&quot;dd9fd8b1-52f2-4cdf-b83a-a27c9ad9a435&quot;,&quot;order&quot;:&quot;7&quot;}},&quot;ed52ae4b-b798-42b6-b539-2dac4696f96e&quot;:{&quot;type&quot;:&quot;FIGURE_OBJECT&quot;,&quot;id&quot;:&quot;ed52ae4b-b798-42b6-b539-2dac4696f96e&quot;,&quot;relativeTransform&quot;:{&quot;translate&quot;:{&quot;x&quot;:-150.78240837456744,&quot;y&quot;:245.60670450516},&quot;rotate&quot;:3.141592653589793,&quot;skewX&quot;:0,&quot;scale&quot;:{&quot;x&quot;:1,&quot;y&quot;:1}},&quot;opacity&quot;:1,&quot;source&quot;:{&quot;type&quot;:&quot;ASSETS&quot;},&quot;pathStyles&quot;:[{&quot;type&quot;:&quot;FILL&quot;,&quot;fillStyle&quot;:&quot;rgb(0,0,0)&quot;}],&quot;isLocked&quot;:false,&quot;parent&quot;:{&quot;type&quot;:&quot;CHILD&quot;,&quot;parentId&quot;:&quot;957ff903-c24f-4656-ac98-6683b9095c49&quot;,&quot;order&quot;:&quot;2&quot;}},&quot;4781b4f9-6de0-49c3-87e1-8242d7d73e38&quot;:{&quot;type&quot;:&quot;FIGURE_OBJECT&quot;,&quot;id&quot;:&quot;4781b4f9-6de0-49c3-87e1-8242d7d73e38&quot;,&quot;relativeTransform&quot;:{&quot;translate&quot;:{&quot;x&quot;:1.461228235654718e-13,&quot;y&quot;:34.359499813690064},&quot;rotate&quot;:3.141592653589793},&quot;opacity&quot;:1,&quot;path&quot;:{&quot;type&quot;:&quot;TRIANGLE&quot;,&quot;size&quot;:{&quot;x&quot;:-34.79965429850818,&quot;y&quot;:23.311362321765994},&quot;cornerRounding&quot;:{&quot;type&quot;:&quot;ARC_LENGTH&quot;,&quot;global&quot;:0}},&quot;pathStyles&quot;:[{&quot;type&quot;:&quot;FILL&quot;,&quot;fillStyle&quot;:&quot;rgba(200, 77, 76, 1)&quot;},{&quot;type&quot;:&quot;STROKE&quot;,&quot;strokeStyle&quot;:&quot;rgba(107, 21, 25, 1)&quot;,&quot;lineWidth&quot;:0.587570262285521,&quot;lineJoin&quot;:&quot;round&quot;}],&quot;isLocked&quot;:false,&quot;parent&quot;:{&quot;type&quot;:&quot;CHILD&quot;,&quot;parentId&quot;:&quot;ed52ae4b-b798-42b6-b539-2dac4696f96e&quot;,&quot;order&quot;:&quot;2&quot;}},&quot;763e77cc-86fe-43ec-92c3-aa9e167786c3&quot;:{&quot;type&quot;:&quot;FIGURE_OBJECT&quot;,&quot;id&quot;:&quot;763e77cc-86fe-43ec-92c3-aa9e167786c3&quot;,&quot;relativeTransform&quot;:{&quot;translate&quot;:{&quot;x&quot;:-2.5049626896938023e-14,&quot;y&quot;:-9.0942322953036},&quot;rotate&quot;:6.283185307179586},&quot;opacity&quot;:1,&quot;path&quot;:{&quot;type&quot;:&quot;ELLIPSE&quot;,&quot;size&quot;:{&quot;x&quot;:-74.42946762082431,&quot;y&quot;:74.42946762082431}},&quot;pathStyles&quot;:[{&quot;type&quot;:&quot;FILL&quot;,&quot;fillStyle&quot;:&quot;rgba(200, 77, 76, 1)&quot;},{&quot;type&quot;:&quot;STROKE&quot;,&quot;strokeStyle&quot;:&quot;rgba(107, 21, 25, 1)&quot;,&quot;lineWidth&quot;:0,&quot;lineJoin&quot;:&quot;round&quot;}],&quot;isLocked&quot;:false,&quot;parent&quot;:{&quot;type&quot;:&quot;CHILD&quot;,&quot;parentId&quot;:&quot;ed52ae4b-b798-42b6-b539-2dac4696f96e&quot;,&quot;order&quot;:&quot;5&quot;}},&quot;fa474da3-953e-4977-a8bc-1b03cac65a10&quot;:{&quot;type&quot;:&quot;FIGURE_OBJECT&quot;,&quot;id&quot;:&quot;fa474da3-953e-4977-a8bc-1b03cac65a10&quot;,&quot;relativeTransform&quot;:{&quot;translate&quot;:{&quot;x&quot;:-150.78262990585586,&quot;y&quot;:254.84639495350524},&quot;rotate&quot;:0,&quot;skewX&quot;:0,&quot;scale&quot;:{&quot;x&quot;:1,&quot;y&quot;:1}},&quot;layout&quot;:{&quot;sizeRatio&quot;:{&quot;x&quot;:0.8999999999999999,&quot;y&quot;:0.5833333333333334},&quot;keepAspectRatio&quot;:true},&quot;opacity&quot;:1,&quot;path&quot;:{&quot;type&quot;:&quot;ELLIPSE&quot;,&quot;size&quot;:{&quot;x&quot;:58.32569608914854,&quot;y&quot;:58.32569608914854}},&quot;pathStyles&quot;:[{&quot;type&quot;:&quot;FILL&quot;,&quot;fillStyle&quot;:&quot;rgba(255,255,255,1)&quot;},{&quot;type&quot;:&quot;STROKE&quot;,&quot;strokeStyle&quot;:&quot;rgba(0,0,0,1)&quot;,&quot;lineWidth&quot;:0,&quot;lineJoin&quot;:&quot;round&quot;}],&quot;isLocked&quot;:false,&quot;parent&quot;:{&quot;type&quot;:&quot;CHILD&quot;,&quot;parentId&quot;:&quot;957ff903-c24f-4656-ac98-6683b9095c49&quot;,&quot;order&quot;:&quot;5&quot;}},&quot;0e80b1c5-8239-4c40-acb5-9e033e9b1af1&quot;:{&quot;type&quot;:&quot;FIGURE_OBJECT&quot;,&quot;id&quot;:&quot;0e80b1c5-8239-4c40-acb5-9e033e9b1af1&quot;,&quot;relativeTransform&quot;:{&quot;translate&quot;:{&quot;x&quot;:0,&quot;y&quot;:0},&quot;rotate&quot;:0},&quot;text&quot;:{&quot;textData&quot;:{&quot;lineSpacing&quot;:&quot;normal&quot;,&quot;alignment&quot;:&quot;center&quot;,&quot;lines&quot;:[{&quot;runs&quot;:[{&quot;style&quot;:{&quot;fontFamily&quot;:&quot;Roboto&quot;,&quot;fontSize&quot;:15.668540327613892,&quot;color&quot;:&quot;rgba(70,69,70,1)&quot;,&quot;fontWeight&quot;:&quot;bold&quot;,&quot;fontStyle&quot;:&quot;normal&quot;,&quot;decoration&quot;:&quot;none&quot;,&quot;script&quot;:&quot;none&quot;},&quot;range&quot;:[0,3]}],&quot;text&quot;:&quot;2013&quot;}],&quot;verticalAlign&quot;:&quot;TOP&quot;,&quot;_lastCaretLocation&quot;:{&quot;lineIndex&quot;:0,&quot;runIndex&quot;:-1,&quot;charIndex&quot;:-1,&quot;endOfLine&quot;:true}},&quot;size&quot;:{&quot;x&quot;:52.49312648023369,&quot;y&quot;:19},&quot;targetSize&quot;:{&quot;x&quot;:52.49312648023369,&quot;y&quot;:2},&quot;format&quot;:&quot;BETTER_TEXT&quot;},&quot;parent&quot;:{&quot;type&quot;:&quot;CHILD&quot;,&quot;parentId&quot;:&quot;fa474da3-953e-4977-a8bc-1b03cac65a10&quot;,&quot;order&quot;:&quot;5&quot;}},&quot;84f7c021-035e-4fe9-85a4-0bcaaa5dc5cb&quot;:{&quot;type&quot;:&quot;FIGURE_OBJECT&quot;,&quot;id&quot;:&quot;84f7c021-035e-4fe9-85a4-0bcaaa5dc5cb&quot;,&quot;relativeTransform&quot;:{&quot;translate&quot;:{&quot;x&quot;:-149.75685450913656,&quot;y&quot;:307.1197076399628},&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16,&quot;color&quot;:&quot;rgba(112,112,113,1)&quot;,&quot;fontWeight&quot;:&quot;bold&quot;,&quot;fontStyle&quot;:&quot;normal&quot;,&quot;decoration&quot;:&quot;none&quot;,&quot;script&quot;:&quot;none&quot;},&quot;range&quot;:[0,7]}],&quot;text&quot;:&quot;ALADIN-1&quot;}],&quot;verticalAlign&quot;:&quot;CENTER&quot;,&quot;_lastCaretLocation&quot;:{&quot;lineIndex&quot;:0,&quot;runIndex&quot;:-1,&quot;charIndex&quot;:-1,&quot;endOfLine&quot;:true}},&quot;size&quot;:{&quot;x&quot;:126.6865853968435,&quot;y&quot;:52.986173163405084},&quot;targetSize&quot;:{&quot;x&quot;:126.6865853968435,&quot;y&quot;:52.986173163405084},&quot;format&quot;:&quot;BETTER_TEXT&quot;,&quot;verticalAlign&quot;:&quot;TOP&quot;},&quot;isLocked&quot;:false,&quot;parent&quot;:{&quot;type&quot;:&quot;CHILD&quot;,&quot;parentId&quot;:&quot;957ff903-c24f-4656-ac98-6683b9095c49&quot;,&quot;order&quot;:&quot;7&quot;}},&quot;571937ab-bb9f-4c1c-a7d4-d43ea1ebeddd&quot;:{&quot;type&quot;:&quot;FIGURE_OBJECT&quot;,&quot;id&quot;:&quot;571937ab-bb9f-4c1c-a7d4-d43ea1ebeddd&quot;,&quot;relativeTransform&quot;:{&quot;translate&quot;:{&quot;x&quot;:110.49188163680782,&quot;y&quot;:247.99372615058564},&quot;rotate&quot;:3.141592653589793,&quot;skewX&quot;:0,&quot;scale&quot;:{&quot;x&quot;:1,&quot;y&quot;:1}},&quot;opacity&quot;:1,&quot;source&quot;:{&quot;type&quot;:&quot;ASSETS&quot;},&quot;pathStyles&quot;:[{&quot;type&quot;:&quot;FILL&quot;,&quot;fillStyle&quot;:&quot;rgb(0,0,0)&quot;}],&quot;isLocked&quot;:false,&quot;parent&quot;:{&quot;type&quot;:&quot;CHILD&quot;,&quot;parentId&quot;:&quot;1336bb1f-4ee2-4bc7-8d62-102664c6b81e&quot;,&quot;order&quot;:&quot;2&quot;}},&quot;b4030dc8-f934-4d70-a22d-2b8e48722968&quot;:{&quot;type&quot;:&quot;FIGURE_OBJECT&quot;,&quot;id&quot;:&quot;b4030dc8-f934-4d70-a22d-2b8e48722968&quot;,&quot;relativeTransform&quot;:{&quot;translate&quot;:{&quot;x&quot;:1.461228235654718e-13,&quot;y&quot;:34.359499813690064},&quot;rotate&quot;:3.141592653589793},&quot;opacity&quot;:1,&quot;path&quot;:{&quot;type&quot;:&quot;TRIANGLE&quot;,&quot;size&quot;:{&quot;x&quot;:-34.79965429850818,&quot;y&quot;:23.311362321765994},&quot;cornerRounding&quot;:{&quot;type&quot;:&quot;ARC_LENGTH&quot;,&quot;global&quot;:0}},&quot;pathStyles&quot;:[{&quot;type&quot;:&quot;FILL&quot;,&quot;fillStyle&quot;:&quot;rgba(200, 77, 76, 1)&quot;},{&quot;type&quot;:&quot;STROKE&quot;,&quot;strokeStyle&quot;:&quot;rgba(107, 21, 25, 1)&quot;,&quot;lineWidth&quot;:0.587570262285521,&quot;lineJoin&quot;:&quot;round&quot;}],&quot;isLocked&quot;:false,&quot;parent&quot;:{&quot;type&quot;:&quot;CHILD&quot;,&quot;parentId&quot;:&quot;571937ab-bb9f-4c1c-a7d4-d43ea1ebeddd&quot;,&quot;order&quot;:&quot;2&quot;}},&quot;0aea05ed-0a4f-4d14-918a-b77a71581ac9&quot;:{&quot;type&quot;:&quot;FIGURE_OBJECT&quot;,&quot;id&quot;:&quot;0aea05ed-0a4f-4d14-918a-b77a71581ac9&quot;,&quot;relativeTransform&quot;:{&quot;translate&quot;:{&quot;x&quot;:-2.5049626896938023e-14,&quot;y&quot;:-9.0942322953036},&quot;rotate&quot;:6.283185307179586},&quot;opacity&quot;:1,&quot;path&quot;:{&quot;type&quot;:&quot;ELLIPSE&quot;,&quot;size&quot;:{&quot;x&quot;:-74.42946762082431,&quot;y&quot;:74.42946762082431}},&quot;pathStyles&quot;:[{&quot;type&quot;:&quot;FILL&quot;,&quot;fillStyle&quot;:&quot;rgba(200, 77, 76, 1)&quot;},{&quot;type&quot;:&quot;STROKE&quot;,&quot;strokeStyle&quot;:&quot;rgba(107, 21, 25, 1)&quot;,&quot;lineWidth&quot;:0,&quot;lineJoin&quot;:&quot;round&quot;}],&quot;isLocked&quot;:false,&quot;parent&quot;:{&quot;type&quot;:&quot;CHILD&quot;,&quot;parentId&quot;:&quot;571937ab-bb9f-4c1c-a7d4-d43ea1ebeddd&quot;,&quot;order&quot;:&quot;5&quot;}},&quot;106c7ee4-399c-4df3-8ba9-0a79a8bde7a4&quot;:{&quot;type&quot;:&quot;FIGURE_OBJECT&quot;,&quot;id&quot;:&quot;106c7ee4-399c-4df3-8ba9-0a79a8bde7a4&quot;,&quot;relativeTransform&quot;:{&quot;translate&quot;:{&quot;x&quot;:110.4916601055194,&quot;y&quot;:257.2334165989309},&quot;rotate&quot;:0,&quot;skewX&quot;:0,&quot;scale&quot;:{&quot;x&quot;:1,&quot;y&quot;:1}},&quot;layout&quot;:{&quot;sizeRatio&quot;:{&quot;x&quot;:0.8999999999999999,&quot;y&quot;:0.5833333333333334},&quot;keepAspectRatio&quot;:true},&quot;opacity&quot;:1,&quot;path&quot;:{&quot;type&quot;:&quot;ELLIPSE&quot;,&quot;size&quot;:{&quot;x&quot;:58.32569608914854,&quot;y&quot;:58.32569608914854}},&quot;pathStyles&quot;:[{&quot;type&quot;:&quot;FILL&quot;,&quot;fillStyle&quot;:&quot;rgba(255,255,255,1)&quot;},{&quot;type&quot;:&quot;STROKE&quot;,&quot;strokeStyle&quot;:&quot;rgba(0,0,0,1)&quot;,&quot;lineWidth&quot;:0,&quot;lineJoin&quot;:&quot;round&quot;}],&quot;isLocked&quot;:false,&quot;parent&quot;:{&quot;type&quot;:&quot;CHILD&quot;,&quot;parentId&quot;:&quot;1336bb1f-4ee2-4bc7-8d62-102664c6b81e&quot;,&quot;order&quot;:&quot;5&quot;}},&quot;ff50ff51-5b30-40f3-b4cb-5d9303e918d1&quot;:{&quot;type&quot;:&quot;FIGURE_OBJECT&quot;,&quot;id&quot;:&quot;ff50ff51-5b30-40f3-b4cb-5d9303e918d1&quot;,&quot;relativeTransform&quot;:{&quot;translate&quot;:{&quot;x&quot;:0,&quot;y&quot;:0},&quot;rotate&quot;:0},&quot;text&quot;:{&quot;textData&quot;:{&quot;lineSpacing&quot;:&quot;normal&quot;,&quot;alignment&quot;:&quot;center&quot;,&quot;lines&quot;:[{&quot;runs&quot;:[{&quot;style&quot;:{&quot;fontFamily&quot;:&quot;Roboto&quot;,&quot;fontSize&quot;:15.668540327613892,&quot;color&quot;:&quot;rgba(70,69,70,1)&quot;,&quot;fontWeight&quot;:&quot;bold&quot;,&quot;fontStyle&quot;:&quot;normal&quot;,&quot;decoration&quot;:&quot;none&quot;,&quot;script&quot;:&quot;none&quot;},&quot;range&quot;:[0,3]}],&quot;text&quot;:&quot;2018&quot;}],&quot;verticalAlign&quot;:&quot;TOP&quot;,&quot;_lastCaretLocation&quot;:{&quot;lineIndex&quot;:0,&quot;runIndex&quot;:-1,&quot;charIndex&quot;:-1,&quot;endOfLine&quot;:true}},&quot;size&quot;:{&quot;x&quot;:52.49312648023369,&quot;y&quot;:19},&quot;targetSize&quot;:{&quot;x&quot;:52.49312648023369,&quot;y&quot;:2},&quot;format&quot;:&quot;BETTER_TEXT&quot;},&quot;parent&quot;:{&quot;type&quot;:&quot;CHILD&quot;,&quot;parentId&quot;:&quot;106c7ee4-399c-4df3-8ba9-0a79a8bde7a4&quot;,&quot;order&quot;:&quot;5&quot;}},&quot;a0bb53c7-68b1-4480-9e5d-045e02af484b&quot;:{&quot;type&quot;:&quot;FIGURE_OBJECT&quot;,&quot;id&quot;:&quot;a0bb53c7-68b1-4480-9e5d-045e02af484b&quot;,&quot;relativeTransform&quot;:{&quot;translate&quot;:{&quot;x&quot;:111.51743550223864,&quot;y&quot;:309.5067292853885},&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16,&quot;color&quot;:&quot;rgba(112,112,113,1)&quot;,&quot;fontWeight&quot;:&quot;bold&quot;,&quot;fontStyle&quot;:&quot;normal&quot;,&quot;decoration&quot;:&quot;none&quot;,&quot;script&quot;:&quot;none&quot;},&quot;range&quot;:[0,6]}],&quot;text&quot;:&quot;DIPAK-1&quot;}],&quot;verticalAlign&quot;:&quot;CENTER&quot;,&quot;_lastCaretLocation&quot;:{&quot;lineIndex&quot;:0,&quot;runIndex&quot;:-1,&quot;charIndex&quot;:-1,&quot;endOfLine&quot;:true}},&quot;size&quot;:{&quot;x&quot;:126.6865853968435,&quot;y&quot;:52.986173163405084},&quot;targetSize&quot;:{&quot;x&quot;:126.6865853968435,&quot;y&quot;:52.986173163405084},&quot;format&quot;:&quot;BETTER_TEXT&quot;,&quot;verticalAlign&quot;:&quot;TOP&quot;},&quot;isLocked&quot;:false,&quot;parent&quot;:{&quot;type&quot;:&quot;CHILD&quot;,&quot;parentId&quot;:&quot;1336bb1f-4ee2-4bc7-8d62-102664c6b81e&quot;,&quot;order&quot;:&quot;7&quot;}},&quot;acb5f6d2-8232-4aba-8bbc-a44a9485367f&quot;:{&quot;type&quot;:&quot;FIGURE_OBJECT&quot;,&quot;id&quot;:&quot;acb5f6d2-8232-4aba-8bbc-a44a9485367f&quot;,&quot;relativeTransform&quot;:{&quot;translate&quot;:{&quot;x&quot;:195.97274607148086,&quot;y&quot;:247.9936612143088},&quot;rotate&quot;:3.141592653589793,&quot;skewX&quot;:0,&quot;scale&quot;:{&quot;x&quot;:1,&quot;y&quot;:1}},&quot;opacity&quot;:1,&quot;source&quot;:{&quot;type&quot;:&quot;ASSETS&quot;},&quot;pathStyles&quot;:[{&quot;type&quot;:&quot;FILL&quot;,&quot;fillStyle&quot;:&quot;rgb(0,0,0)&quot;}],&quot;isLocked&quot;:false,&quot;parent&quot;:{&quot;type&quot;:&quot;CHILD&quot;,&quot;parentId&quot;:&quot;d1349d18-3410-41fa-82b9-79a17fcff493&quot;,&quot;order&quot;:&quot;2&quot;}},&quot;49e6f93b-6c73-496b-9b30-5e9da54edc2b&quot;:{&quot;type&quot;:&quot;FIGURE_OBJECT&quot;,&quot;id&quot;:&quot;49e6f93b-6c73-496b-9b30-5e9da54edc2b&quot;,&quot;relativeTransform&quot;:{&quot;translate&quot;:{&quot;x&quot;:1.461228235654718e-13,&quot;y&quot;:34.359499813690064},&quot;rotate&quot;:3.141592653589793},&quot;opacity&quot;:1,&quot;path&quot;:{&quot;type&quot;:&quot;TRIANGLE&quot;,&quot;size&quot;:{&quot;x&quot;:-34.79965429850818,&quot;y&quot;:23.311362321765994},&quot;cornerRounding&quot;:{&quot;type&quot;:&quot;ARC_LENGTH&quot;,&quot;global&quot;:0}},&quot;pathStyles&quot;:[{&quot;type&quot;:&quot;FILL&quot;,&quot;fillStyle&quot;:&quot;rgba(200, 77, 76, 1)&quot;},{&quot;type&quot;:&quot;STROKE&quot;,&quot;strokeStyle&quot;:&quot;rgba(107, 21, 25, 1)&quot;,&quot;lineWidth&quot;:0.587570262285521,&quot;lineJoin&quot;:&quot;round&quot;}],&quot;isLocked&quot;:false,&quot;parent&quot;:{&quot;type&quot;:&quot;CHILD&quot;,&quot;parentId&quot;:&quot;acb5f6d2-8232-4aba-8bbc-a44a9485367f&quot;,&quot;order&quot;:&quot;2&quot;}},&quot;2e11272e-56c7-4fae-8c21-6b0e4a76f682&quot;:{&quot;type&quot;:&quot;FIGURE_OBJECT&quot;,&quot;id&quot;:&quot;2e11272e-56c7-4fae-8c21-6b0e4a76f682&quot;,&quot;relativeTransform&quot;:{&quot;translate&quot;:{&quot;x&quot;:-2.5049626896938023e-14,&quot;y&quot;:-9.0942322953036},&quot;rotate&quot;:6.283185307179586},&quot;opacity&quot;:1,&quot;path&quot;:{&quot;type&quot;:&quot;ELLIPSE&quot;,&quot;size&quot;:{&quot;x&quot;:-74.42946762082431,&quot;y&quot;:74.42946762082431}},&quot;pathStyles&quot;:[{&quot;type&quot;:&quot;FILL&quot;,&quot;fillStyle&quot;:&quot;rgba(200, 77, 76, 1)&quot;},{&quot;type&quot;:&quot;STROKE&quot;,&quot;strokeStyle&quot;:&quot;rgba(107, 21, 25, 1)&quot;,&quot;lineWidth&quot;:0,&quot;lineJoin&quot;:&quot;round&quot;}],&quot;isLocked&quot;:false,&quot;parent&quot;:{&quot;type&quot;:&quot;CHILD&quot;,&quot;parentId&quot;:&quot;acb5f6d2-8232-4aba-8bbc-a44a9485367f&quot;,&quot;order&quot;:&quot;5&quot;}},&quot;6c4b12d9-b2ea-43e5-8854-f3870ae11ae8&quot;:{&quot;type&quot;:&quot;FIGURE_OBJECT&quot;,&quot;id&quot;:&quot;6c4b12d9-b2ea-43e5-8854-f3870ae11ae8&quot;,&quot;relativeTransform&quot;:{&quot;translate&quot;:{&quot;x&quot;:195.97252454019244,&quot;y&quot;:257.23335166265406},&quot;rotate&quot;:0,&quot;skewX&quot;:0,&quot;scale&quot;:{&quot;x&quot;:1,&quot;y&quot;:1}},&quot;layout&quot;:{&quot;sizeRatio&quot;:{&quot;x&quot;:0.8999999999999999,&quot;y&quot;:0.5833333333333334},&quot;keepAspectRatio&quot;:true},&quot;opacity&quot;:1,&quot;path&quot;:{&quot;type&quot;:&quot;ELLIPSE&quot;,&quot;size&quot;:{&quot;x&quot;:58.32569608914854,&quot;y&quot;:58.32569608914854}},&quot;pathStyles&quot;:[{&quot;type&quot;:&quot;FILL&quot;,&quot;fillStyle&quot;:&quot;rgba(255,255,255,1)&quot;},{&quot;type&quot;:&quot;STROKE&quot;,&quot;strokeStyle&quot;:&quot;rgba(0,0,0,1)&quot;,&quot;lineWidth&quot;:0,&quot;lineJoin&quot;:&quot;round&quot;}],&quot;isLocked&quot;:false,&quot;parent&quot;:{&quot;type&quot;:&quot;CHILD&quot;,&quot;parentId&quot;:&quot;d1349d18-3410-41fa-82b9-79a17fcff493&quot;,&quot;order&quot;:&quot;5&quot;}},&quot;b20f7c0e-6f79-4017-b2ca-ed20f9a381d3&quot;:{&quot;type&quot;:&quot;FIGURE_OBJECT&quot;,&quot;id&quot;:&quot;b20f7c0e-6f79-4017-b2ca-ed20f9a381d3&quot;,&quot;relativeTransform&quot;:{&quot;translate&quot;:{&quot;x&quot;:0,&quot;y&quot;:0},&quot;rotate&quot;:0},&quot;text&quot;:{&quot;textData&quot;:{&quot;lineSpacing&quot;:&quot;normal&quot;,&quot;alignment&quot;:&quot;center&quot;,&quot;lines&quot;:[{&quot;runs&quot;:[{&quot;style&quot;:{&quot;fontFamily&quot;:&quot;Roboto&quot;,&quot;fontSize&quot;:15.668540327613892,&quot;color&quot;:&quot;rgba(70,69,70,1)&quot;,&quot;fontWeight&quot;:&quot;bold&quot;,&quot;fontStyle&quot;:&quot;normal&quot;,&quot;decoration&quot;:&quot;none&quot;,&quot;script&quot;:&quot;none&quot;},&quot;range&quot;:[0,3]}],&quot;text&quot;:&quot;2019&quot;}],&quot;verticalAlign&quot;:&quot;TOP&quot;,&quot;_lastCaretLocation&quot;:{&quot;lineIndex&quot;:0,&quot;runIndex&quot;:-1,&quot;charIndex&quot;:-1,&quot;endOfLine&quot;:true}},&quot;size&quot;:{&quot;x&quot;:52.49312648023369,&quot;y&quot;:19},&quot;targetSize&quot;:{&quot;x&quot;:52.49312648023369,&quot;y&quot;:2},&quot;format&quot;:&quot;BETTER_TEXT&quot;},&quot;parent&quot;:{&quot;type&quot;:&quot;CHILD&quot;,&quot;parentId&quot;:&quot;6c4b12d9-b2ea-43e5-8854-f3870ae11ae8&quot;,&quot;order&quot;:&quot;5&quot;}},&quot;70381524-545e-49e3-800c-9111bbd77859&quot;:{&quot;type&quot;:&quot;FIGURE_OBJECT&quot;,&quot;id&quot;:&quot;70381524-545e-49e3-800c-9111bbd77859&quot;,&quot;relativeTransform&quot;:{&quot;translate&quot;:{&quot;x&quot;:195.97164039982516,&quot;y&quot;:309.5066643491116},&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16,&quot;color&quot;:&quot;rgba(112,112,113,1)&quot;,&quot;fontWeight&quot;:&quot;bold&quot;,&quot;fontStyle&quot;:&quot;normal&quot;,&quot;decoration&quot;:&quot;none&quot;,&quot;script&quot;:&quot;none&quot;},&quot;range&quot;:[0,7]}],&quot;text&quot;:&quot;ALADIN-2&quot;}],&quot;verticalAlign&quot;:&quot;CENTER&quot;,&quot;_lastCaretLocation&quot;:{&quot;lineIndex&quot;:0,&quot;runIndex&quot;:-1,&quot;charIndex&quot;:-1,&quot;endOfLine&quot;:true}},&quot;size&quot;:{&quot;x&quot;:126.6865853968435,&quot;y&quot;:52.986173163405084},&quot;targetSize&quot;:{&quot;x&quot;:126.6865853968435,&quot;y&quot;:52.986173163405084},&quot;format&quot;:&quot;BETTER_TEXT&quot;,&quot;verticalAlign&quot;:&quot;TOP&quot;},&quot;isLocked&quot;:false,&quot;parent&quot;:{&quot;type&quot;:&quot;CHILD&quot;,&quot;parentId&quot;:&quot;d1349d18-3410-41fa-82b9-79a17fcff493&quot;,&quot;order&quot;:&quot;7&quot;}},&quot;0b988ffa-37a7-4722-9646-a5c9f9a77803&quot;:{&quot;type&quot;:&quot;FIGURE_OBJECT&quot;,&quot;id&quot;:&quot;0b988ffa-37a7-4722-9646-a5c9f9a77803&quot;,&quot;relativeTransform&quot;:{&quot;translate&quot;:{&quot;x&quot;:1.461228235654718e-13,&quot;y&quot;:34.359499813690064},&quot;rotate&quot;:3.141592653589793},&quot;opacity&quot;:1,&quot;path&quot;:{&quot;type&quot;:&quot;TRIANGLE&quot;,&quot;size&quot;:{&quot;x&quot;:-34.79965429850818,&quot;y&quot;:23.311362321765994},&quot;cornerRounding&quot;:{&quot;type&quot;:&quot;ARC_LENGTH&quot;,&quot;global&quot;:0}},&quot;pathStyles&quot;:[{&quot;type&quot;:&quot;FILL&quot;,&quot;fillStyle&quot;:&quot;rgba(242,179,66,1)&quot;},{&quot;type&quot;:&quot;STROKE&quot;,&quot;strokeStyle&quot;:&quot;rgba(107, 21, 25, 1)&quot;,&quot;lineWidth&quot;:0.587570262285521,&quot;lineJoin&quot;:&quot;round&quot;}],&quot;isLocked&quot;:false,&quot;parent&quot;:{&quot;type&quot;:&quot;CHILD&quot;,&quot;parentId&quot;:&quot;75c915fb-fe28-413f-a37e-f437ee1a693b&quot;,&quot;order&quot;:&quot;2&quot;}},&quot;ef764ed0-72c7-4eac-b70c-564e258ef99c&quot;:{&quot;type&quot;:&quot;FIGURE_OBJECT&quot;,&quot;id&quot;:&quot;ef764ed0-72c7-4eac-b70c-564e258ef99c&quot;,&quot;relativeTransform&quot;:{&quot;translate&quot;:{&quot;x&quot;:-2.504962689693802e-14,&quot;y&quot;:-9.094232295303586},&quot;rotate&quot;:-2.4492935982947064e-16},&quot;opacity&quot;:1,&quot;path&quot;:{&quot;type&quot;:&quot;ELLIPSE&quot;,&quot;size&quot;:{&quot;x&quot;:-74.42946762082431,&quot;y&quot;:74.42946762082434}},&quot;pathStyles&quot;:[{&quot;type&quot;:&quot;FILL&quot;,&quot;fillStyle&quot;:&quot;rgba(242,179,66,1)&quot;},{&quot;type&quot;:&quot;STROKE&quot;,&quot;strokeStyle&quot;:&quot;rgba(107, 21, 25, 1)&quot;,&quot;lineWidth&quot;:0,&quot;lineJoin&quot;:&quot;round&quot;}],&quot;isLocked&quot;:false,&quot;parent&quot;:{&quot;type&quot;:&quot;CHILD&quot;,&quot;parentId&quot;:&quot;75c915fb-fe28-413f-a37e-f437ee1a693b&quot;,&quot;order&quot;:&quot;5&quot;}},&quot;89866ead-f5ff-4f86-8f5b-cdd7ff5bfe76&quot;:{&quot;type&quot;:&quot;FIGURE_OBJECT&quot;,&quot;id&quot;:&quot;89866ead-f5ff-4f86-8f5b-cdd7ff5bfe76&quot;,&quot;relativeTransform&quot;:{&quot;translate&quot;:{&quot;x&quot;:315.63506420791924,&quot;y&quot;:257.2334598897821},&quot;rotate&quot;:0,&quot;skewX&quot;:0,&quot;scale&quot;:{&quot;x&quot;:1,&quot;y&quot;:1}},&quot;layout&quot;:{&quot;sizeRatio&quot;:{&quot;x&quot;:0.8999999999999999,&quot;y&quot;:0.5833333333333334},&quot;keepAspectRatio&quot;:true},&quot;opacity&quot;:1,&quot;path&quot;:{&quot;type&quot;:&quot;ELLIPSE&quot;,&quot;size&quot;:{&quot;x&quot;:58.32569608914854,&quot;y&quot;:58.32569608914854}},&quot;pathStyles&quot;:[{&quot;type&quot;:&quot;FILL&quot;,&quot;fillStyle&quot;:&quot;rgba(255,255,255,1)&quot;},{&quot;type&quot;:&quot;STROKE&quot;,&quot;strokeStyle&quot;:&quot;rgba(0,0,0,1)&quot;,&quot;lineWidth&quot;:0,&quot;lineJoin&quot;:&quot;round&quot;}],&quot;isLocked&quot;:false,&quot;parent&quot;:{&quot;type&quot;:&quot;CHILD&quot;,&quot;parentId&quot;:&quot;525cd08b-4157-4092-a850-f3537a922c11&quot;,&quot;order&quot;:&quot;5&quot;}},&quot;e4bcfb87-a9f9-4208-8dcc-0e62df908903&quot;:{&quot;type&quot;:&quot;FIGURE_OBJECT&quot;,&quot;id&quot;:&quot;e4bcfb87-a9f9-4208-8dcc-0e62df908903&quot;,&quot;relativeTransform&quot;:{&quot;translate&quot;:{&quot;x&quot;:0,&quot;y&quot;:0},&quot;rotate&quot;:0},&quot;text&quot;:{&quot;textData&quot;:{&quot;lineSpacing&quot;:&quot;normal&quot;,&quot;alignment&quot;:&quot;center&quot;,&quot;lines&quot;:[{&quot;runs&quot;:[{&quot;style&quot;:{&quot;fontFamily&quot;:&quot;Roboto&quot;,&quot;fontSize&quot;:15.668540327613892,&quot;color&quot;:&quot;rgba(70,69,70,1)&quot;,&quot;fontWeight&quot;:&quot;bold&quot;,&quot;fontStyle&quot;:&quot;normal&quot;,&quot;decoration&quot;:&quot;none&quot;,&quot;script&quot;:&quot;none&quot;},&quot;range&quot;:[0,3]}],&quot;text&quot;:&quot;2023&quot;}],&quot;verticalAlign&quot;:&quot;TOP&quot;,&quot;_lastCaretLocation&quot;:{&quot;lineIndex&quot;:0,&quot;runIndex&quot;:-1,&quot;charIndex&quot;:-1,&quot;endOfLine&quot;:true}},&quot;size&quot;:{&quot;x&quot;:52.49312648023369,&quot;y&quot;:19},&quot;targetSize&quot;:{&quot;x&quot;:52.49312648023369,&quot;y&quot;:2},&quot;format&quot;:&quot;BETTER_TEXT&quot;},&quot;parent&quot;:{&quot;type&quot;:&quot;CHILD&quot;,&quot;parentId&quot;:&quot;89866ead-f5ff-4f86-8f5b-cdd7ff5bfe76&quot;,&quot;order&quot;:&quot;5&quot;}},&quot;672dcf1f-f644-451a-8145-08a97ea1c6fb&quot;:{&quot;type&quot;:&quot;FIGURE_OBJECT&quot;,&quot;id&quot;:&quot;672dcf1f-f644-451a-8145-08a97ea1c6fb&quot;,&quot;relativeTransform&quot;:{&quot;translate&quot;:{&quot;x&quot;:315.63418006755194,&quot;y&quot;:309.50677257623965},&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16,&quot;color&quot;:&quot;rgba(112,112,113,1)&quot;,&quot;fontWeight&quot;:&quot;bold&quot;,&quot;fontStyle&quot;:&quot;normal&quot;,&quot;decoration&quot;:&quot;none&quot;,&quot;script&quot;:&quot;none&quot;},&quot;range&quot;:[0,9]}],&quot;text&quot;:&quot;Venglustat&quot;}],&quot;verticalAlign&quot;:&quot;CENTER&quot;,&quot;_lastCaretLocation&quot;:{&quot;lineIndex&quot;:0,&quot;runIndex&quot;:-1,&quot;charIndex&quot;:-1,&quot;endOfLine&quot;:true}},&quot;size&quot;:{&quot;x&quot;:126.6865853968435,&quot;y&quot;:52.986173163405084},&quot;targetSize&quot;:{&quot;x&quot;:126.6865853968435,&quot;y&quot;:52.986173163405084},&quot;format&quot;:&quot;BETTER_TEXT&quot;,&quot;verticalAlign&quot;:&quot;TOP&quot;},&quot;isLocked&quot;:false,&quot;parent&quot;:{&quot;type&quot;:&quot;CHILD&quot;,&quot;parentId&quot;:&quot;525cd08b-4157-4092-a850-f3537a922c11&quot;,&quot;order&quot;:&quot;7&quot;}},&quot;75c915fb-fe28-413f-a37e-f437ee1a693b&quot;:{&quot;type&quot;:&quot;FIGURE_OBJECT&quot;,&quot;id&quot;:&quot;75c915fb-fe28-413f-a37e-f437ee1a693b&quot;,&quot;parent&quot;:{&quot;type&quot;:&quot;CHILD&quot;,&quot;parentId&quot;:&quot;525cd08b-4157-4092-a850-f3537a922c11&quot;,&quot;order&quot;:&quot;2&quot;},&quot;relativeTransform&quot;:{&quot;translate&quot;:{&quot;x&quot;:315.6352857392077,&quot;y&quot;:247.99376944143683},&quot;rotate&quot;:3.141592653589793,&quot;skewX&quot;:0,&quot;scale&quot;:{&quot;x&quot;:1,&quot;y&quot;:1}}},&quot;974eb0ed-90d1-482f-aaa0-3f9d83c2c6bf&quot;:{&quot;type&quot;:&quot;FIGURE_OBJECT&quot;,&quot;id&quot;:&quot;974eb0ed-90d1-482f-aaa0-3f9d83c2c6bf&quot;,&quot;relativeTransform&quot;:{&quot;translate&quot;:{&quot;x&quot;:415.6314631274722,&quot;y&quot;:247.99345053838732},&quot;rotate&quot;:3.141592653589793,&quot;skewX&quot;:0,&quot;scale&quot;:{&quot;x&quot;:1,&quot;y&quot;:1}},&quot;opacity&quot;:1,&quot;source&quot;:{&quot;type&quot;:&quot;ASSETS&quot;},&quot;pathStyles&quot;:[{&quot;type&quot;:&quot;FILL&quot;,&quot;fillStyle&quot;:&quot;rgb(0,0,0)&quot;}],&quot;isLocked&quot;:false,&quot;parent&quot;:{&quot;type&quot;:&quot;CHILD&quot;,&quot;parentId&quot;:&quot;ab5b204c-6a5a-4a46-85e5-0c76279574ab&quot;,&quot;order&quot;:&quot;2&quot;}},&quot;5d7ed1ef-c005-4500-99b1-db17519f77b4&quot;:{&quot;type&quot;:&quot;FIGURE_OBJECT&quot;,&quot;id&quot;:&quot;5d7ed1ef-c005-4500-99b1-db17519f77b4&quot;,&quot;relativeTransform&quot;:{&quot;translate&quot;:{&quot;x&quot;:1.461228235654718e-13,&quot;y&quot;:34.359499813690064},&quot;rotate&quot;:3.141592653589793},&quot;opacity&quot;:1,&quot;path&quot;:{&quot;type&quot;:&quot;TRIANGLE&quot;,&quot;size&quot;:{&quot;x&quot;:-34.79965429850818,&quot;y&quot;:23.311362321765994},&quot;cornerRounding&quot;:{&quot;type&quot;:&quot;ARC_LENGTH&quot;,&quot;global&quot;:0}},&quot;pathStyles&quot;:[{&quot;type&quot;:&quot;FILL&quot;,&quot;fillStyle&quot;:&quot;rgba(130,92,166,1)&quot;},{&quot;type&quot;:&quot;STROKE&quot;,&quot;strokeStyle&quot;:&quot;rgba(107, 21, 25, 1)&quot;,&quot;lineWidth&quot;:0.587570262285521,&quot;lineJoin&quot;:&quot;round&quot;}],&quot;isLocked&quot;:false,&quot;parent&quot;:{&quot;type&quot;:&quot;CHILD&quot;,&quot;parentId&quot;:&quot;974eb0ed-90d1-482f-aaa0-3f9d83c2c6bf&quot;,&quot;order&quot;:&quot;2&quot;}},&quot;356fbd0a-a900-4848-b642-00528aba4b58&quot;:{&quot;type&quot;:&quot;FIGURE_OBJECT&quot;,&quot;id&quot;:&quot;356fbd0a-a900-4848-b642-00528aba4b58&quot;,&quot;relativeTransform&quot;:{&quot;translate&quot;:{&quot;x&quot;:-2.5049626896938023e-14,&quot;y&quot;:-9.0942322953036},&quot;rotate&quot;:6.283185307179586},&quot;opacity&quot;:1,&quot;path&quot;:{&quot;type&quot;:&quot;ELLIPSE&quot;,&quot;size&quot;:{&quot;x&quot;:-74.42946762082431,&quot;y&quot;:74.42946762082431}},&quot;pathStyles&quot;:[{&quot;type&quot;:&quot;FILL&quot;,&quot;fillStyle&quot;:&quot;rgba(130,92,166,1)&quot;},{&quot;type&quot;:&quot;STROKE&quot;,&quot;strokeStyle&quot;:&quot;rgba(107, 21, 25, 1)&quot;,&quot;lineWidth&quot;:0,&quot;lineJoin&quot;:&quot;round&quot;}],&quot;isLocked&quot;:false,&quot;parent&quot;:{&quot;type&quot;:&quot;CHILD&quot;,&quot;parentId&quot;:&quot;974eb0ed-90d1-482f-aaa0-3f9d83c2c6bf&quot;,&quot;order&quot;:&quot;5&quot;}},&quot;8841718a-1998-4711-acf6-4d4c929b63ec&quot;:{&quot;type&quot;:&quot;FIGURE_OBJECT&quot;,&quot;id&quot;:&quot;8841718a-1998-4711-acf6-4d4c929b63ec&quot;,&quot;relativeTransform&quot;:{&quot;translate&quot;:{&quot;x&quot;:415.6312415961838,&quot;y&quot;:257.23314098673256},&quot;rotate&quot;:0,&quot;skewX&quot;:0,&quot;scale&quot;:{&quot;x&quot;:1,&quot;y&quot;:1}},&quot;layout&quot;:{&quot;sizeRatio&quot;:{&quot;x&quot;:0.8999999999999999,&quot;y&quot;:0.5833333333333334},&quot;keepAspectRatio&quot;:true},&quot;opacity&quot;:1,&quot;path&quot;:{&quot;type&quot;:&quot;ELLIPSE&quot;,&quot;size&quot;:{&quot;x&quot;:58.32569608914854,&quot;y&quot;:58.32569608914854}},&quot;pathStyles&quot;:[{&quot;type&quot;:&quot;FILL&quot;,&quot;fillStyle&quot;:&quot;rgba(255,255,255,1)&quot;},{&quot;type&quot;:&quot;STROKE&quot;,&quot;strokeStyle&quot;:&quot;rgba(0,0,0,1)&quot;,&quot;lineWidth&quot;:0,&quot;lineJoin&quot;:&quot;round&quot;}],&quot;isLocked&quot;:false,&quot;parent&quot;:{&quot;type&quot;:&quot;CHILD&quot;,&quot;parentId&quot;:&quot;ab5b204c-6a5a-4a46-85e5-0c76279574ab&quot;,&quot;order&quot;:&quot;5&quot;}},&quot;140814bc-76bd-48cb-91b9-650cdacdeaf2&quot;:{&quot;type&quot;:&quot;FIGURE_OBJECT&quot;,&quot;id&quot;:&quot;140814bc-76bd-48cb-91b9-650cdacdeaf2&quot;,&quot;relativeTransform&quot;:{&quot;translate&quot;:{&quot;x&quot;:0,&quot;y&quot;:0},&quot;rotate&quot;:0},&quot;text&quot;:{&quot;textData&quot;:{&quot;lineSpacing&quot;:&quot;normal&quot;,&quot;alignment&quot;:&quot;center&quot;,&quot;lines&quot;:[{&quot;runs&quot;:[{&quot;style&quot;:{&quot;fontFamily&quot;:&quot;Roboto&quot;,&quot;fontSize&quot;:15.668540327613892,&quot;color&quot;:&quot;rgba(70,69,70,1)&quot;,&quot;fontWeight&quot;:&quot;bold&quot;,&quot;fontStyle&quot;:&quot;normal&quot;,&quot;decoration&quot;:&quot;none&quot;,&quot;script&quot;:&quot;none&quot;},&quot;range&quot;:[0,3]}],&quot;text&quot;:&quot;202?&quot;}],&quot;verticalAlign&quot;:&quot;TOP&quot;,&quot;_lastCaretLocation&quot;:{&quot;lineIndex&quot;:0,&quot;runIndex&quot;:-1,&quot;charIndex&quot;:-1,&quot;endOfLine&quot;:true}},&quot;size&quot;:{&quot;x&quot;:52.49312648023369,&quot;y&quot;:19},&quot;targetSize&quot;:{&quot;x&quot;:52.49312648023369,&quot;y&quot;:2},&quot;format&quot;:&quot;BETTER_TEXT&quot;},&quot;parent&quot;:{&quot;type&quot;:&quot;CHILD&quot;,&quot;parentId&quot;:&quot;8841718a-1998-4711-acf6-4d4c929b63ec&quot;,&quot;order&quot;:&quot;5&quot;}},&quot;71b0fbb0-6b7a-424c-8457-81f59324b88a&quot;:{&quot;type&quot;:&quot;FIGURE_OBJECT&quot;,&quot;id&quot;:&quot;71b0fbb0-6b7a-424c-8457-81f59324b88a&quot;,&quot;relativeTransform&quot;:{&quot;translate&quot;:{&quot;x&quot;:416.65701699290304,&quot;y&quot;:309.50645367319015},&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16,&quot;color&quot;:&quot;rgba(112,112,113,1)&quot;,&quot;fontWeight&quot;:&quot;bold&quot;,&quot;fontStyle&quot;:&quot;normal&quot;,&quot;decoration&quot;:&quot;none&quot;,&quot;script&quot;:&quot;none&quot;},&quot;range&quot;:[0,7]}],&quot;text&quot;:&quot;microRNA&quot;}],&quot;verticalAlign&quot;:&quot;CENTER&quot;,&quot;_lastCaretLocation&quot;:{&quot;lineIndex&quot;:0,&quot;runIndex&quot;:-1,&quot;charIndex&quot;:-1,&quot;endOfLine&quot;:true}},&quot;size&quot;:{&quot;x&quot;:126.6865853968435,&quot;y&quot;:52.986173163405084},&quot;targetSize&quot;:{&quot;x&quot;:126.6865853968435,&quot;y&quot;:52.986173163405084},&quot;format&quot;:&quot;BETTER_TEXT&quot;,&quot;verticalAlign&quot;:&quot;TOP&quot;},&quot;isLocked&quot;:false,&quot;parent&quot;:{&quot;type&quot;:&quot;CHILD&quot;,&quot;parentId&quot;:&quot;ab5b204c-6a5a-4a46-85e5-0c76279574ab&quot;,&quot;order&quot;:&quot;7&quot;}},&quot;0a99dfe9-21b0-4bda-944c-85e187945b0b&quot;:{&quot;type&quot;:&quot;FIGURE_OBJECT&quot;,&quot;id&quot;:&quot;0a99dfe9-21b0-4bda-944c-85e187945b0b&quot;,&quot;relativeTransform&quot;:{&quot;translate&quot;:{&quot;x&quot;:453.7835153922543,&quot;y&quot;:-184.79871667557867},&quot;rotate&quot;:0,&quot;skewX&quot;:0,&quot;scale&quot;:{&quot;x&quot;:1,&quot;y&quot;:1}},&quot;opacity&quot;:1,&quot;path&quot;:{&quot;type&quot;:&quot;RECT&quot;,&quot;size&quot;:{&quot;x&quot;:24.639828890077183,&quot;y&quot;:11.293254907952019},&quot;cornerRounding&quot;:{&quot;type&quot;:&quot;ARC_LENGTH&quot;,&quot;global&quot;:0}},&quot;pathStyles&quot;:[{&quot;type&quot;:&quot;FILL&quot;,&quot;fillStyle&quot;:&quot;rgba(58,104,174,1)&quot;},{&quot;type&quot;:&quot;STROKE&quot;,&quot;strokeStyle&quot;:&quot;rgba(49,126,194,1)&quot;,&quot;lineWidth&quot;:2,&quot;lineJoin&quot;:&quot;round&quot;}],&quot;isLocked&quot;:false,&quot;parent&quot;:{&quot;type&quot;:&quot;CHILD&quot;,&quot;parentId&quot;:&quot;520d26eb-2d4b-4524-902d-a9c5804cd3d3&quot;,&quot;order&quot;:&quot;99999999&quot;}},&quot;9817b246-6a6a-4f59-acff-d28bb951823b&quot;:{&quot;type&quot;:&quot;FIGURE_OBJECT&quot;,&quot;id&quot;:&quot;9817b246-6a6a-4f59-acff-d28bb951823b&quot;,&quot;relativeTransform&quot;:{&quot;translate&quot;:{&quot;x&quot;:453.7842390955618,&quot;y&quot;:-163.50546176762666},&quot;rotate&quot;:0,&quot;skewX&quot;:0,&quot;scale&quot;:{&quot;x&quot;:1,&quot;y&quot;:1}},&quot;opacity&quot;:1,&quot;path&quot;:{&quot;type&quot;:&quot;RECT&quot;,&quot;size&quot;:{&quot;x&quot;:24.639828890077183,&quot;y&quot;:11.293254907952019},&quot;cornerRounding&quot;:{&quot;type&quot;:&quot;ARC_LENGTH&quot;,&quot;global&quot;:0}},&quot;pathStyles&quot;:[{&quot;type&quot;:&quot;FILL&quot;,&quot;fillStyle&quot;:&quot;rgba(98,141,86,1)&quot;},{&quot;type&quot;:&quot;STROKE&quot;,&quot;strokeStyle&quot;:&quot;rgba(148,196,125,1)&quot;,&quot;lineWidth&quot;:2,&quot;lineJoin&quot;:&quot;round&quot;}],&quot;isLocked&quot;:false,&quot;parent&quot;:{&quot;type&quot;:&quot;CHILD&quot;,&quot;parentId&quot;:&quot;520d26eb-2d4b-4524-902d-a9c5804cd3d3&quot;,&quot;order&quot;:&quot;999999995&quot;}},&quot;cb44bdf4-74a5-404f-a23b-547552f5d30c&quot;:{&quot;type&quot;:&quot;FIGURE_OBJECT&quot;,&quot;id&quot;:&quot;cb44bdf4-74a5-404f-a23b-547552f5d30c&quot;,&quot;relativeTransform&quot;:{&quot;translate&quot;:{&quot;x&quot;:453.7843040318387,&quot;y&quot;:-142.21259164018048},&quot;rotate&quot;:0,&quot;skewX&quot;:0,&quot;scale&quot;:{&quot;x&quot;:1,&quot;y&quot;:1}},&quot;opacity&quot;:1,&quot;path&quot;:{&quot;type&quot;:&quot;RECT&quot;,&quot;size&quot;:{&quot;x&quot;:24.639828890077183,&quot;y&quot;:11.293254907952019},&quot;cornerRounding&quot;:{&quot;type&quot;:&quot;ARC_LENGTH&quot;,&quot;global&quot;:0}},&quot;pathStyles&quot;:[{&quot;type&quot;:&quot;FILL&quot;,&quot;fillStyle&quot;:&quot;rgba(216,174,200,1)&quot;},{&quot;type&quot;:&quot;STROKE&quot;,&quot;strokeStyle&quot;:&quot;rgba(193,149,196,1)&quot;,&quot;lineWidth&quot;:2,&quot;lineJoin&quot;:&quot;round&quot;}],&quot;isLocked&quot;:false,&quot;parent&quot;:{&quot;type&quot;:&quot;CHILD&quot;,&quot;parentId&quot;:&quot;520d26eb-2d4b-4524-902d-a9c5804cd3d3&quot;,&quot;order&quot;:&quot;999999997&quot;}},&quot;4cd3648c-eac6-44f0-9cf7-90590eeae223&quot;:{&quot;type&quot;:&quot;FIGURE_OBJECT&quot;,&quot;id&quot;:&quot;4cd3648c-eac6-44f0-9cf7-90590eeae223&quot;,&quot;relativeTransform&quot;:{&quot;translate&quot;:{&quot;x&quot;:453.7836878711651,&quot;y&quot;:-119.99706206120945},&quot;rotate&quot;:0,&quot;skewX&quot;:0,&quot;scale&quot;:{&quot;x&quot;:1,&quot;y&quot;:1}},&quot;opacity&quot;:1,&quot;path&quot;:{&quot;type&quot;:&quot;RECT&quot;,&quot;size&quot;:{&quot;x&quot;:24.639828890077183,&quot;y&quot;:11.293254907952019},&quot;cornerRounding&quot;:{&quot;type&quot;:&quot;ARC_LENGTH&quot;,&quot;global&quot;:0}},&quot;pathStyles&quot;:[{&quot;type&quot;:&quot;FILL&quot;,&quot;fillStyle&quot;:&quot;rgba(192,56,48,1)&quot;},{&quot;type&quot;:&quot;STROKE&quot;,&quot;strokeStyle&quot;:&quot;rgba(192,56,48,1)&quot;,&quot;lineWidth&quot;:2,&quot;lineJoin&quot;:&quot;round&quot;}],&quot;isLocked&quot;:false,&quot;parent&quot;:{&quot;type&quot;:&quot;CHILD&quot;,&quot;parentId&quot;:&quot;520d26eb-2d4b-4524-902d-a9c5804cd3d3&quot;,&quot;order&quot;:&quot;999999998&quot;}},&quot;e1880e55-b774-4d30-9d53-e1cedcd28f82&quot;:{&quot;type&quot;:&quot;FIGURE_OBJECT&quot;,&quot;id&quot;:&quot;e1880e55-b774-4d30-9d53-e1cedcd28f82&quot;,&quot;relativeTransform&quot;:{&quot;translate&quot;:{&quot;x&quot;:453.78407171049156,&quot;y&quot;:-97.64078696238164},&quot;rotate&quot;:0,&quot;skewX&quot;:0,&quot;scale&quot;:{&quot;x&quot;:1,&quot;y&quot;:1}},&quot;opacity&quot;:1,&quot;path&quot;:{&quot;type&quot;:&quot;RECT&quot;,&quot;size&quot;:{&quot;x&quot;:24.639828890077183,&quot;y&quot;:11.293254907952019},&quot;cornerRounding&quot;:{&quot;type&quot;:&quot;ARC_LENGTH&quot;,&quot;global&quot;:0}},&quot;pathStyles&quot;:[{&quot;type&quot;:&quot;FILL&quot;,&quot;fillStyle&quot;:&quot;rgba(242,179,66,1)&quot;},{&quot;type&quot;:&quot;STROKE&quot;,&quot;strokeStyle&quot;:&quot;rgba(242,179,66,1)&quot;,&quot;lineWidth&quot;:2,&quot;lineJoin&quot;:&quot;round&quot;}],&quot;isLocked&quot;:false,&quot;parent&quot;:{&quot;type&quot;:&quot;CHILD&quot;,&quot;parentId&quot;:&quot;520d26eb-2d4b-4524-902d-a9c5804cd3d3&quot;,&quot;order&quot;:&quot;999999999&quot;}},&quot;7d05adb1-9524-4426-9734-af95deaec8b9&quot;:{&quot;type&quot;:&quot;FIGURE_OBJECT&quot;,&quot;id&quot;:&quot;7d05adb1-9524-4426-9734-af95deaec8b9&quot;,&quot;relativeTransform&quot;:{&quot;translate&quot;:{&quot;x&quot;:453.7837960982931,&quot;y&quot;:-76.38749064593695},&quot;rotate&quot;:0,&quot;skewX&quot;:0,&quot;scale&quot;:{&quot;x&quot;:1,&quot;y&quot;:1}},&quot;opacity&quot;:1,&quot;path&quot;:{&quot;type&quot;:&quot;RECT&quot;,&quot;size&quot;:{&quot;x&quot;:24.639828890077183,&quot;y&quot;:11.293254907952019},&quot;cornerRounding&quot;:{&quot;type&quot;:&quot;ARC_LENGTH&quot;,&quot;global&quot;:0}},&quot;pathStyles&quot;:[{&quot;type&quot;:&quot;FILL&quot;,&quot;fillStyle&quot;:&quot;rgba(130,92,166,1)&quot;},{&quot;type&quot;:&quot;STROKE&quot;,&quot;strokeStyle&quot;:&quot;rgba(130,92,166,1)&quot;,&quot;lineWidth&quot;:2,&quot;lineJoin&quot;:&quot;round&quot;}],&quot;isLocked&quot;:false,&quot;parent&quot;:{&quot;type&quot;:&quot;CHILD&quot;,&quot;parentId&quot;:&quot;520d26eb-2d4b-4524-902d-a9c5804cd3d3&quot;,&quot;order&quot;:&quot;9999999995&quot;}},&quot;86364a7c-629b-441c-9cea-eceb9f885d67&quot;:{&quot;type&quot;:&quot;FIGURE_OBJECT&quot;,&quot;id&quot;:&quot;86364a7c-629b-441c-9cea-eceb9f885d67&quot;,&quot;relativeTransform&quot;:{&quot;translate&quot;:{&quot;x&quot;:300.9375959297283,&quot;y&quot;:-131.92575051562144},&quot;rotate&quot;:4.434899695535845e-18,&quot;skewX&quot;:8.789744620860174e-18,&quot;scale&quot;:{&quot;x&quot;:1,&quot;y&quot;:1}},&quot;opacity&quot;:1,&quot;path&quot;:{&quot;type&quot;:&quot;RECT&quot;,&quot;size&quot;:{&quot;x&quot;:-345.13617763103304,&quot;y&quot;:-141.67901611794366},&quot;cornerRounding&quot;:{&quot;type&quot;:&quot;ARC_LENGTH&quot;,&quot;global&quot;:15.707976046391567}},&quot;pathStyles&quot;:[{&quot;type&quot;:&quot;FILL&quot;,&quot;fillStyle&quot;:&quot;rgba(247, 242, 248, 0)&quot;},{&quot;type&quot;:&quot;STROKE&quot;,&quot;strokeStyle&quot;:&quot;#825ca6&quot;,&quot;lineWidth&quot;:2.000001627001844,&quot;lineJoin&quot;:&quot;round&quot;}],&quot;isLocked&quot;:false,&quot;parent&quot;:{&quot;type&quot;:&quot;CHILD&quot;,&quot;parentId&quot;:&quot;520d26eb-2d4b-4524-902d-a9c5804cd3d3&quot;,&quot;order&quot;:&quot;9999999997&quot;}},&quot;579445f2-45fb-41f9-8f8a-3bea59b1a87e&quot;:{&quot;type&quot;:&quot;FIGURE_OBJECT&quot;,&quot;id&quot;:&quot;579445f2-45fb-41f9-8f8a-3bea59b1a87e&quot;,&quot;parent&quot;:{&quot;type&quot;:&quot;CHILD&quot;,&quot;parentId&quot;:&quot;520d26eb-2d4b-4524-902d-a9c5804cd3d3&quot;,&quot;order&quot;:&quot;95&quot;},&quot;relativeTransform&quot;:{}},&quot;5f0b9f0b-3489-4f3c-b832-e92511d56175&quot;:{&quot;type&quot;:&quot;FIGURE_OBJECT&quot;,&quot;id&quot;:&quot;5f0b9f0b-3489-4f3c-b832-e92511d56175&quot;,&quot;parent&quot;:{&quot;type&quot;:&quot;CHILD&quot;,&quot;parentId&quot;:&quot;520d26eb-2d4b-4524-902d-a9c5804cd3d3&quot;,&quot;order&quot;:&quot;97&quot;},&quot;relativeTransform&quot;:{}},&quot;131583b0-5080-4c33-8a24-a12b44b79a20&quot;:{&quot;type&quot;:&quot;FIGURE_OBJECT&quot;,&quot;id&quot;:&quot;131583b0-5080-4c33-8a24-a12b44b79a20&quot;,&quot;parent&quot;:{&quot;type&quot;:&quot;CHILD&quot;,&quot;parentId&quot;:&quot;520d26eb-2d4b-4524-902d-a9c5804cd3d3&quot;,&quot;order&quot;:&quot;98&quot;},&quot;relativeTransform&quot;:{}},&quot;01d0f737-c575-44b0-bdf8-1c346b5345ad&quot;:{&quot;type&quot;:&quot;FIGURE_OBJECT&quot;,&quot;id&quot;:&quot;01d0f737-c575-44b0-bdf8-1c346b5345ad&quot;,&quot;parent&quot;:{&quot;type&quot;:&quot;CHILD&quot;,&quot;parentId&quot;:&quot;520d26eb-2d4b-4524-902d-a9c5804cd3d3&quot;,&quot;order&quot;:&quot;99&quot;},&quot;relativeTransform&quot;:{}},&quot;7695d992-95f2-437b-aca9-774f1faa2c12&quot;:{&quot;type&quot;:&quot;FIGURE_OBJECT&quot;,&quot;id&quot;:&quot;7695d992-95f2-437b-aca9-774f1faa2c12&quot;,&quot;parent&quot;:{&quot;type&quot;:&quot;CHILD&quot;,&quot;parentId&quot;:&quot;520d26eb-2d4b-4524-902d-a9c5804cd3d3&quot;,&quot;order&quot;:&quot;998&quot;},&quot;relativeTransform&quot;:{}},&quot;a86bd581-4f81-427c-b333-3655f49fcf1c&quot;:{&quot;type&quot;:&quot;FIGURE_OBJECT&quot;,&quot;id&quot;:&quot;a86bd581-4f81-427c-b333-3655f49fcf1c&quot;,&quot;parent&quot;:{&quot;type&quot;:&quot;CHILD&quot;,&quot;parentId&quot;:&quot;520d26eb-2d4b-4524-902d-a9c5804cd3d3&quot;,&quot;order&quot;:&quot;99995&quot;},&quot;relativeTransform&quot;:{}},&quot;957ff903-c24f-4656-ac98-6683b9095c49&quot;:{&quot;type&quot;:&quot;FIGURE_OBJECT&quot;,&quot;id&quot;:&quot;957ff903-c24f-4656-ac98-6683b9095c49&quot;,&quot;parent&quot;:{&quot;type&quot;:&quot;CHILD&quot;,&quot;parentId&quot;:&quot;520d26eb-2d4b-4524-902d-a9c5804cd3d3&quot;,&quot;order&quot;:&quot;999998&quot;},&quot;relativeTransform&quot;:{}},&quot;8f3c426e-873c-4b85-a474-32a293e1fef4&quot;:{&quot;type&quot;:&quot;FIGURE_OBJECT&quot;,&quot;id&quot;:&quot;8f3c426e-873c-4b85-a474-32a293e1fef4&quot;,&quot;parent&quot;:{&quot;type&quot;:&quot;CHILD&quot;,&quot;parentId&quot;:&quot;520d26eb-2d4b-4524-902d-a9c5804cd3d3&quot;,&quot;order&quot;:&quot;99997&quot;},&quot;relativeTransform&quot;:{}},&quot;1ab16d27-8fac-41c0-8eca-f11e6032a245&quot;:{&quot;type&quot;:&quot;FIGURE_OBJECT&quot;,&quot;id&quot;:&quot;1ab16d27-8fac-41c0-8eca-f11e6032a245&quot;,&quot;parent&quot;:{&quot;type&quot;:&quot;CHILD&quot;,&quot;parentId&quot;:&quot;520d26eb-2d4b-4524-902d-a9c5804cd3d3&quot;,&quot;order&quot;:&quot;99998&quot;},&quot;relativeTransform&quot;:{}},&quot;1336bb1f-4ee2-4bc7-8d62-102664c6b81e&quot;:{&quot;type&quot;:&quot;FIGURE_OBJECT&quot;,&quot;id&quot;:&quot;1336bb1f-4ee2-4bc7-8d62-102664c6b81e&quot;,&quot;parent&quot;:{&quot;type&quot;:&quot;CHILD&quot;,&quot;parentId&quot;:&quot;520d26eb-2d4b-4524-902d-a9c5804cd3d3&quot;,&quot;order&quot;:&quot;9999995&quot;},&quot;relativeTransform&quot;:{}},&quot;d1349d18-3410-41fa-82b9-79a17fcff493&quot;:{&quot;type&quot;:&quot;FIGURE_OBJECT&quot;,&quot;id&quot;:&quot;d1349d18-3410-41fa-82b9-79a17fcff493&quot;,&quot;parent&quot;:{&quot;type&quot;:&quot;CHILD&quot;,&quot;parentId&quot;:&quot;520d26eb-2d4b-4524-902d-a9c5804cd3d3&quot;,&quot;order&quot;:&quot;9999998&quot;},&quot;relativeTransform&quot;:{}},&quot;dd9fd8b1-52f2-4cdf-b83a-a27c9ad9a435&quot;:{&quot;type&quot;:&quot;FIGURE_OBJECT&quot;,&quot;id&quot;:&quot;dd9fd8b1-52f2-4cdf-b83a-a27c9ad9a435&quot;,&quot;parent&quot;:{&quot;type&quot;:&quot;CHILD&quot;,&quot;parentId&quot;:&quot;520d26eb-2d4b-4524-902d-a9c5804cd3d3&quot;,&quot;order&quot;:&quot;999995&quot;},&quot;relativeTransform&quot;:{}},&quot;525cd08b-4157-4092-a850-f3537a922c11&quot;:{&quot;type&quot;:&quot;FIGURE_OBJECT&quot;,&quot;id&quot;:&quot;525cd08b-4157-4092-a850-f3537a922c11&quot;,&quot;parent&quot;:{&quot;type&quot;:&quot;CHILD&quot;,&quot;parentId&quot;:&quot;520d26eb-2d4b-4524-902d-a9c5804cd3d3&quot;,&quot;order&quot;:&quot;99999995&quot;},&quot;relativeTransform&quot;:{}},&quot;ab5b204c-6a5a-4a46-85e5-0c76279574ab&quot;:{&quot;type&quot;:&quot;FIGURE_OBJECT&quot;,&quot;id&quot;:&quot;ab5b204c-6a5a-4a46-85e5-0c76279574ab&quot;,&quot;parent&quot;:{&quot;type&quot;:&quot;CHILD&quot;,&quot;parentId&quot;:&quot;520d26eb-2d4b-4524-902d-a9c5804cd3d3&quot;,&quot;order&quot;:&quot;99999998&quot;},&quot;relativeTransform&quot;:{}},&quot;ed85a84d-7375-4327-bf81-10dcc7e82ecf&quot;:{&quot;id&quot;:&quot;ed85a84d-7375-4327-bf81-10dcc7e82ecf&quot;,&quot;type&quot;:&quot;FIGURE_OBJECT&quot;,&quot;document&quot;:{&quot;type&quot;:&quot;FIGURE&quot;,&quot;canvasType&quot;:&quot;FIGURE&quot;,&quot;units&quot;:&quot;in&quot;},&quot;parent&quot;:{&quot;parentId&quot;:&quot;770d1f84-8f16-4827-9838-689cb15e2cd4&quot;,&quot;type&quot;:&quot;DOCUMENT&quot;,&quot;order&quot;:&quot;5&quot;}},&quot;770d1f84-8f16-4827-9838-689cb15e2cd4&quot;:{&quot;id&quot;:&quot;770d1f84-8f16-4827-9838-689cb15e2cd4&quot;,&quot;type&quot;:&quot;FIGURE_OBJECT&quot;,&quot;document&quot;:{&quot;type&quot;:&quot;DOCUMENT_GROUP&quot;,&quot;canvasType&quot;:&quot;FIGURE&quot;,&quot;units&quot;:&quot;in&quot;}}}}"/>
</p:tagLst>
</file>

<file path=ppt/tags/tag21.xml><?xml version="1.0" encoding="utf-8"?>
<p:tagLst xmlns:a="http://schemas.openxmlformats.org/drawingml/2006/main" xmlns:r="http://schemas.openxmlformats.org/officeDocument/2006/relationships" xmlns:p="http://schemas.openxmlformats.org/presentationml/2006/main">
  <p:tag name="ID" val="681d9ee347432f8bce2e9f3b"/>
  <p:tag name="FIGURESLIDEID" val="ed85a84d-7375-4327-bf81-10dcc7e82ecf"/>
  <p:tag name="SELECTIONIDS" val="520d26eb-2d4b-4524-902d-a9c5804cd3d3"/>
  <p:tag name="TRANSPARENTBACKGROUND" val="true"/>
  <p:tag name="VERSION" val="1746800931067"/>
  <p:tag name="TITLE" val="ADPKD Timeline"/>
  <p:tag name="CREATORNAME" val="Jacob Nysather"/>
  <p:tag name="DATEINSERTED" val="1746800933041"/>
  <p:tag name="DPI" val="300"/>
  <p:tag name="BIOJSON" val="{&quot;id&quot;:&quot;770d1f84-8f16-4827-9838-689cb15e2cd4&quot;,&quot;objects&quot;:{&quot;520d26eb-2d4b-4524-902d-a9c5804cd3d3&quot;:{&quot;type&quot;:&quot;FIGURE_OBJECT&quot;,&quot;id&quot;:&quot;520d26eb-2d4b-4524-902d-a9c5804cd3d3&quot;,&quot;relativeTransform&quot;:{&quot;translate&quot;:{&quot;x&quot;:0,&quot;y&quot;:0},&quot;rotate&quot;:0,&quot;skewX&quot;:0,&quot;scale&quot;:{&quot;x&quot;:1,&quot;y&quot;:1}},&quot;isLocked&quot;:false,&quot;parent&quot;:{&quot;type&quot;:&quot;CHILD&quot;,&quot;parentId&quot;:&quot;ed85a84d-7375-4327-bf81-10dcc7e82ecf&quot;,&quot;order&quot;:&quot;5&quot;},&quot;assetId&quot;:&quot;5faadc128a991000a8cdf363&quot;},&quot;ef586bf0-86a8-4b2f-bda6-bb0dd93d05b8&quot;:{&quot;type&quot;:&quot;FIGURE_OBJECT&quot;,&quot;id&quot;:&quot;ef586bf0-86a8-4b2f-bda6-bb0dd93d05b8&quot;,&quot;relativeTransform&quot;:{&quot;translate&quot;:{&quot;x&quot;:-11.798674744086892,&quot;y&quot;:71.6180935570618},&quot;rotate&quot;:0},&quot;opacity&quot;:1,&quot;path&quot;:{&quot;type&quot;:&quot;RECT&quot;,&quot;size&quot;:{&quot;x&quot;:935.4020166415676,&quot;y&quot;:13.820992858529054},&quot;cornerRounding&quot;:{&quot;type&quot;:&quot;ARC_LENGTH&quot;,&quot;global&quot;:0}},&quot;pathStyles&quot;:[{&quot;type&quot;:&quot;FILL&quot;,&quot;fillStyle&quot;:&quot;rgba(222,219,238,1)&quot;},{&quot;type&quot;:&quot;STROKE&quot;,&quot;strokeStyle&quot;:&quot;rgba(135,133,186,1)&quot;,&quot;lineWidth&quot;:1,&quot;lineJoin&quot;:&quot;round&quot;}],&quot;isLocked&quot;:false,&quot;parent&quot;:{&quot;type&quot;:&quot;CHILD&quot;,&quot;parentId&quot;:&quot;520d26eb-2d4b-4524-902d-a9c5804cd3d3&quot;,&quot;order&quot;:&quot;02&quot;}},&quot;3362fefd-c17a-4969-94bb-a8f73a610c7b&quot;:{&quot;type&quot;:&quot;FIGURE_OBJECT&quot;,&quot;id&quot;:&quot;3362fefd-c17a-4969-94bb-a8f73a610c7b&quot;,&quot;relativeTransform&quot;:{&quot;translate&quot;:{&quot;x&quot;:-433.60030889954044,&quot;y&quot;:25.03008476384699},&quot;rotate&quot;:0,&quot;skewX&quot;:0,&quot;scale&quot;:{&quot;x&quot;:1,&quot;y&quot;:1}},&quot;opacity&quot;:1,&quot;source&quot;:{&quot;type&quot;:&quot;ASSETS&quot;},&quot;pathStyles&quot;:[{&quot;type&quot;:&quot;FILL&quot;,&quot;fillStyle&quot;:&quot;rgb(0,0,0)&quot;}],&quot;isLocked&quot;:false,&quot;parent&quot;:{&quot;type&quot;:&quot;CHILD&quot;,&quot;parentId&quot;:&quot;579445f2-45fb-41f9-8f8a-3bea59b1a87e&quot;,&quot;order&quot;:&quot;2&quot;}},&quot;1f6025ef-acb7-47fe-87ef-be9f26da609b&quot;:{&quot;type&quot;:&quot;FIGURE_OBJECT&quot;,&quot;id&quot;:&quot;1f6025ef-acb7-47fe-87ef-be9f26da609b&quot;,&quot;relativeTransform&quot;:{&quot;translate&quot;:{&quot;x&quot;:-1.461228235654718e-13,&quot;y&quot;:34.359499813690064},&quot;rotate&quot;:3.141592653589793},&quot;opacity&quot;:1,&quot;path&quot;:{&quot;type&quot;:&quot;TRIANGLE&quot;,&quot;size&quot;:{&quot;x&quot;:34.79965429850818,&quot;y&quot;:23.311362321765994},&quot;cornerRounding&quot;:{&quot;type&quot;:&quot;ARC_LENGTH&quot;,&quot;global&quot;:0}},&quot;pathStyles&quot;:[{&quot;type&quot;:&quot;FILL&quot;,&quot;fillStyle&quot;:&quot;rgba(144,197,218,1)&quot;},{&quot;type&quot;:&quot;STROKE&quot;,&quot;strokeStyle&quot;:&quot;rgba(0,0,0,0)&quot;,&quot;lineWidth&quot;:0.587570262285521,&quot;lineJoin&quot;:&quot;round&quot;}],&quot;isLocked&quot;:false,&quot;parent&quot;:{&quot;type&quot;:&quot;CHILD&quot;,&quot;parentId&quot;:&quot;3362fefd-c17a-4969-94bb-a8f73a610c7b&quot;,&quot;order&quot;:&quot;2&quot;}},&quot;78f15347-deb7-4697-82b1-6b9a7f1c6a15&quot;:{&quot;type&quot;:&quot;FIGURE_OBJECT&quot;,&quot;id&quot;:&quot;78f15347-deb7-4697-82b1-6b9a7f1c6a15&quot;,&quot;relativeTransform&quot;:{&quot;translate&quot;:{&quot;x&quot;:2.5049626896938023e-14,&quot;y&quot;:-9.0942322953036},&quot;rotate&quot;:0},&quot;opacity&quot;:1,&quot;path&quot;:{&quot;type&quot;:&quot;ELLIPSE&quot;,&quot;size&quot;:{&quot;x&quot;:74.42946762082431,&quot;y&quot;:74.42946762082431}},&quot;pathStyles&quot;:[{&quot;type&quot;:&quot;FILL&quot;,&quot;fillStyle&quot;:&quot;rgba(144,197,218,1)&quot;},{&quot;type&quot;:&quot;STROKE&quot;,&quot;strokeStyle&quot;:&quot;#95AAD3&quot;,&quot;lineWidth&quot;:0,&quot;lineJoin&quot;:&quot;round&quot;}],&quot;isLocked&quot;:false,&quot;parent&quot;:{&quot;type&quot;:&quot;CHILD&quot;,&quot;parentId&quot;:&quot;3362fefd-c17a-4969-94bb-a8f73a610c7b&quot;,&quot;order&quot;:&quot;5&quot;}},&quot;589144f4-7e5b-4c20-ab60-639a439317c6&quot;:{&quot;type&quot;:&quot;FIGURE_OBJECT&quot;,&quot;id&quot;:&quot;589144f4-7e5b-4c20-ab60-639a439317c6&quot;,&quot;relativeTransform&quot;:{&quot;translate&quot;:{&quot;x&quot;:-433.6001317910174,&quot;y&quot;:15.71099016661111},&quot;rotate&quot;:0,&quot;skewX&quot;:0,&quot;scale&quot;:{&quot;x&quot;:1,&quot;y&quot;:1}},&quot;layout&quot;:{&quot;sizeRatio&quot;:{&quot;x&quot;:0.8999999999999999,&quot;y&quot;:0.5833333333333334},&quot;keepAspectRatio&quot;:true},&quot;opacity&quot;:1,&quot;path&quot;:{&quot;type&quot;:&quot;ELLIPSE&quot;,&quot;size&quot;:{&quot;x&quot;:58.32569608914854,&quot;y&quot;:58.32569608914854}},&quot;pathStyles&quot;:[{&quot;type&quot;:&quot;FILL&quot;,&quot;fillStyle&quot;:&quot;rgba(255,255,255,1)&quot;},{&quot;type&quot;:&quot;STROKE&quot;,&quot;strokeStyle&quot;:&quot;rgba(0,0,0,1)&quot;,&quot;lineWidth&quot;:0,&quot;lineJoin&quot;:&quot;round&quot;}],&quot;isLocked&quot;:false,&quot;parent&quot;:{&quot;type&quot;:&quot;CHILD&quot;,&quot;parentId&quot;:&quot;579445f2-45fb-41f9-8f8a-3bea59b1a87e&quot;,&quot;order&quot;:&quot;5&quot;}},&quot;9f84ccc4-1302-4f92-af78-e467ebab3802&quot;:{&quot;type&quot;:&quot;FIGURE_OBJECT&quot;,&quot;id&quot;:&quot;9f84ccc4-1302-4f92-af78-e467ebab3802&quot;,&quot;relativeTransform&quot;:{&quot;translate&quot;:{&quot;x&quot;:0,&quot;y&quot;:0},&quot;rotate&quot;:0},&quot;text&quot;:{&quot;textData&quot;:{&quot;lineSpacing&quot;:&quot;normal&quot;,&quot;alignment&quot;:&quot;center&quot;,&quot;lines&quot;:[{&quot;runs&quot;:[{&quot;style&quot;:{&quot;fontFamily&quot;:&quot;Roboto&quot;,&quot;fontSize&quot;:15.668540327613892,&quot;color&quot;:&quot;rgba(70,69,70,1)&quot;,&quot;fontWeight&quot;:&quot;bold&quot;,&quot;fontStyle&quot;:&quot;normal&quot;,&quot;decoration&quot;:&quot;none&quot;,&quot;script&quot;:&quot;none&quot;},&quot;range&quot;:[0,3]}],&quot;text&quot;:&quot;2006&quot;,&quot;baseStyle&quot;:{&quot;fontFamily&quot;:&quot;Roboto&quot;,&quot;fontSize&quot;:15.668540327613892,&quot;color&quot;:&quot;rgba(70,69,70,1)&quot;,&quot;fontWeight&quot;:&quot;bold&quot;,&quot;fontStyle&quot;:&quot;normal&quot;,&quot;decoration&quot;:&quot;none&quot;,&quot;script&quot;:&quot;none&quot;}}],&quot;verticalAlign&quot;:&quot;TOP&quot;,&quot;_lastCaretLocation&quot;:{&quot;lineIndex&quot;:0,&quot;runIndex&quot;:-1,&quot;charIndex&quot;:-1,&quot;endOfLine&quot;:true}},&quot;size&quot;:{&quot;x&quot;:52.49312648023369,&quot;y&quot;:18.802248393136672},&quot;targetSize&quot;:{&quot;x&quot;:52.49312648023369,&quot;y&quot;:2},&quot;format&quot;:&quot;BETTER_TEXT&quot;},&quot;parent&quot;:{&quot;type&quot;:&quot;CHILD&quot;,&quot;parentId&quot;:&quot;589144f4-7e5b-4c20-ab60-639a439317c6&quot;,&quot;order&quot;:&quot;5&quot;}},&quot;48612dd6-752a-4df2-8ca6-6dafb2d7bd68&quot;:{&quot;type&quot;:&quot;FIGURE_OBJECT&quot;,&quot;id&quot;:&quot;48612dd6-752a-4df2-8ca6-6dafb2d7bd68&quot;,&quot;relativeTransform&quot;:{&quot;translate&quot;:{&quot;x&quot;:-333.2482390063131,&quot;y&quot;:24.168939029739047},&quot;rotate&quot;:0,&quot;skewX&quot;:0,&quot;scale&quot;:{&quot;x&quot;:1,&quot;y&quot;:1}},&quot;opacity&quot;:1,&quot;source&quot;:{&quot;type&quot;:&quot;ASSETS&quot;},&quot;pathStyles&quot;:[{&quot;type&quot;:&quot;FILL&quot;,&quot;fillStyle&quot;:&quot;rgb(0,0,0)&quot;}],&quot;isLocked&quot;:false,&quot;parent&quot;:{&quot;type&quot;:&quot;CHILD&quot;,&quot;parentId&quot;:&quot;5f0b9f0b-3489-4f3c-b832-e92511d56175&quot;,&quot;order&quot;:&quot;2&quot;}},&quot;591312b0-6f5e-4957-9763-9e0b4e26be5d&quot;:{&quot;type&quot;:&quot;FIGURE_OBJECT&quot;,&quot;id&quot;:&quot;591312b0-6f5e-4957-9763-9e0b4e26be5d&quot;,&quot;relativeTransform&quot;:{&quot;translate&quot;:{&quot;x&quot;:-7.784887358211087e-14,&quot;y&quot;:33.72059890559801},&quot;rotate&quot;:3.141592653589793},&quot;opacity&quot;:1,&quot;path&quot;:{&quot;type&quot;:&quot;TRIANGLE&quot;,&quot;size&quot;:{&quot;x&quot;:34.72923546933033,&quot;y&quot;:23.454556481288517},&quot;cornerRounding&quot;:{&quot;type&quot;:&quot;ARC_LENGTH&quot;,&quot;global&quot;:0}},&quot;pathStyles&quot;:[{&quot;type&quot;:&quot;FILL&quot;,&quot;fillStyle&quot;:&quot;rgba(110, 153, 187, 1)&quot;},{&quot;type&quot;:&quot;STROKE&quot;,&quot;strokeStyle&quot;:&quot;#95AAD3&quot;,&quot;lineWidth&quot;:0,&quot;lineJoin&quot;:&quot;round&quot;}],&quot;isLocked&quot;:false,&quot;parent&quot;:{&quot;type&quot;:&quot;CHILD&quot;,&quot;parentId&quot;:&quot;48612dd6-752a-4df2-8ca6-6dafb2d7bd68&quot;,&quot;order&quot;:&quot;2&quot;}},&quot;a2c9e153-eee9-4467-bece-c211fb71f8b2&quot;:{&quot;type&quot;:&quot;FIGURE_OBJECT&quot;,&quot;id&quot;:&quot;a2c9e153-eee9-4467-bece-c211fb71f8b2&quot;,&quot;relativeTransform&quot;:{&quot;translate&quot;:{&quot;x&quot;:2.4583854815403432e-14,&quot;y&quot;:-8.925113084599044},&quot;rotate&quot;:0},&quot;opacity&quot;:1,&quot;path&quot;:{&quot;type&quot;:&quot;ELLIPSE&quot;,&quot;size&quot;:{&quot;x&quot;:73.04552812328632,&quot;y&quot;:73.04552812328632}},&quot;pathStyles&quot;:[{&quot;type&quot;:&quot;FILL&quot;,&quot;fillStyle&quot;:&quot;rgba(110, 153, 187, 1)&quot;},{&quot;type&quot;:&quot;STROKE&quot;,&quot;strokeStyle&quot;:&quot;#95AAD3&quot;,&quot;lineWidth&quot;:0,&quot;lineJoin&quot;:&quot;round&quot;}],&quot;isLocked&quot;:false,&quot;parent&quot;:{&quot;type&quot;:&quot;CHILD&quot;,&quot;parentId&quot;:&quot;48612dd6-752a-4df2-8ca6-6dafb2d7bd68&quot;,&quot;order&quot;:&quot;5&quot;}},&quot;bb65d002-1975-4037-854c-af258bf4a199&quot;:{&quot;type&quot;:&quot;FIGURE_OBJECT&quot;,&quot;id&quot;:&quot;bb65d002-1975-4037-854c-af258bf4a199&quot;,&quot;relativeTransform&quot;:{&quot;translate&quot;:{&quot;x&quot;:-333.1517654764755,&quot;y&quot;:15.243885705280693},&quot;rotate&quot;:0,&quot;skewX&quot;:0,&quot;scale&quot;:{&quot;x&quot;:1,&quot;y&quot;:1}},&quot;layout&quot;:{&quot;sizeRatio&quot;:{&quot;x&quot;:0.8999999999999999,&quot;y&quot;:0.5833333333333334},&quot;keepAspectRatio&quot;:true},&quot;opacity&quot;:1,&quot;path&quot;:{&quot;type&quot;:&quot;ELLIPSE&quot;,&quot;size&quot;:{&quot;x&quot;:57.241189681681156,&quot;y&quot;:57.241189681681156}},&quot;pathStyles&quot;:[{&quot;type&quot;:&quot;FILL&quot;,&quot;fillStyle&quot;:&quot;rgba(255,255,255,1)&quot;},{&quot;type&quot;:&quot;STROKE&quot;,&quot;strokeStyle&quot;:&quot;rgba(0,0,0,1)&quot;,&quot;lineWidth&quot;:0,&quot;lineJoin&quot;:&quot;round&quot;}],&quot;isLocked&quot;:false,&quot;parent&quot;:{&quot;type&quot;:&quot;CHILD&quot;,&quot;parentId&quot;:&quot;5f0b9f0b-3489-4f3c-b832-e92511d56175&quot;,&quot;order&quot;:&quot;5&quot;}},&quot;914be75d-465e-41ee-8c91-46a28edcd3de&quot;:{&quot;type&quot;:&quot;FIGURE_OBJECT&quot;,&quot;id&quot;:&quot;914be75d-465e-41ee-8c91-46a28edcd3de&quot;,&quot;relativeTransform&quot;:{&quot;translate&quot;:{&quot;x&quot;:0,&quot;y&quot;:0},&quot;rotate&quot;:0},&quot;text&quot;:{&quot;textData&quot;:{&quot;lineSpacing&quot;:&quot;normal&quot;,&quot;alignment&quot;:&quot;center&quot;,&quot;lines&quot;:[{&quot;runs&quot;:[{&quot;style&quot;:{&quot;fontFamily&quot;:&quot;Roboto&quot;,&quot;fontSize&quot;:15.37719991471962,&quot;color&quot;:&quot;rgba(70,69,70,1)&quot;,&quot;fontWeight&quot;:&quot;bold&quot;,&quot;fontStyle&quot;:&quot;normal&quot;,&quot;decoration&quot;:&quot;none&quot;,&quot;script&quot;:&quot;none&quot;},&quot;range&quot;:[0,3]}],&quot;text&quot;:&quot;2009&quot;}],&quot;verticalAlign&quot;:&quot;TOP&quot;,&quot;_lastCaretLocation&quot;:{&quot;lineIndex&quot;:0,&quot;runIndex&quot;:-1,&quot;charIndex&quot;:-1,&quot;endOfLine&quot;:true}},&quot;size&quot;:{&quot;x&quot;:51.51707071351304,&quot;y&quot;:18.452639897663545},&quot;targetSize&quot;:{&quot;x&quot;:51.51707071351304,&quot;y&quot;:2},&quot;format&quot;:&quot;BETTER_TEXT&quot;},&quot;parent&quot;:{&quot;type&quot;:&quot;CHILD&quot;,&quot;parentId&quot;:&quot;bb65d002-1975-4037-854c-af258bf4a199&quot;,&quot;order&quot;:&quot;5&quot;}},&quot;21af5747-6b52-4827-9998-33b5adf9213e&quot;:{&quot;type&quot;:&quot;FIGURE_OBJECT&quot;,&quot;id&quot;:&quot;21af5747-6b52-4827-9998-33b5adf9213e&quot;,&quot;relativeTransform&quot;:{&quot;translate&quot;:{&quot;x&quot;:-136.94960888563236,&quot;y&quot;:25.03001324271009},&quot;rotate&quot;:0,&quot;skewX&quot;:0,&quot;scale&quot;:{&quot;x&quot;:1,&quot;y&quot;:1}},&quot;opacity&quot;:1,&quot;source&quot;:{&quot;type&quot;:&quot;ASSETS&quot;},&quot;pathStyles&quot;:[{&quot;type&quot;:&quot;FILL&quot;,&quot;fillStyle&quot;:&quot;rgb(0,0,0)&quot;}],&quot;isLocked&quot;:false,&quot;parent&quot;:{&quot;type&quot;:&quot;CHILD&quot;,&quot;parentId&quot;:&quot;131583b0-5080-4c33-8a24-a12b44b79a20&quot;,&quot;order&quot;:&quot;2&quot;}},&quot;4a19839c-20ee-41a2-88b6-3f7f989517b5&quot;:{&quot;type&quot;:&quot;FIGURE_OBJECT&quot;,&quot;id&quot;:&quot;4a19839c-20ee-41a2-88b6-3f7f989517b5&quot;,&quot;relativeTransform&quot;:{&quot;translate&quot;:{&quot;x&quot;:5.4274173696424145e-14,&quot;y&quot;:34.35946676684156},&quot;rotate&quot;:3.141592653589793},&quot;opacity&quot;:1,&quot;path&quot;:{&quot;type&quot;:&quot;TRIANGLE&quot;,&quot;size&quot;:{&quot;x&quot;:34.799642812618565,&quot;y&quot;:23.311354627674202},&quot;cornerRounding&quot;:{&quot;type&quot;:&quot;ARC_LENGTH&quot;,&quot;global&quot;:0}},&quot;pathStyles&quot;:[{&quot;type&quot;:&quot;FILL&quot;,&quot;fillStyle&quot;:&quot;rgba(61, 96, 167, 1)&quot;},{&quot;type&quot;:&quot;STROKE&quot;,&quot;strokeStyle&quot;:&quot;rgba(0,0,0,0)&quot;,&quot;lineWidth&quot;:0.5875700683535032,&quot;lineJoin&quot;:&quot;round&quot;}],&quot;isLocked&quot;:false,&quot;parent&quot;:{&quot;type&quot;:&quot;CHILD&quot;,&quot;parentId&quot;:&quot;21af5747-6b52-4827-9998-33b5adf9213e&quot;,&quot;order&quot;:&quot;2&quot;}},&quot;46b88fe1-7165-4395-9aeb-4f69ed8b5768&quot;:{&quot;type&quot;:&quot;FIGURE_OBJECT&quot;,&quot;id&quot;:&quot;46b88fe1-7165-4395-9aeb-4f69ed8b5768&quot;,&quot;relativeTransform&quot;:{&quot;translate&quot;:{&quot;x&quot;:2.5049618629118835e-14,&quot;y&quot;:-9.094207587448103},&quot;rotate&quot;:0},&quot;opacity&quot;:1,&quot;path&quot;:{&quot;type&quot;:&quot;ELLIPSE&quot;,&quot;size&quot;:{&quot;x&quot;:74.42944305481448,&quot;y&quot;:74.42944305481448}},&quot;pathStyles&quot;:[{&quot;type&quot;:&quot;FILL&quot;,&quot;fillStyle&quot;:&quot;rgba(61, 96, 167, 1)&quot;},{&quot;type&quot;:&quot;STROKE&quot;,&quot;strokeStyle&quot;:&quot;#95AAD3&quot;,&quot;lineWidth&quot;:0,&quot;lineJoin&quot;:&quot;round&quot;}],&quot;isLocked&quot;:false,&quot;parent&quot;:{&quot;type&quot;:&quot;CHILD&quot;,&quot;parentId&quot;:&quot;21af5747-6b52-4827-9998-33b5adf9213e&quot;,&quot;order&quot;:&quot;5&quot;}},&quot;8c268c19-0871-44c6-87a1-a5cd43586c5a&quot;:{&quot;type&quot;:&quot;FIGURE_OBJECT&quot;,&quot;id&quot;:&quot;8c268c19-0871-44c6-87a1-a5cd43586c5a&quot;,&quot;relativeTransform&quot;:{&quot;translate&quot;:{&quot;x&quot;:-136.94972556220205,&quot;y&quot;:15.710827211434339},&quot;rotate&quot;:0,&quot;skewX&quot;:0,&quot;scale&quot;:{&quot;x&quot;:1,&quot;y&quot;:1}},&quot;layout&quot;:{&quot;sizeRatio&quot;:{&quot;x&quot;:0.8999999999999999,&quot;y&quot;:0.5833333333333334},&quot;keepAspectRatio&quot;:true},&quot;opacity&quot;:1,&quot;path&quot;:{&quot;type&quot;:&quot;ELLIPSE&quot;,&quot;size&quot;:{&quot;x&quot;:58.32567683831055,&quot;y&quot;:58.32567683831055}},&quot;pathStyles&quot;:[{&quot;type&quot;:&quot;FILL&quot;,&quot;fillStyle&quot;:&quot;rgba(255,255,255,1)&quot;},{&quot;type&quot;:&quot;STROKE&quot;,&quot;strokeStyle&quot;:&quot;rgba(0,0,0,1)&quot;,&quot;lineWidth&quot;:0,&quot;lineJoin&quot;:&quot;round&quot;}],&quot;isLocked&quot;:false,&quot;parent&quot;:{&quot;type&quot;:&quot;CHILD&quot;,&quot;parentId&quot;:&quot;131583b0-5080-4c33-8a24-a12b44b79a20&quot;,&quot;order&quot;:&quot;5&quot;}},&quot;1dd15535-dc61-4a8c-90cb-f387b82cfd82&quot;:{&quot;type&quot;:&quot;FIGURE_OBJECT&quot;,&quot;id&quot;:&quot;1dd15535-dc61-4a8c-90cb-f387b82cfd82&quot;,&quot;relativeTransform&quot;:{&quot;translate&quot;:{&quot;x&quot;:0,&quot;y&quot;:0},&quot;rotate&quot;:0},&quot;text&quot;:{&quot;textData&quot;:{&quot;lineSpacing&quot;:&quot;normal&quot;,&quot;alignment&quot;:&quot;center&quot;,&quot;lines&quot;:[{&quot;runs&quot;:[{&quot;style&quot;:{&quot;fontFamily&quot;:&quot;Roboto&quot;,&quot;fontSize&quot;:15.668535156093418,&quot;color&quot;:&quot;rgba(70,69,70,1)&quot;,&quot;fontWeight&quot;:&quot;bold&quot;,&quot;fontStyle&quot;:&quot;normal&quot;,&quot;decoration&quot;:&quot;none&quot;,&quot;script&quot;:&quot;none&quot;},&quot;range&quot;:[0,3]}],&quot;text&quot;:&quot;2014&quot;}],&quot;verticalAlign&quot;:&quot;TOP&quot;,&quot;_lastCaretLocation&quot;:{&quot;lineIndex&quot;:0,&quot;runIndex&quot;:-1,&quot;charIndex&quot;:-1,&quot;endOfLine&quot;:true}},&quot;size&quot;:{&quot;x&quot;:52.49310915447949,&quot;y&quot;:18.802242187312103},&quot;targetSize&quot;:{&quot;x&quot;:52.49310915447949,&quot;y&quot;:2},&quot;format&quot;:&quot;BETTER_TEXT&quot;},&quot;parent&quot;:{&quot;type&quot;:&quot;CHILD&quot;,&quot;parentId&quot;:&quot;8c268c19-0871-44c6-87a1-a5cd43586c5a&quot;,&quot;order&quot;:&quot;5&quot;}},&quot;62ea9b6d-1d19-445f-a8a3-e4a50785028c&quot;:{&quot;type&quot;:&quot;FIGURE_OBJECT&quot;,&quot;id&quot;:&quot;62ea9b6d-1d19-445f-a8a3-e4a50785028c&quot;,&quot;relativeTransform&quot;:{&quot;translate&quot;:{&quot;x&quot;:14.789442046257307,&quot;y&quot;:24.864641686553345},&quot;rotate&quot;:0,&quot;skewX&quot;:0,&quot;scale&quot;:{&quot;x&quot;:1,&quot;y&quot;:1}},&quot;opacity&quot;:1,&quot;source&quot;:{&quot;type&quot;:&quot;ASSETS&quot;},&quot;pathStyles&quot;:[{&quot;type&quot;:&quot;FILL&quot;,&quot;fillStyle&quot;:&quot;rgb(0,0,0)&quot;}],&quot;isLocked&quot;:false,&quot;parent&quot;:{&quot;type&quot;:&quot;CHILD&quot;,&quot;parentId&quot;:&quot;01d0f737-c575-44b0-bdf8-1c346b5345ad&quot;,&quot;order&quot;:&quot;2&quot;}},&quot;4140da49-b76e-482a-a660-4569d2559633&quot;:{&quot;type&quot;:&quot;FIGURE_OBJECT&quot;,&quot;id&quot;:&quot;4140da49-b76e-482a-a660-4569d2559633&quot;,&quot;relativeTransform&quot;:{&quot;translate&quot;:{&quot;x&quot;:1.88543997884034e-13,&quot;y&quot;:34.48234123002186},&quot;rotate&quot;:3.141592653589793,&quot;skewX&quot;:4.469510435199611e-32},&quot;opacity&quot;:1,&quot;path&quot;:{&quot;type&quot;:&quot;TRIANGLE&quot;,&quot;size&quot;:{&quot;x&quot;:35.5137627141142,&quot;y&quot;:23.98439073549037},&quot;cornerRounding&quot;:{&quot;type&quot;:&quot;ARC_LENGTH&quot;,&quot;global&quot;:0}},&quot;pathStyles&quot;:[{&quot;type&quot;:&quot;FILL&quot;,&quot;fillStyle&quot;:&quot;rgba(38, 64, 139, 1)&quot;},{&quot;type&quot;:&quot;STROKE&quot;,&quot;strokeStyle&quot;:&quot;#95AAD3&quot;,&quot;lineWidth&quot;:0,&quot;lineJoin&quot;:&quot;round&quot;}],&quot;isLocked&quot;:false,&quot;parent&quot;:{&quot;type&quot;:&quot;CHILD&quot;,&quot;parentId&quot;:&quot;62ea9b6d-1d19-445f-a8a3-e4a50785028c&quot;,&quot;order&quot;:&quot;2&quot;}},&quot;21ec8fbd-546e-4134-8d99-678fbc64029a&quot;:{&quot;type&quot;:&quot;FIGURE_OBJECT&quot;,&quot;id&quot;:&quot;21ec8fbd-546e-4134-8d99-678fbc64029a&quot;,&quot;relativeTransform&quot;:{&quot;translate&quot;:{&quot;x&quot;:-4.1898666196452004e-14,&quot;y&quot;:-9.126729799825284},&quot;rotate&quot;:0},&quot;opacity&quot;:1,&quot;path&quot;:{&quot;type&quot;:&quot;ELLIPSE&quot;,&quot;size&quot;:{&quot;x&quot;:74.6956135958834,&quot;y&quot;:74.69561359588339}},&quot;pathStyles&quot;:[{&quot;type&quot;:&quot;FILL&quot;,&quot;fillStyle&quot;:&quot;rgba(38, 64, 139, 1)&quot;},{&quot;type&quot;:&quot;STROKE&quot;,&quot;strokeStyle&quot;:&quot;#95AAD3&quot;,&quot;lineWidth&quot;:0,&quot;lineJoin&quot;:&quot;round&quot;}],&quot;isLocked&quot;:false,&quot;parent&quot;:{&quot;type&quot;:&quot;CHILD&quot;,&quot;parentId&quot;:&quot;62ea9b6d-1d19-445f-a8a3-e4a50785028c&quot;,&quot;order&quot;:&quot;5&quot;}},&quot;64b2426d-2aaf-4916-b7f2-a9c3eb7e1789&quot;:{&quot;type&quot;:&quot;FIGURE_OBJECT&quot;,&quot;id&quot;:&quot;64b2426d-2aaf-4916-b7f2-a9c3eb7e1789&quot;,&quot;relativeTransform&quot;:{&quot;translate&quot;:{&quot;x&quot;:14.78917753460938,&quot;y&quot;:15.51212888718073},&quot;rotate&quot;:0,&quot;skewX&quot;:0,&quot;scale&quot;:{&quot;x&quot;:1,&quot;y&quot;:1}},&quot;layout&quot;:{&quot;sizeRatio&quot;:{&quot;x&quot;:0.8999999999999999,&quot;y&quot;:0.5833333333333334},&quot;keepAspectRatio&quot;:true},&quot;opacity&quot;:1,&quot;path&quot;:{&quot;type&quot;:&quot;ELLIPSE&quot;,&quot;size&quot;:{&quot;x&quot;:58.534257963267116,&quot;y&quot;:58.53425796326711}},&quot;pathStyles&quot;:[{&quot;type&quot;:&quot;FILL&quot;,&quot;fillStyle&quot;:&quot;rgba(255,255,255,1)&quot;},{&quot;type&quot;:&quot;STROKE&quot;,&quot;strokeStyle&quot;:&quot;rgba(0,0,0,1)&quot;,&quot;lineWidth&quot;:0,&quot;lineJoin&quot;:&quot;round&quot;}],&quot;isLocked&quot;:false,&quot;parent&quot;:{&quot;type&quot;:&quot;CHILD&quot;,&quot;parentId&quot;:&quot;01d0f737-c575-44b0-bdf8-1c346b5345ad&quot;,&quot;order&quot;:&quot;5&quot;}},&quot;2c9f2718-80e0-4966-a2c4-921bb2ffd99b&quot;:{&quot;type&quot;:&quot;FIGURE_OBJECT&quot;,&quot;id&quot;:&quot;2c9f2718-80e0-4966-a2c4-921bb2ffd99b&quot;,&quot;relativeTransform&quot;:{&quot;translate&quot;:{&quot;x&quot;:0,&quot;y&quot;:0},&quot;rotate&quot;:0},&quot;text&quot;:{&quot;textData&quot;:{&quot;lineSpacing&quot;:&quot;normal&quot;,&quot;alignment&quot;:&quot;center&quot;,&quot;lines&quot;:[{&quot;runs&quot;:[{&quot;style&quot;:{&quot;fontFamily&quot;:&quot;Roboto&quot;,&quot;fontSize&quot;:15.724568122471835,&quot;color&quot;:&quot;rgba(70,69,70,1)&quot;,&quot;fontWeight&quot;:&quot;bold&quot;,&quot;fontStyle&quot;:&quot;normal&quot;,&quot;decoration&quot;:&quot;none&quot;,&quot;script&quot;:&quot;none&quot;},&quot;range&quot;:[0,3]}],&quot;text&quot;:&quot;2016&quot;}],&quot;verticalAlign&quot;:&quot;TOP&quot;,&quot;_lastCaretLocation&quot;:{&quot;lineIndex&quot;:0,&quot;runIndex&quot;:-1,&quot;charIndex&quot;:-1,&quot;endOfLine&quot;:true}},&quot;size&quot;:{&quot;x&quot;:52.6808321669404,&quot;y&quot;:18.8694817469662},&quot;targetSize&quot;:{&quot;x&quot;:52.6808321669404,&quot;y&quot;:2},&quot;format&quot;:&quot;BETTER_TEXT&quot;},&quot;parent&quot;:{&quot;type&quot;:&quot;CHILD&quot;,&quot;parentId&quot;:&quot;64b2426d-2aaf-4916-b7f2-a9c3eb7e1789&quot;,&quot;order&quot;:&quot;5&quot;}},&quot;fdd2e5dc-d722-4ed8-b130-7c1a45a5f1b1&quot;:{&quot;type&quot;:&quot;FIGURE_OBJECT&quot;,&quot;id&quot;:&quot;fdd2e5dc-d722-4ed8-b130-7c1a45a5f1b1&quot;,&quot;relativeTransform&quot;:{&quot;translate&quot;:{&quot;x&quot;:-4.367988799108009,&quot;y&quot;:-225.19368689740705},&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45.33333333333333,&quot;color&quot;:&quot;rgba(6,148,142,1)&quot;,&quot;fontWeight&quot;:&quot;bold&quot;,&quot;fontStyle&quot;:&quot;normal&quot;,&quot;decoration&quot;:&quot;none&quot;,&quot;script&quot;:&quot;none&quot;},&quot;range&quot;:[0,40]}],&quot;text&quot;:&quot;ADPKD Diagnosis, Prognosis, and Treatment&quot;}],&quot;verticalAlign&quot;:&quot;TOP&quot;,&quot;_lastCaretLocation&quot;:{&quot;lineIndex&quot;:0,&quot;runIndex&quot;:-1,&quot;charIndex&quot;:-1,&quot;endOfLine&quot;:true}},&quot;size&quot;:{&quot;x&quot;:920.4645263418392,&quot;y&quot;:176},&quot;targetSize&quot;:{&quot;x&quot;:920.4645263418392,&quot;y&quot;:176},&quot;format&quot;:&quot;BETTER_TEXT&quot;,&quot;verticalAlign&quot;:&quot;TOP&quot;},&quot;isLocked&quot;:false,&quot;parent&quot;:{&quot;type&quot;:&quot;CHILD&quot;,&quot;parentId&quot;:&quot;520d26eb-2d4b-4524-902d-a9c5804cd3d3&quot;,&quot;order&quot;:&quot;65&quot;}},&quot;d91d3d72-6538-4573-ad97-5ec01745d946&quot;:{&quot;type&quot;:&quot;FIGURE_OBJECT&quot;,&quot;id&quot;:&quot;d91d3d72-6538-4573-ad97-5ec01745d946&quot;,&quot;relativeTransform&quot;:{&quot;translate&quot;:{&quot;x&quot;:283.9065079254972,&quot;y&quot;:-119.99709379684418},&quot;rotate&quot;:0},&quot;opacity&quot;:1,&quot;pathStyles&quot;:[{&quot;type&quot;:&quot;FILL&quot;,&quot;fillStyle&quot;:&quot;rgba(129,134,137,1)&quot;}],&quot;text&quot;:{&quot;textData&quot;:{&quot;lineSpacing&quot;:&quot;normal&quot;,&quot;alignment&quot;:&quot;right&quot;,&quot;lines&quot;:[{&quot;runs&quot;:[{&quot;style&quot;:{&quot;fontFamily&quot;:&quot;Roboto&quot;,&quot;fontSize&quot;:18.666666666666664,&quot;color&quot;:&quot;rgba(112,112,113,1)&quot;,&quot;fontWeight&quot;:&quot;normal&quot;,&quot;fontStyle&quot;:&quot;normal&quot;,&quot;decoration&quot;:&quot;none&quot;,&quot;script&quot;:&quot;none&quot;},&quot;range&quot;:[0,23]}],&quot;text&quot;:&quot;Diagnostics, Prognostics&quot;},{&quot;runs&quot;:[{&quot;style&quot;:{&quot;fontFamily&quot;:&quot;Roboto&quot;,&quot;fontSize&quot;:18.666666666666664,&quot;color&quot;:&quot;rgba(112,112,113,1)&quot;,&quot;fontWeight&quot;:&quot;normal&quot;,&quot;fontStyle&quot;:&quot;normal&quot;,&quot;decoration&quot;:&quot;none&quot;,&quot;script&quot;:&quot;none&quot;},&quot;range&quot;:[0,13]}],&quot;text&quot;:&quot;V2R Antagonist&quot;},{&quot;runs&quot;:[{&quot;style&quot;:{&quot;fontFamily&quot;:&quot;Roboto&quot;,&quot;fontSize&quot;:18.666666666666664,&quot;color&quot;:&quot;rgba(112,112,113,1)&quot;,&quot;fontWeight&quot;:&quot;normal&quot;,&quot;fontStyle&quot;:&quot;normal&quot;,&quot;decoration&quot;:&quot;none&quot;,&quot;script&quot;:&quot;none&quot;},&quot;range&quot;:[0,14]}],&quot;text&quot;:&quot;mTOR Inhibitors&quot;},{&quot;runs&quot;:[{&quot;style&quot;:{&quot;fontFamily&quot;:&quot;Roboto&quot;,&quot;fontSize&quot;:18.666666666666664,&quot;color&quot;:&quot;rgba(112,112,113,1)&quot;,&quot;fontWeight&quot;:&quot;normal&quot;,&quot;fontStyle&quot;:&quot;normal&quot;,&quot;decoration&quot;:&quot;none&quot;,&quot;script&quot;:&quot;none&quot;},&quot;range&quot;:[0,19]}],&quot;text&quot;:&quot;Somatostatin Analogs&quot;},{&quot;runs&quot;:[{&quot;style&quot;:{&quot;fontFamily&quot;:&quot;Roboto&quot;,&quot;fontSize&quot;:18.666666666666664,&quot;color&quot;:&quot;rgba(112,112,113,1)&quot;,&quot;fontWeight&quot;:&quot;normal&quot;,&quot;fontStyle&quot;:&quot;normal&quot;,&quot;decoration&quot;:&quot;none&quot;,&quot;script&quot;:&quot;none&quot;},&quot;range&quot;:[0,34]}],&quot;text&quot;:&quot;Glucosylceramide Synthase Inhibitor&quot;},{&quot;runs&quot;:[{&quot;style&quot;:{&quot;fontFamily&quot;:&quot;Roboto&quot;,&quot;fontSize&quot;:18.666666666666664,&quot;color&quot;:&quot;rgba(112,112,113,1)&quot;,&quot;fontWeight&quot;:&quot;normal&quot;,&quot;fontStyle&quot;:&quot;normal&quot;,&quot;decoration&quot;:&quot;none&quot;,&quot;script&quot;:&quot;none&quot;},&quot;range&quot;:[0,7]}],&quot;text&quot;:&quot;microRNA&quot;,&quot;baseStyle&quot;:{&quot;fontFamily&quot;:&quot;Roboto&quot;,&quot;fontSize&quot;:18.666666666666664,&quot;color&quot;:&quot;rgba(112,112,113,1)&quot;,&quot;fontWeight&quot;:&quot;normal&quot;,&quot;fontStyle&quot;:&quot;normal&quot;,&quot;decoration&quot;:&quot;none&quot;,&quot;script&quot;:&quot;none&quot;}}],&quot;verticalAlign&quot;:&quot;TOP&quot;},&quot;size&quot;:{&quot;x&quot;:302.55706681345737,&quot;y&quot;:154},&quot;targetSize&quot;:{&quot;x&quot;:302.55706681345737,&quot;y&quot;:154},&quot;format&quot;:&quot;BETTER_TEXT&quot;,&quot;verticalAlign&quot;:&quot;TOP&quot;},&quot;isLocked&quot;:false,&quot;parent&quot;:{&quot;type&quot;:&quot;CHILD&quot;,&quot;parentId&quot;:&quot;520d26eb-2d4b-4524-902d-a9c5804cd3d3&quot;,&quot;order&quot;:&quot;7&quot;}},&quot;3673dd62-2b39-4b22-92e2-f57b554ed1cf&quot;:{&quot;type&quot;:&quot;FIGURE_OBJECT&quot;,&quot;id&quot;:&quot;3673dd62-2b39-4b22-92e2-f57b554ed1cf&quot;,&quot;relativeTransform&quot;:{&quot;translate&quot;:{&quot;x&quot;:-433.600272359516,&quot;y&quot;:-47.77201959034602},&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16,&quot;color&quot;:&quot;rgba(112,112,113,1)&quot;,&quot;fontWeight&quot;:&quot;bold&quot;,&quot;fontStyle&quot;:&quot;normal&quot;,&quot;decoration&quot;:&quot;none&quot;,&quot;script&quot;:&quot;none&quot;},&quot;range&quot;:[0,4]}],&quot;text&quot;:&quot;CRISP&quot;}],&quot;verticalAlign&quot;:&quot;CENTER&quot;,&quot;_lastCaretLocation&quot;:{&quot;lineIndex&quot;:0,&quot;runIndex&quot;:-1,&quot;charIndex&quot;:-1,&quot;endOfLine&quot;:true}},&quot;size&quot;:{&quot;x&quot;:152.2993905880128,&quot;y&quot;:52.986173163405084},&quot;targetSize&quot;:{&quot;x&quot;:152.2993905880128,&quot;y&quot;:52.986173163405084},&quot;format&quot;:&quot;BETTER_TEXT&quot;,&quot;verticalAlign&quot;:&quot;TOP&quot;},&quot;isLocked&quot;:false,&quot;parent&quot;:{&quot;type&quot;:&quot;CHILD&quot;,&quot;parentId&quot;:&quot;579445f2-45fb-41f9-8f8a-3bea59b1a87e&quot;,&quot;order&quot;:&quot;7&quot;}},&quot;b0de6cce-6e0d-4d4e-ba25-560cda0ce027&quot;:{&quot;type&quot;:&quot;FIGURE_OBJECT&quot;,&quot;id&quot;:&quot;b0de6cce-6e0d-4d4e-ba25-560cda0ce027&quot;,&quot;relativeTransform&quot;:{&quot;translate&quot;:{&quot;x&quot;:-331.96233685181755,&quot;y&quot;:-49.77938178424686},&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16,&quot;color&quot;:&quot;rgba(112,112,113,1)&quot;,&quot;fontWeight&quot;:&quot;bold&quot;,&quot;fontStyle&quot;:&quot;normal&quot;,&quot;decoration&quot;:&quot;none&quot;,&quot;script&quot;:&quot;none&quot;},&quot;range&quot;:[0,38]}],&quot;text&quot;:&quot;Unified US Criteria for Diagnosis ADPKD&quot;}],&quot;verticalAlign&quot;:&quot;CENTER&quot;,&quot;_lastCaretLocation&quot;:{&quot;lineIndex&quot;:0,&quot;runIndex&quot;:-1,&quot;charIndex&quot;:-1,&quot;endOfLine&quot;:true}},&quot;size&quot;:{&quot;x&quot;:128.84720155751702,&quot;y&quot;:57},&quot;targetSize&quot;:{&quot;x&quot;:128.84720155751702,&quot;y&quot;:52.986173163405084},&quot;format&quot;:&quot;BETTER_TEXT&quot;,&quot;verticalAlign&quot;:&quot;TOP&quot;},&quot;isLocked&quot;:false,&quot;parent&quot;:{&quot;type&quot;:&quot;CHILD&quot;,&quot;parentId&quot;:&quot;5f0b9f0b-3489-4f3c-b832-e92511d56175&quot;,&quot;order&quot;:&quot;7&quot;}},&quot;d2854834-8469-4dc8-8d8e-bd5cab0b9b5e&quot;:{&quot;type&quot;:&quot;FIGURE_OBJECT&quot;,&quot;id&quot;:&quot;d2854834-8469-4dc8-8d8e-bd5cab0b9b5e&quot;,&quot;relativeTransform&quot;:{&quot;translate&quot;:{&quot;x&quot;:-136.95017630135342,&quot;y&quot;:-47.772251911693104},&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16,&quot;color&quot;:&quot;rgba(112,112,113,1)&quot;,&quot;fontWeight&quot;:&quot;bold&quot;,&quot;fontStyle&quot;:&quot;normal&quot;,&quot;decoration&quot;:&quot;none&quot;,&quot;script&quot;:&quot;none&quot;},&quot;range&quot;:[0,32]}],&quot;text&quot;:&quot;Mayo Imaging Classification (MIC)&quot;}],&quot;verticalAlign&quot;:&quot;CENTER&quot;,&quot;_lastCaretLocation&quot;:{&quot;lineIndex&quot;:0,&quot;runIndex&quot;:-1,&quot;charIndex&quot;:-1,&quot;endOfLine&quot;:true}},&quot;size&quot;:{&quot;x&quot;:152.2993905880128,&quot;y&quot;:52.986173163405084},&quot;targetSize&quot;:{&quot;x&quot;:152.2993905880128,&quot;y&quot;:52.986173163405084},&quot;format&quot;:&quot;BETTER_TEXT&quot;,&quot;verticalAlign&quot;:&quot;TOP&quot;},&quot;isLocked&quot;:false,&quot;parent&quot;:{&quot;type&quot;:&quot;CHILD&quot;,&quot;parentId&quot;:&quot;131583b0-5080-4c33-8a24-a12b44b79a20&quot;,&quot;order&quot;:&quot;7&quot;}},&quot;731a2629-3648-4e4c-9542-8efd3e6e52b2&quot;:{&quot;type&quot;:&quot;FIGURE_OBJECT&quot;,&quot;id&quot;:&quot;731a2629-3648-4e4c-9542-8efd3e6e52b2&quot;,&quot;relativeTransform&quot;:{&quot;translate&quot;:{&quot;x&quot;:15.349828009067522,&quot;y&quot;:-48.103549169317006},&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16,&quot;color&quot;:&quot;rgba(112,112,113,1)&quot;,&quot;fontWeight&quot;:&quot;bold&quot;,&quot;fontStyle&quot;:&quot;normal&quot;,&quot;decoration&quot;:&quot;none&quot;,&quot;script&quot;:&quot;none&quot;},&quot;range&quot;:[0,12]}],&quot;text&quot;:&quot;PRO-PKD Score&quot;}],&quot;verticalAlign&quot;:&quot;CENTER&quot;,&quot;_lastCaretLocation&quot;:{&quot;lineIndex&quot;:0,&quot;runIndex&quot;:-1,&quot;charIndex&quot;:-1,&quot;endOfLine&quot;:true}},&quot;size&quot;:{&quot;x&quot;:152.2993905880128,&quot;y&quot;:52.986173163405084},&quot;targetSize&quot;:{&quot;x&quot;:152.2993905880128,&quot;y&quot;:52.986173163405084},&quot;format&quot;:&quot;BETTER_TEXT&quot;,&quot;verticalAlign&quot;:&quot;TOP&quot;},&quot;isLocked&quot;:false,&quot;parent&quot;:{&quot;type&quot;:&quot;CHILD&quot;,&quot;parentId&quot;:&quot;01d0f737-c575-44b0-bdf8-1c346b5345ad&quot;,&quot;order&quot;:&quot;7&quot;}},&quot;cf34df1f-622a-4c3f-b94f-08ebfbb6c769&quot;:{&quot;type&quot;:&quot;FIGURE_OBJECT&quot;,&quot;id&quot;:&quot;cf34df1f-622a-4c3f-b94f-08ebfbb6c769&quot;,&quot;relativeTransform&quot;:{&quot;translate&quot;:{&quot;x&quot;:-314.40532867013894,&quot;y&quot;:245.60601762987466},&quot;rotate&quot;:3.141592653589793,&quot;skewX&quot;:0,&quot;scale&quot;:{&quot;x&quot;:1,&quot;y&quot;:1}},&quot;opacity&quot;:1,&quot;source&quot;:{&quot;type&quot;:&quot;ASSETS&quot;},&quot;pathStyles&quot;:[{&quot;type&quot;:&quot;FILL&quot;,&quot;fillStyle&quot;:&quot;rgb(0,0,0)&quot;}],&quot;isLocked&quot;:false,&quot;parent&quot;:{&quot;type&quot;:&quot;CHILD&quot;,&quot;parentId&quot;:&quot;7695d992-95f2-437b-aca9-774f1faa2c12&quot;,&quot;order&quot;:&quot;2&quot;}},&quot;84b6655a-07ec-4e10-bd5d-e26ee1255083&quot;:{&quot;type&quot;:&quot;FIGURE_OBJECT&quot;,&quot;id&quot;:&quot;84b6655a-07ec-4e10-bd5d-e26ee1255083&quot;,&quot;relativeTransform&quot;:{&quot;translate&quot;:{&quot;x&quot;:1.461228235654718e-13,&quot;y&quot;:34.359499813690064},&quot;rotate&quot;:3.141592653589793},&quot;opacity&quot;:1,&quot;path&quot;:{&quot;type&quot;:&quot;TRIANGLE&quot;,&quot;size&quot;:{&quot;x&quot;:-34.79965429850818,&quot;y&quot;:23.311362321765994},&quot;cornerRounding&quot;:{&quot;type&quot;:&quot;ARC_LENGTH&quot;,&quot;global&quot;:0}},&quot;pathStyles&quot;:[{&quot;type&quot;:&quot;FILL&quot;,&quot;fillStyle&quot;:&quot;rgba(246, 215, 237, 1)&quot;},{&quot;type&quot;:&quot;STROKE&quot;,&quot;strokeStyle&quot;:&quot;rgba(158, 68, 114, 1)&quot;,&quot;lineWidth&quot;:0.587570262285521,&quot;lineJoin&quot;:&quot;round&quot;}],&quot;isLocked&quot;:false,&quot;parent&quot;:{&quot;type&quot;:&quot;CHILD&quot;,&quot;parentId&quot;:&quot;cf34df1f-622a-4c3f-b94f-08ebfbb6c769&quot;,&quot;order&quot;:&quot;2&quot;}},&quot;ff08ce74-3857-4b06-bc59-68bb3784817f&quot;:{&quot;type&quot;:&quot;FIGURE_OBJECT&quot;,&quot;id&quot;:&quot;ff08ce74-3857-4b06-bc59-68bb3784817f&quot;,&quot;relativeTransform&quot;:{&quot;translate&quot;:{&quot;x&quot;:-2.5049626896938023e-14,&quot;y&quot;:-9.0942322953036},&quot;rotate&quot;:6.283185307179586},&quot;opacity&quot;:1,&quot;path&quot;:{&quot;type&quot;:&quot;ELLIPSE&quot;,&quot;size&quot;:{&quot;x&quot;:-74.42946762082431,&quot;y&quot;:74.42946762082431}},&quot;pathStyles&quot;:[{&quot;type&quot;:&quot;FILL&quot;,&quot;fillStyle&quot;:&quot;rgba(246, 215, 237, 1)&quot;},{&quot;type&quot;:&quot;STROKE&quot;,&quot;strokeStyle&quot;:&quot;rgba(158, 68, 114, 1)&quot;,&quot;lineWidth&quot;:0,&quot;lineJoin&quot;:&quot;round&quot;}],&quot;isLocked&quot;:false,&quot;parent&quot;:{&quot;type&quot;:&quot;CHILD&quot;,&quot;parentId&quot;:&quot;cf34df1f-622a-4c3f-b94f-08ebfbb6c769&quot;,&quot;order&quot;:&quot;5&quot;}},&quot;53d9d7b5-316e-4f08-a100-bc6de957b754&quot;:{&quot;type&quot;:&quot;FIGURE_OBJECT&quot;,&quot;id&quot;:&quot;53d9d7b5-316e-4f08-a100-bc6de957b754&quot;,&quot;relativeTransform&quot;:{&quot;translate&quot;:{&quot;x&quot;:-314.4058907499026,&quot;y&quot;:254.84559985109166},&quot;rotate&quot;:0,&quot;skewX&quot;:0,&quot;scale&quot;:{&quot;x&quot;:1,&quot;y&quot;:1}},&quot;layout&quot;:{&quot;sizeRatio&quot;:{&quot;x&quot;:0.8999999999999999,&quot;y&quot;:0.5833333333333334},&quot;keepAspectRatio&quot;:true},&quot;opacity&quot;:1,&quot;path&quot;:{&quot;type&quot;:&quot;ELLIPSE&quot;,&quot;size&quot;:{&quot;x&quot;:58.32569608914854,&quot;y&quot;:58.32569608914854}},&quot;pathStyles&quot;:[{&quot;type&quot;:&quot;FILL&quot;,&quot;fillStyle&quot;:&quot;rgba(255,255,255,1)&quot;},{&quot;type&quot;:&quot;STROKE&quot;,&quot;strokeStyle&quot;:&quot;rgba(0,0,0,1)&quot;,&quot;lineWidth&quot;:0,&quot;lineJoin&quot;:&quot;round&quot;}],&quot;isLocked&quot;:false,&quot;parent&quot;:{&quot;type&quot;:&quot;CHILD&quot;,&quot;parentId&quot;:&quot;7695d992-95f2-437b-aca9-774f1faa2c12&quot;,&quot;order&quot;:&quot;5&quot;}},&quot;15bc9467-2bde-4136-b60e-fda6f9f99cfc&quot;:{&quot;type&quot;:&quot;FIGURE_OBJECT&quot;,&quot;id&quot;:&quot;15bc9467-2bde-4136-b60e-fda6f9f99cfc&quot;,&quot;relativeTransform&quot;:{&quot;translate&quot;:{&quot;x&quot;:0,&quot;y&quot;:0},&quot;rotate&quot;:0},&quot;text&quot;:{&quot;textData&quot;:{&quot;lineSpacing&quot;:&quot;normal&quot;,&quot;alignment&quot;:&quot;center&quot;,&quot;lines&quot;:[{&quot;runs&quot;:[{&quot;style&quot;:{&quot;fontFamily&quot;:&quot;Roboto&quot;,&quot;fontSize&quot;:15.668540327613892,&quot;color&quot;:&quot;rgba(70,69,70,1)&quot;,&quot;fontWeight&quot;:&quot;bold&quot;,&quot;fontStyle&quot;:&quot;normal&quot;,&quot;decoration&quot;:&quot;none&quot;,&quot;script&quot;:&quot;none&quot;},&quot;range&quot;:[0,3]}],&quot;text&quot;:&quot;2010&quot;}],&quot;verticalAlign&quot;:&quot;TOP&quot;,&quot;_lastCaretLocation&quot;:{&quot;lineIndex&quot;:0,&quot;runIndex&quot;:-1,&quot;charIndex&quot;:-1,&quot;endOfLine&quot;:true}},&quot;size&quot;:{&quot;x&quot;:52.49312648023369,&quot;y&quot;:19},&quot;targetSize&quot;:{&quot;x&quot;:52.49312648023369,&quot;y&quot;:2},&quot;format&quot;:&quot;BETTER_TEXT&quot;},&quot;parent&quot;:{&quot;type&quot;:&quot;CHILD&quot;,&quot;parentId&quot;:&quot;53d9d7b5-316e-4f08-a100-bc6de957b754&quot;,&quot;order&quot;:&quot;5&quot;}},&quot;67255d86-5176-4326-b381-1b8997a622a2&quot;:{&quot;type&quot;:&quot;FIGURE_OBJECT&quot;,&quot;id&quot;:&quot;67255d86-5176-4326-b381-1b8997a622a2&quot;,&quot;relativeTransform&quot;:{&quot;translate&quot;:{&quot;x&quot;:-310.58137918155694,&quot;y&quot;:307.1194695402809},&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16,&quot;color&quot;:&quot;rgba(112,112,113,1)&quot;,&quot;fontWeight&quot;:&quot;bold&quot;,&quot;fontStyle&quot;:&quot;normal&quot;,&quot;decoration&quot;:&quot;none&quot;,&quot;script&quot;:&quot;none&quot;},&quot;range&quot;:[0,14]}],&quot;text&quot;:&quot;mTOR Inhibitors&quot;}],&quot;verticalAlign&quot;:&quot;CENTER&quot;,&quot;_lastCaretLocation&quot;:{&quot;lineIndex&quot;:0,&quot;runIndex&quot;:-1,&quot;charIndex&quot;:-1,&quot;endOfLine&quot;:true}},&quot;size&quot;:{&quot;x&quot;:131.00222320294256,&quot;y&quot;:52.986173163405084},&quot;targetSize&quot;:{&quot;x&quot;:131.00222320294256,&quot;y&quot;:52.986173163405084},&quot;format&quot;:&quot;BETTER_TEXT&quot;,&quot;verticalAlign&quot;:&quot;TOP&quot;},&quot;isLocked&quot;:false,&quot;parent&quot;:{&quot;type&quot;:&quot;CHILD&quot;,&quot;parentId&quot;:&quot;7695d992-95f2-437b-aca9-774f1faa2c12&quot;,&quot;order&quot;:&quot;7&quot;}},&quot;31cfca8a-7347-4870-b693-aafff23db97e&quot;:{&quot;type&quot;:&quot;FIGURE_OBJECT&quot;,&quot;id&quot;:&quot;31cfca8a-7347-4870-b693-aafff23db97e&quot;,&quot;relativeTransform&quot;:{&quot;translate&quot;:{&quot;x&quot;:-199.5240203825795,&quot;y&quot;:122.08573770725538},&quot;rotate&quot;:3.141592653589793,&quot;skewX&quot;:0,&quot;scale&quot;:{&quot;x&quot;:1,&quot;y&quot;:1}},&quot;opacity&quot;:1,&quot;source&quot;:{&quot;type&quot;:&quot;ASSETS&quot;},&quot;pathStyles&quot;:[{&quot;type&quot;:&quot;FILL&quot;,&quot;fillStyle&quot;:&quot;rgb(0,0,0)&quot;}],&quot;isLocked&quot;:false,&quot;parent&quot;:{&quot;type&quot;:&quot;CHILD&quot;,&quot;parentId&quot;:&quot;a86bd581-4f81-427c-b333-3655f49fcf1c&quot;,&quot;order&quot;:&quot;2&quot;}},&quot;cb243bb3-d6f0-45ff-a8d8-801219911605&quot;:{&quot;type&quot;:&quot;FIGURE_OBJECT&quot;,&quot;id&quot;:&quot;cb243bb3-d6f0-45ff-a8d8-801219911605&quot;,&quot;relativeTransform&quot;:{&quot;translate&quot;:{&quot;x&quot;:1.461228235654718e-13,&quot;y&quot;:34.359499813690064},&quot;rotate&quot;:3.141592653589793},&quot;opacity&quot;:1,&quot;path&quot;:{&quot;type&quot;:&quot;TRIANGLE&quot;,&quot;size&quot;:{&quot;x&quot;:-34.79965429850818,&quot;y&quot;:23.311362321765994},&quot;cornerRounding&quot;:{&quot;type&quot;:&quot;ARC_LENGTH&quot;,&quot;global&quot;:0}},&quot;pathStyles&quot;:[{&quot;type&quot;:&quot;FILL&quot;,&quot;fillStyle&quot;:&quot;rgba(200,219,200,1)&quot;},{&quot;type&quot;:&quot;STROKE&quot;,&quot;strokeStyle&quot;:&quot;rgba(70, 85, 83, 1)&quot;,&quot;lineWidth&quot;:0.587570262285521,&quot;lineJoin&quot;:&quot;round&quot;}],&quot;isLocked&quot;:false,&quot;parent&quot;:{&quot;type&quot;:&quot;CHILD&quot;,&quot;parentId&quot;:&quot;31cfca8a-7347-4870-b693-aafff23db97e&quot;,&quot;order&quot;:&quot;2&quot;}},&quot;a1dd786c-2f4a-4791-adec-65d53bcdf858&quot;:{&quot;type&quot;:&quot;FIGURE_OBJECT&quot;,&quot;id&quot;:&quot;a1dd786c-2f4a-4791-adec-65d53bcdf858&quot;,&quot;relativeTransform&quot;:{&quot;translate&quot;:{&quot;x&quot;:-2.5049626896938023e-14,&quot;y&quot;:-9.0942322953036},&quot;rotate&quot;:6.283185307179586},&quot;opacity&quot;:1,&quot;path&quot;:{&quot;type&quot;:&quot;ELLIPSE&quot;,&quot;size&quot;:{&quot;x&quot;:-74.42946762082431,&quot;y&quot;:74.42946762082431}},&quot;pathStyles&quot;:[{&quot;type&quot;:&quot;FILL&quot;,&quot;fillStyle&quot;:&quot;rgba(200,219,200,1)&quot;},{&quot;type&quot;:&quot;STROKE&quot;,&quot;strokeStyle&quot;:&quot;rgba(70, 85, 83, 1)&quot;,&quot;lineWidth&quot;:0,&quot;lineJoin&quot;:&quot;round&quot;}],&quot;isLocked&quot;:false,&quot;parent&quot;:{&quot;type&quot;:&quot;CHILD&quot;,&quot;parentId&quot;:&quot;31cfca8a-7347-4870-b693-aafff23db97e&quot;,&quot;order&quot;:&quot;5&quot;}},&quot;ea224ff1-7336-483d-9718-2939100661e7&quot;:{&quot;type&quot;:&quot;FIGURE_OBJECT&quot;,&quot;id&quot;:&quot;ea224ff1-7336-483d-9718-2939100661e7&quot;,&quot;relativeTransform&quot;:{&quot;translate&quot;:{&quot;x&quot;:-199.5239013653927,&quot;y&quot;:131.32531992847248},&quot;rotate&quot;:0,&quot;skewX&quot;:0,&quot;scale&quot;:{&quot;x&quot;:1,&quot;y&quot;:1}},&quot;layout&quot;:{&quot;sizeRatio&quot;:{&quot;x&quot;:0.8999999999999999,&quot;y&quot;:0.5833333333333334},&quot;keepAspectRatio&quot;:true},&quot;opacity&quot;:1,&quot;path&quot;:{&quot;type&quot;:&quot;ELLIPSE&quot;,&quot;size&quot;:{&quot;x&quot;:58.32569608914854,&quot;y&quot;:58.32569608914854}},&quot;pathStyles&quot;:[{&quot;type&quot;:&quot;FILL&quot;,&quot;fillStyle&quot;:&quot;rgba(255,255,255,1)&quot;},{&quot;type&quot;:&quot;STROKE&quot;,&quot;strokeStyle&quot;:&quot;rgba(0,0,0,1)&quot;,&quot;lineWidth&quot;:0,&quot;lineJoin&quot;:&quot;round&quot;}],&quot;isLocked&quot;:false,&quot;parent&quot;:{&quot;type&quot;:&quot;CHILD&quot;,&quot;parentId&quot;:&quot;a86bd581-4f81-427c-b333-3655f49fcf1c&quot;,&quot;order&quot;:&quot;5&quot;}},&quot;8d3f2ecd-361c-48b4-934f-357b4b02274f&quot;:{&quot;type&quot;:&quot;FIGURE_OBJECT&quot;,&quot;id&quot;:&quot;8d3f2ecd-361c-48b4-934f-357b4b02274f&quot;,&quot;relativeTransform&quot;:{&quot;translate&quot;:{&quot;x&quot;:0,&quot;y&quot;:0},&quot;rotate&quot;:0},&quot;text&quot;:{&quot;textData&quot;:{&quot;lineSpacing&quot;:&quot;normal&quot;,&quot;alignment&quot;:&quot;center&quot;,&quot;lines&quot;:[{&quot;runs&quot;:[{&quot;style&quot;:{&quot;fontFamily&quot;:&quot;Roboto&quot;,&quot;fontSize&quot;:15.668540327613892,&quot;color&quot;:&quot;rgba(70,69,70,1)&quot;,&quot;fontWeight&quot;:&quot;bold&quot;,&quot;fontStyle&quot;:&quot;normal&quot;,&quot;decoration&quot;:&quot;none&quot;,&quot;script&quot;:&quot;none&quot;},&quot;range&quot;:[0,3]}],&quot;text&quot;:&quot;2012&quot;}],&quot;verticalAlign&quot;:&quot;TOP&quot;,&quot;_lastCaretLocation&quot;:{&quot;lineIndex&quot;:0,&quot;runIndex&quot;:-1,&quot;charIndex&quot;:-1,&quot;endOfLine&quot;:true}},&quot;size&quot;:{&quot;x&quot;:52.49312648023369,&quot;y&quot;:19},&quot;targetSize&quot;:{&quot;x&quot;:52.49312648023369,&quot;y&quot;:2},&quot;format&quot;:&quot;BETTER_TEXT&quot;},&quot;parent&quot;:{&quot;type&quot;:&quot;CHILD&quot;,&quot;parentId&quot;:&quot;ea224ff1-7336-483d-9718-2939100661e7&quot;,&quot;order&quot;:&quot;5&quot;}},&quot;f6fa120a-1911-49f6-9935-fe99a11c1185&quot;:{&quot;type&quot;:&quot;FIGURE_OBJECT&quot;,&quot;id&quot;:&quot;f6fa120a-1911-49f6-9935-fe99a11c1185&quot;,&quot;relativeTransform&quot;:{&quot;translate&quot;:{&quot;x&quot;:-85.90181997990139,&quot;y&quot;:122.08641880420582},&quot;rotate&quot;:3.141592653589793,&quot;skewX&quot;:0,&quot;scale&quot;:{&quot;x&quot;:1,&quot;y&quot;:1}},&quot;opacity&quot;:1,&quot;source&quot;:{&quot;type&quot;:&quot;ASSETS&quot;},&quot;pathStyles&quot;:[{&quot;type&quot;:&quot;FILL&quot;,&quot;fillStyle&quot;:&quot;rgb(0,0,0)&quot;}],&quot;isLocked&quot;:false,&quot;parent&quot;:{&quot;type&quot;:&quot;CHILD&quot;,&quot;parentId&quot;:&quot;8f3c426e-873c-4b85-a474-32a293e1fef4&quot;,&quot;order&quot;:&quot;2&quot;}},&quot;73b64c16-20aa-428c-986f-cd58f3ef7d68&quot;:{&quot;type&quot;:&quot;FIGURE_OBJECT&quot;,&quot;id&quot;:&quot;73b64c16-20aa-428c-986f-cd58f3ef7d68&quot;,&quot;relativeTransform&quot;:{&quot;translate&quot;:{&quot;x&quot;:1.461228235654718e-13,&quot;y&quot;:34.359499813690064},&quot;rotate&quot;:3.141592653589793},&quot;opacity&quot;:1,&quot;path&quot;:{&quot;type&quot;:&quot;TRIANGLE&quot;,&quot;size&quot;:{&quot;x&quot;:-34.79965429850818,&quot;y&quot;:23.311362321765994},&quot;cornerRounding&quot;:{&quot;type&quot;:&quot;ARC_LENGTH&quot;,&quot;global&quot;:0}},&quot;pathStyles&quot;:[{&quot;type&quot;:&quot;FILL&quot;,&quot;fillStyle&quot;:&quot;rgba(148,196,125,1)&quot;},{&quot;type&quot;:&quot;STROKE&quot;,&quot;strokeStyle&quot;:&quot;rgba(70, 85, 83, 1)&quot;,&quot;lineWidth&quot;:0.587570262285521,&quot;lineJoin&quot;:&quot;round&quot;}],&quot;isLocked&quot;:false,&quot;parent&quot;:{&quot;type&quot;:&quot;CHILD&quot;,&quot;parentId&quot;:&quot;f6fa120a-1911-49f6-9935-fe99a11c1185&quot;,&quot;order&quot;:&quot;2&quot;}},&quot;1542702c-4f07-4320-a93d-87cbc4ffb8ed&quot;:{&quot;type&quot;:&quot;FIGURE_OBJECT&quot;,&quot;id&quot;:&quot;1542702c-4f07-4320-a93d-87cbc4ffb8ed&quot;,&quot;relativeTransform&quot;:{&quot;translate&quot;:{&quot;x&quot;:-2.5049626896938023e-14,&quot;y&quot;:-9.0942322953036},&quot;rotate&quot;:6.283185307179586},&quot;opacity&quot;:1,&quot;path&quot;:{&quot;type&quot;:&quot;ELLIPSE&quot;,&quot;size&quot;:{&quot;x&quot;:-74.42946762082431,&quot;y&quot;:74.42946762082431}},&quot;pathStyles&quot;:[{&quot;type&quot;:&quot;FILL&quot;,&quot;fillStyle&quot;:&quot;rgba(148,196,125,1)&quot;},{&quot;type&quot;:&quot;STROKE&quot;,&quot;strokeStyle&quot;:&quot;rgba(70, 85, 83, 1)&quot;,&quot;lineWidth&quot;:0,&quot;lineJoin&quot;:&quot;round&quot;}],&quot;isLocked&quot;:false,&quot;parent&quot;:{&quot;type&quot;:&quot;CHILD&quot;,&quot;parentId&quot;:&quot;f6fa120a-1911-49f6-9935-fe99a11c1185&quot;,&quot;order&quot;:&quot;5&quot;}},&quot;dfdaa691-1704-4119-82c9-c92240753c99&quot;:{&quot;type&quot;:&quot;FIGURE_OBJECT&quot;,&quot;id&quot;:&quot;dfdaa691-1704-4119-82c9-c92240753c99&quot;,&quot;relativeTransform&quot;:{&quot;translate&quot;:{&quot;x&quot;:-85.90204151118981,&quot;y&quot;:131.32610925255108},&quot;rotate&quot;:0,&quot;skewX&quot;:0,&quot;scale&quot;:{&quot;x&quot;:1,&quot;y&quot;:1}},&quot;layout&quot;:{&quot;sizeRatio&quot;:{&quot;x&quot;:0.8999999999999999,&quot;y&quot;:0.5833333333333334},&quot;keepAspectRatio&quot;:true},&quot;opacity&quot;:1,&quot;path&quot;:{&quot;type&quot;:&quot;ELLIPSE&quot;,&quot;size&quot;:{&quot;x&quot;:58.32569608914854,&quot;y&quot;:58.32569608914854}},&quot;pathStyles&quot;:[{&quot;type&quot;:&quot;FILL&quot;,&quot;fillStyle&quot;:&quot;rgba(255,255,255,1)&quot;},{&quot;type&quot;:&quot;STROKE&quot;,&quot;strokeStyle&quot;:&quot;rgba(0,0,0,1)&quot;,&quot;lineWidth&quot;:0,&quot;lineJoin&quot;:&quot;round&quot;}],&quot;isLocked&quot;:false,&quot;parent&quot;:{&quot;type&quot;:&quot;CHILD&quot;,&quot;parentId&quot;:&quot;8f3c426e-873c-4b85-a474-32a293e1fef4&quot;,&quot;order&quot;:&quot;5&quot;}},&quot;43c98fd6-e2f6-48ac-b572-1e9bbd4db882&quot;:{&quot;type&quot;:&quot;FIGURE_OBJECT&quot;,&quot;id&quot;:&quot;43c98fd6-e2f6-48ac-b572-1e9bbd4db882&quot;,&quot;relativeTransform&quot;:{&quot;translate&quot;:{&quot;x&quot;:0,&quot;y&quot;:0},&quot;rotate&quot;:0},&quot;text&quot;:{&quot;textData&quot;:{&quot;lineSpacing&quot;:&quot;normal&quot;,&quot;alignment&quot;:&quot;center&quot;,&quot;lines&quot;:[{&quot;runs&quot;:[{&quot;style&quot;:{&quot;fontFamily&quot;:&quot;Roboto&quot;,&quot;fontSize&quot;:15.668540327613892,&quot;color&quot;:&quot;rgba(70,69,70,1)&quot;,&quot;fontWeight&quot;:&quot;bold&quot;,&quot;fontStyle&quot;:&quot;normal&quot;,&quot;decoration&quot;:&quot;none&quot;,&quot;script&quot;:&quot;none&quot;},&quot;range&quot;:[0,3]}],&quot;text&quot;:&quot;2014&quot;}],&quot;verticalAlign&quot;:&quot;TOP&quot;,&quot;_lastCaretLocation&quot;:{&quot;lineIndex&quot;:0,&quot;runIndex&quot;:-1,&quot;charIndex&quot;:-1,&quot;endOfLine&quot;:true}},&quot;size&quot;:{&quot;x&quot;:52.49312648023369,&quot;y&quot;:19},&quot;targetSize&quot;:{&quot;x&quot;:52.49312648023369,&quot;y&quot;:2},&quot;format&quot;:&quot;BETTER_TEXT&quot;},&quot;parent&quot;:{&quot;type&quot;:&quot;CHILD&quot;,&quot;parentId&quot;:&quot;dfdaa691-1704-4119-82c9-c92240753c99&quot;,&quot;order&quot;:&quot;5&quot;}},&quot;814876cf-f0b2-462f-8135-b662cb8ab8a7&quot;:{&quot;type&quot;:&quot;FIGURE_OBJECT&quot;,&quot;id&quot;:&quot;814876cf-f0b2-462f-8135-b662cb8ab8a7&quot;,&quot;relativeTransform&quot;:{&quot;translate&quot;:{&quot;x&quot;:50.627270912222116,&quot;y&quot;:120.72782446008137},&quot;rotate&quot;:3.141592653589793,&quot;skewX&quot;:0,&quot;scale&quot;:{&quot;x&quot;:1,&quot;y&quot;:1}},&quot;opacity&quot;:1,&quot;source&quot;:{&quot;type&quot;:&quot;ASSETS&quot;},&quot;pathStyles&quot;:[{&quot;type&quot;:&quot;FILL&quot;,&quot;fillStyle&quot;:&quot;rgb(0,0,0)&quot;}],&quot;isLocked&quot;:false,&quot;parent&quot;:{&quot;type&quot;:&quot;CHILD&quot;,&quot;parentId&quot;:&quot;1ab16d27-8fac-41c0-8eca-f11e6032a245&quot;,&quot;order&quot;:&quot;2&quot;}},&quot;3af40722-64bf-4816-94f8-a60c02d615ad&quot;:{&quot;type&quot;:&quot;FIGURE_OBJECT&quot;,&quot;id&quot;:&quot;3af40722-64bf-4816-94f8-a60c02d615ad&quot;,&quot;relativeTransform&quot;:{&quot;translate&quot;:{&quot;x&quot;:1.461228235654718e-13,&quot;y&quot;:34.359499813690064},&quot;rotate&quot;:3.141592653589793},&quot;opacity&quot;:1,&quot;path&quot;:{&quot;type&quot;:&quot;TRIANGLE&quot;,&quot;size&quot;:{&quot;x&quot;:-34.79965429850818,&quot;y&quot;:23.311362321765994},&quot;cornerRounding&quot;:{&quot;type&quot;:&quot;ARC_LENGTH&quot;,&quot;global&quot;:0}},&quot;pathStyles&quot;:[{&quot;type&quot;:&quot;FILL&quot;,&quot;fillStyle&quot;:&quot;rgba(98,141,86,1)&quot;},{&quot;type&quot;:&quot;STROKE&quot;,&quot;strokeStyle&quot;:&quot;rgba(53, 105, 32, 1)&quot;,&quot;lineWidth&quot;:0.587570262285521,&quot;lineJoin&quot;:&quot;round&quot;}],&quot;isLocked&quot;:false,&quot;parent&quot;:{&quot;type&quot;:&quot;CHILD&quot;,&quot;parentId&quot;:&quot;814876cf-f0b2-462f-8135-b662cb8ab8a7&quot;,&quot;order&quot;:&quot;2&quot;}},&quot;5647ea61-0bca-4d90-86f0-61ab305aa1a2&quot;:{&quot;type&quot;:&quot;FIGURE_OBJECT&quot;,&quot;id&quot;:&quot;5647ea61-0bca-4d90-86f0-61ab305aa1a2&quot;,&quot;relativeTransform&quot;:{&quot;translate&quot;:{&quot;x&quot;:-2.5049626896938023e-14,&quot;y&quot;:-9.0942322953036},&quot;rotate&quot;:6.283185307179586},&quot;opacity&quot;:1,&quot;path&quot;:{&quot;type&quot;:&quot;ELLIPSE&quot;,&quot;size&quot;:{&quot;x&quot;:-74.42946762082431,&quot;y&quot;:74.42946762082431}},&quot;pathStyles&quot;:[{&quot;type&quot;:&quot;FILL&quot;,&quot;fillStyle&quot;:&quot;rgba(98,141,86,1)&quot;},{&quot;type&quot;:&quot;STROKE&quot;,&quot;strokeStyle&quot;:&quot;rgba(53, 105, 32, 1)&quot;,&quot;lineWidth&quot;:0,&quot;lineJoin&quot;:&quot;round&quot;}],&quot;isLocked&quot;:false,&quot;parent&quot;:{&quot;type&quot;:&quot;CHILD&quot;,&quot;parentId&quot;:&quot;814876cf-f0b2-462f-8135-b662cb8ab8a7&quot;,&quot;order&quot;:&quot;5&quot;}},&quot;c36571c2-a2f6-4271-b48f-c73e4f6b2f0b&quot;:{&quot;type&quot;:&quot;FIGURE_OBJECT&quot;,&quot;id&quot;:&quot;c36571c2-a2f6-4271-b48f-c73e4f6b2f0b&quot;,&quot;relativeTransform&quot;:{&quot;translate&quot;:{&quot;x&quot;:50.6270493809337,&quot;y&quot;:129.96751490842664},&quot;rotate&quot;:0,&quot;skewX&quot;:0,&quot;scale&quot;:{&quot;x&quot;:1,&quot;y&quot;:1}},&quot;layout&quot;:{&quot;sizeRatio&quot;:{&quot;x&quot;:0.8999999999999999,&quot;y&quot;:0.5833333333333334},&quot;keepAspectRatio&quot;:true},&quot;opacity&quot;:1,&quot;path&quot;:{&quot;type&quot;:&quot;ELLIPSE&quot;,&quot;size&quot;:{&quot;x&quot;:58.32569608914854,&quot;y&quot;:58.32569608914854}},&quot;pathStyles&quot;:[{&quot;type&quot;:&quot;FILL&quot;,&quot;fillStyle&quot;:&quot;rgba(255,255,255,1)&quot;},{&quot;type&quot;:&quot;STROKE&quot;,&quot;strokeStyle&quot;:&quot;rgba(0,0,0,1)&quot;,&quot;lineWidth&quot;:0,&quot;lineJoin&quot;:&quot;round&quot;}],&quot;isLocked&quot;:false,&quot;parent&quot;:{&quot;type&quot;:&quot;CHILD&quot;,&quot;parentId&quot;:&quot;1ab16d27-8fac-41c0-8eca-f11e6032a245&quot;,&quot;order&quot;:&quot;5&quot;}},&quot;1f14a14f-12ff-4eff-8834-6c7ca4a2eb33&quot;:{&quot;type&quot;:&quot;FIGURE_OBJECT&quot;,&quot;id&quot;:&quot;1f14a14f-12ff-4eff-8834-6c7ca4a2eb33&quot;,&quot;relativeTransform&quot;:{&quot;translate&quot;:{&quot;x&quot;:0,&quot;y&quot;:0},&quot;rotate&quot;:0},&quot;text&quot;:{&quot;textData&quot;:{&quot;lineSpacing&quot;:&quot;normal&quot;,&quot;alignment&quot;:&quot;center&quot;,&quot;lines&quot;:[{&quot;runs&quot;:[{&quot;style&quot;:{&quot;fontFamily&quot;:&quot;Roboto&quot;,&quot;fontSize&quot;:15.668540327613892,&quot;color&quot;:&quot;rgba(70,69,70,1)&quot;,&quot;fontWeight&quot;:&quot;bold&quot;,&quot;fontStyle&quot;:&quot;normal&quot;,&quot;decoration&quot;:&quot;none&quot;,&quot;script&quot;:&quot;none&quot;},&quot;range&quot;:[0,3]}],&quot;text&quot;:&quot;2017&quot;}],&quot;verticalAlign&quot;:&quot;TOP&quot;,&quot;_lastCaretLocation&quot;:{&quot;lineIndex&quot;:0,&quot;runIndex&quot;:-1,&quot;charIndex&quot;:-1,&quot;endOfLine&quot;:true}},&quot;size&quot;:{&quot;x&quot;:52.49312648023369,&quot;y&quot;:19},&quot;targetSize&quot;:{&quot;x&quot;:52.49312648023369,&quot;y&quot;:2},&quot;format&quot;:&quot;BETTER_TEXT&quot;},&quot;parent&quot;:{&quot;type&quot;:&quot;CHILD&quot;,&quot;parentId&quot;:&quot;c36571c2-a2f6-4271-b48f-c73e4f6b2f0b&quot;,&quot;order&quot;:&quot;5&quot;}},&quot;747bf737-e4b0-4ced-8aad-60fb9c8bae2c&quot;:{&quot;type&quot;:&quot;FIGURE_OBJECT&quot;,&quot;id&quot;:&quot;747bf737-e4b0-4ced-8aad-60fb9c8bae2c&quot;,&quot;relativeTransform&quot;:{&quot;translate&quot;:{&quot;x&quot;:-199.5238920216529,&quot;y&quot;:186.98142193900867},&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16,&quot;color&quot;:&quot;rgba(112,112,113,1)&quot;,&quot;fontWeight&quot;:&quot;bold&quot;,&quot;fontStyle&quot;:&quot;normal&quot;,&quot;decoration&quot;:&quot;none&quot;,&quot;script&quot;:&quot;none&quot;},&quot;range&quot;:[0,8]}],&quot;text&quot;:&quot;TEMPO 3:4&quot;}],&quot;verticalAlign&quot;:&quot;CENTER&quot;,&quot;_lastCaretLocation&quot;:{&quot;lineIndex&quot;:0,&quot;runIndex&quot;:-1,&quot;charIndex&quot;:-1,&quot;endOfLine&quot;:true}},&quot;size&quot;:{&quot;x&quot;:126.6865853968435,&quot;y&quot;:52.986173163405084},&quot;targetSize&quot;:{&quot;x&quot;:126.6865853968435,&quot;y&quot;:52.986173163405084},&quot;format&quot;:&quot;BETTER_TEXT&quot;,&quot;verticalAlign&quot;:&quot;TOP&quot;},&quot;isLocked&quot;:false,&quot;parent&quot;:{&quot;type&quot;:&quot;CHILD&quot;,&quot;parentId&quot;:&quot;a86bd581-4f81-427c-b333-3655f49fcf1c&quot;,&quot;order&quot;:&quot;7&quot;}},&quot;05ee2b9c-14ca-4119-aae5-6db6b32b6d86&quot;:{&quot;type&quot;:&quot;FIGURE_OBJECT&quot;,&quot;id&quot;:&quot;05ee2b9c-14ca-4119-aae5-6db6b32b6d86&quot;,&quot;relativeTransform&quot;:{&quot;translate&quot;:{&quot;x&quot;:-85.90164961154987,&quot;y&quot;:186.98118961766153},&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16,&quot;color&quot;:&quot;rgba(112,112,113,1)&quot;,&quot;fontWeight&quot;:&quot;bold&quot;,&quot;fontStyle&quot;:&quot;normal&quot;,&quot;decoration&quot;:&quot;none&quot;,&quot;script&quot;:&quot;none&quot;},&quot;range&quot;:[0,7]}],&quot;text&quot;:&quot;HALT-PKD&quot;}],&quot;verticalAlign&quot;:&quot;CENTER&quot;,&quot;_lastCaretLocation&quot;:{&quot;lineIndex&quot;:0,&quot;runIndex&quot;:-1,&quot;charIndex&quot;:-1,&quot;endOfLine&quot;:true}},&quot;size&quot;:{&quot;x&quot;:126.6865853968435,&quot;y&quot;:52.986173163405084},&quot;targetSize&quot;:{&quot;x&quot;:126.6865853968435,&quot;y&quot;:52.986173163405084},&quot;format&quot;:&quot;BETTER_TEXT&quot;,&quot;verticalAlign&quot;:&quot;TOP&quot;},&quot;isLocked&quot;:false,&quot;parent&quot;:{&quot;type&quot;:&quot;CHILD&quot;,&quot;parentId&quot;:&quot;8f3c426e-873c-4b85-a474-32a293e1fef4&quot;,&quot;order&quot;:&quot;7&quot;}},&quot;c8b80e5e-5043-4fd4-a4b0-e002788f3b17&quot;:{&quot;type&quot;:&quot;FIGURE_OBJECT&quot;,&quot;id&quot;:&quot;c8b80e5e-5043-4fd4-a4b0-e002788f3b17&quot;,&quot;relativeTransform&quot;:{&quot;translate&quot;:{&quot;x&quot;:50.626781829048966,&quot;y&quot;:192.80991460439557},&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16,&quot;color&quot;:&quot;rgba(112,112,113,1)&quot;,&quot;fontWeight&quot;:&quot;bold&quot;,&quot;fontStyle&quot;:&quot;normal&quot;,&quot;decoration&quot;:&quot;none&quot;,&quot;script&quot;:&quot;none&quot;},&quot;range&quot;:[0,8]}],&quot;text&quot;:&quot;TEMPO 4:4&quot;},{&quot;runs&quot;:[{&quot;style&quot;:{&quot;fontFamily&quot;:&quot;Roboto&quot;,&quot;fontSize&quot;:16,&quot;color&quot;:&quot;rgba(112,112,113,1)&quot;,&quot;fontWeight&quot;:&quot;bold&quot;,&quot;fontStyle&quot;:&quot;normal&quot;,&quot;decoration&quot;:&quot;none&quot;,&quot;script&quot;:&quot;none&quot;},&quot;range&quot;:[0,6]}],&quot;text&quot;:&quot;REPRISE&quot;}],&quot;verticalAlign&quot;:&quot;CENTER&quot;,&quot;_lastCaretLocation&quot;:{&quot;lineIndex&quot;:1,&quot;runIndex&quot;:-1,&quot;charIndex&quot;:-1,&quot;endOfLine&quot;:true}},&quot;size&quot;:{&quot;x&quot;:126.6865853968435,&quot;y&quot;:52.986173163405084},&quot;targetSize&quot;:{&quot;x&quot;:126.6865853968435,&quot;y&quot;:52.986173163405084},&quot;format&quot;:&quot;BETTER_TEXT&quot;,&quot;verticalAlign&quot;:&quot;TOP&quot;},&quot;isLocked&quot;:false,&quot;parent&quot;:{&quot;type&quot;:&quot;CHILD&quot;,&quot;parentId&quot;:&quot;1ab16d27-8fac-41c0-8eca-f11e6032a245&quot;,&quot;order&quot;:&quot;7&quot;}},&quot;a9da286a-abad-4a84-a511-c8cda7387c25&quot;:{&quot;type&quot;:&quot;FIGURE_OBJECT&quot;,&quot;id&quot;:&quot;a9da286a-abad-4a84-a511-c8cda7387c25&quot;,&quot;relativeTransform&quot;:{&quot;translate&quot;:{&quot;x&quot;:230.15203712296125,&quot;y&quot;:120.00852720245737},&quot;rotate&quot;:3.141592653589793,&quot;skewX&quot;:0,&quot;scale&quot;:{&quot;x&quot;:1,&quot;y&quot;:1}},&quot;opacity&quot;:1,&quot;source&quot;:{&quot;type&quot;:&quot;ASSETS&quot;},&quot;pathStyles&quot;:[{&quot;type&quot;:&quot;FILL&quot;,&quot;fillStyle&quot;:&quot;rgb(0,0,0)&quot;}],&quot;isLocked&quot;:false,&quot;parent&quot;:{&quot;type&quot;:&quot;CHILD&quot;,&quot;parentId&quot;:&quot;dd9fd8b1-52f2-4cdf-b83a-a27c9ad9a435&quot;,&quot;order&quot;:&quot;2&quot;}},&quot;8f908d8c-3f2b-4969-a4e3-535f91822979&quot;:{&quot;type&quot;:&quot;FIGURE_OBJECT&quot;,&quot;id&quot;:&quot;8f908d8c-3f2b-4969-a4e3-535f91822979&quot;,&quot;relativeTransform&quot;:{&quot;translate&quot;:{&quot;x&quot;:1.461228235654718e-13,&quot;y&quot;:34.359499813690064},&quot;rotate&quot;:3.141592653589793},&quot;opacity&quot;:1,&quot;path&quot;:{&quot;type&quot;:&quot;TRIANGLE&quot;,&quot;size&quot;:{&quot;x&quot;:-34.79965429850818,&quot;y&quot;:23.311362321765994},&quot;cornerRounding&quot;:{&quot;type&quot;:&quot;ARC_LENGTH&quot;,&quot;global&quot;:0}},&quot;pathStyles&quot;:[{&quot;type&quot;:&quot;FILL&quot;,&quot;fillStyle&quot;:&quot;rgba(51,90,48,1)&quot;},{&quot;type&quot;:&quot;STROKE&quot;,&quot;strokeStyle&quot;:&quot;rgba(53, 105, 32, 1)&quot;,&quot;lineWidth&quot;:0.587570262285521,&quot;lineJoin&quot;:&quot;round&quot;}],&quot;isLocked&quot;:false,&quot;parent&quot;:{&quot;type&quot;:&quot;CHILD&quot;,&quot;parentId&quot;:&quot;a9da286a-abad-4a84-a511-c8cda7387c25&quot;,&quot;order&quot;:&quot;2&quot;}},&quot;b696e35c-ed0c-4fe1-9ead-68dbed4f08ff&quot;:{&quot;type&quot;:&quot;FIGURE_OBJECT&quot;,&quot;id&quot;:&quot;b696e35c-ed0c-4fe1-9ead-68dbed4f08ff&quot;,&quot;relativeTransform&quot;:{&quot;translate&quot;:{&quot;x&quot;:-2.5049626896938023e-14,&quot;y&quot;:-9.0942322953036},&quot;rotate&quot;:6.283185307179586},&quot;opacity&quot;:1,&quot;path&quot;:{&quot;type&quot;:&quot;ELLIPSE&quot;,&quot;size&quot;:{&quot;x&quot;:-74.42946762082431,&quot;y&quot;:74.42946762082431}},&quot;pathStyles&quot;:[{&quot;type&quot;:&quot;FILL&quot;,&quot;fillStyle&quot;:&quot;rgba(51,90,48,1)&quot;},{&quot;type&quot;:&quot;STROKE&quot;,&quot;strokeStyle&quot;:&quot;rgba(53, 105, 32, 1)&quot;,&quot;lineWidth&quot;:0,&quot;lineJoin&quot;:&quot;round&quot;}],&quot;isLocked&quot;:false,&quot;parent&quot;:{&quot;type&quot;:&quot;CHILD&quot;,&quot;parentId&quot;:&quot;a9da286a-abad-4a84-a511-c8cda7387c25&quot;,&quot;order&quot;:&quot;5&quot;}},&quot;46e1cf4e-f465-4c28-9392-74086d366e96&quot;:{&quot;type&quot;:&quot;FIGURE_OBJECT&quot;,&quot;id&quot;:&quot;46e1cf4e-f465-4c28-9392-74086d366e96&quot;,&quot;relativeTransform&quot;:{&quot;translate&quot;:{&quot;x&quot;:230.15181559167283,&quot;y&quot;:129.24821765080264},&quot;rotate&quot;:0,&quot;skewX&quot;:0,&quot;scale&quot;:{&quot;x&quot;:1,&quot;y&quot;:1}},&quot;layout&quot;:{&quot;sizeRatio&quot;:{&quot;x&quot;:0.8999999999999999,&quot;y&quot;:0.5833333333333334},&quot;keepAspectRatio&quot;:true},&quot;opacity&quot;:1,&quot;path&quot;:{&quot;type&quot;:&quot;ELLIPSE&quot;,&quot;size&quot;:{&quot;x&quot;:58.32569608914854,&quot;y&quot;:58.32569608914854}},&quot;pathStyles&quot;:[{&quot;type&quot;:&quot;FILL&quot;,&quot;fillStyle&quot;:&quot;rgba(255,255,255,1)&quot;},{&quot;type&quot;:&quot;STROKE&quot;,&quot;strokeStyle&quot;:&quot;rgba(0,0,0,1)&quot;,&quot;lineWidth&quot;:0,&quot;lineJoin&quot;:&quot;round&quot;}],&quot;isLocked&quot;:false,&quot;parent&quot;:{&quot;type&quot;:&quot;CHILD&quot;,&quot;parentId&quot;:&quot;dd9fd8b1-52f2-4cdf-b83a-a27c9ad9a435&quot;,&quot;order&quot;:&quot;5&quot;}},&quot;7dca6e5b-c2ed-4ab7-9380-8861200e2c14&quot;:{&quot;type&quot;:&quot;FIGURE_OBJECT&quot;,&quot;id&quot;:&quot;7dca6e5b-c2ed-4ab7-9380-8861200e2c14&quot;,&quot;relativeTransform&quot;:{&quot;translate&quot;:{&quot;x&quot;:0,&quot;y&quot;:0},&quot;rotate&quot;:0},&quot;text&quot;:{&quot;textData&quot;:{&quot;lineSpacing&quot;:&quot;normal&quot;,&quot;alignment&quot;:&quot;center&quot;,&quot;lines&quot;:[{&quot;runs&quot;:[{&quot;style&quot;:{&quot;fontFamily&quot;:&quot;Roboto&quot;,&quot;fontSize&quot;:15.668540327613892,&quot;color&quot;:&quot;rgba(70,69,70,1)&quot;,&quot;fontWeight&quot;:&quot;bold&quot;,&quot;fontStyle&quot;:&quot;normal&quot;,&quot;decoration&quot;:&quot;none&quot;,&quot;script&quot;:&quot;none&quot;},&quot;range&quot;:[0,3]}],&quot;text&quot;:&quot;2021&quot;}],&quot;verticalAlign&quot;:&quot;TOP&quot;,&quot;_lastCaretLocation&quot;:{&quot;lineIndex&quot;:0,&quot;runIndex&quot;:-1,&quot;charIndex&quot;:-1,&quot;endOfLine&quot;:true}},&quot;size&quot;:{&quot;x&quot;:52.49312648023369,&quot;y&quot;:19},&quot;targetSize&quot;:{&quot;x&quot;:52.49312648023369,&quot;y&quot;:2},&quot;format&quot;:&quot;BETTER_TEXT&quot;},&quot;parent&quot;:{&quot;type&quot;:&quot;CHILD&quot;,&quot;parentId&quot;:&quot;46e1cf4e-f465-4c28-9392-74086d366e96&quot;,&quot;order&quot;:&quot;5&quot;}},&quot;1c3d93aa-5377-4397-b2e4-1efec20e93ef&quot;:{&quot;type&quot;:&quot;FIGURE_OBJECT&quot;,&quot;id&quot;:&quot;1c3d93aa-5377-4397-b2e4-1efec20e93ef&quot;,&quot;relativeTransform&quot;:{&quot;translate&quot;:{&quot;x&quot;:233.23216445714692,&quot;y&quot;:185.31638434093054},&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16,&quot;color&quot;:&quot;rgba(112,112,113,1)&quot;,&quot;fontWeight&quot;:&quot;bold&quot;,&quot;fontStyle&quot;:&quot;normal&quot;,&quot;decoration&quot;:&quot;none&quot;,&quot;script&quot;:&quot;none&quot;},&quot;range&quot;:[0,32]}],&quot;text&quot;:&quot;Tolvaptan in Low Kidney Function &quot;}],&quot;verticalAlign&quot;:&quot;CENTER&quot;,&quot;_lastCaretLocation&quot;:{&quot;lineIndex&quot;:0,&quot;runIndex&quot;:0,&quot;charIndex&quot;:32}},&quot;size&quot;:{&quot;x&quot;:126.6865853968435,&quot;y&quot;:52.986173163405084},&quot;targetSize&quot;:{&quot;x&quot;:126.6865853968435,&quot;y&quot;:52.986173163405084},&quot;format&quot;:&quot;BETTER_TEXT&quot;,&quot;verticalAlign&quot;:&quot;TOP&quot;},&quot;isLocked&quot;:false,&quot;parent&quot;:{&quot;type&quot;:&quot;CHILD&quot;,&quot;parentId&quot;:&quot;dd9fd8b1-52f2-4cdf-b83a-a27c9ad9a435&quot;,&quot;order&quot;:&quot;7&quot;}},&quot;ed52ae4b-b798-42b6-b539-2dac4696f96e&quot;:{&quot;type&quot;:&quot;FIGURE_OBJECT&quot;,&quot;id&quot;:&quot;ed52ae4b-b798-42b6-b539-2dac4696f96e&quot;,&quot;relativeTransform&quot;:{&quot;translate&quot;:{&quot;x&quot;:-150.78240837456744,&quot;y&quot;:245.60670450516},&quot;rotate&quot;:3.141592653589793,&quot;skewX&quot;:0,&quot;scale&quot;:{&quot;x&quot;:1,&quot;y&quot;:1}},&quot;opacity&quot;:1,&quot;source&quot;:{&quot;type&quot;:&quot;ASSETS&quot;},&quot;pathStyles&quot;:[{&quot;type&quot;:&quot;FILL&quot;,&quot;fillStyle&quot;:&quot;rgb(0,0,0)&quot;}],&quot;isLocked&quot;:false,&quot;parent&quot;:{&quot;type&quot;:&quot;CHILD&quot;,&quot;parentId&quot;:&quot;957ff903-c24f-4656-ac98-6683b9095c49&quot;,&quot;order&quot;:&quot;2&quot;}},&quot;4781b4f9-6de0-49c3-87e1-8242d7d73e38&quot;:{&quot;type&quot;:&quot;FIGURE_OBJECT&quot;,&quot;id&quot;:&quot;4781b4f9-6de0-49c3-87e1-8242d7d73e38&quot;,&quot;relativeTransform&quot;:{&quot;translate&quot;:{&quot;x&quot;:1.461228235654718e-13,&quot;y&quot;:34.359499813690064},&quot;rotate&quot;:3.141592653589793},&quot;opacity&quot;:1,&quot;path&quot;:{&quot;type&quot;:&quot;TRIANGLE&quot;,&quot;size&quot;:{&quot;x&quot;:-34.79965429850818,&quot;y&quot;:23.311362321765994},&quot;cornerRounding&quot;:{&quot;type&quot;:&quot;ARC_LENGTH&quot;,&quot;global&quot;:0}},&quot;pathStyles&quot;:[{&quot;type&quot;:&quot;FILL&quot;,&quot;fillStyle&quot;:&quot;rgba(200, 77, 76, 1)&quot;},{&quot;type&quot;:&quot;STROKE&quot;,&quot;strokeStyle&quot;:&quot;rgba(107, 21, 25, 1)&quot;,&quot;lineWidth&quot;:0.587570262285521,&quot;lineJoin&quot;:&quot;round&quot;}],&quot;isLocked&quot;:false,&quot;parent&quot;:{&quot;type&quot;:&quot;CHILD&quot;,&quot;parentId&quot;:&quot;ed52ae4b-b798-42b6-b539-2dac4696f96e&quot;,&quot;order&quot;:&quot;2&quot;}},&quot;763e77cc-86fe-43ec-92c3-aa9e167786c3&quot;:{&quot;type&quot;:&quot;FIGURE_OBJECT&quot;,&quot;id&quot;:&quot;763e77cc-86fe-43ec-92c3-aa9e167786c3&quot;,&quot;relativeTransform&quot;:{&quot;translate&quot;:{&quot;x&quot;:-2.5049626896938023e-14,&quot;y&quot;:-9.0942322953036},&quot;rotate&quot;:6.283185307179586},&quot;opacity&quot;:1,&quot;path&quot;:{&quot;type&quot;:&quot;ELLIPSE&quot;,&quot;size&quot;:{&quot;x&quot;:-74.42946762082431,&quot;y&quot;:74.42946762082431}},&quot;pathStyles&quot;:[{&quot;type&quot;:&quot;FILL&quot;,&quot;fillStyle&quot;:&quot;rgba(200, 77, 76, 1)&quot;},{&quot;type&quot;:&quot;STROKE&quot;,&quot;strokeStyle&quot;:&quot;rgba(107, 21, 25, 1)&quot;,&quot;lineWidth&quot;:0,&quot;lineJoin&quot;:&quot;round&quot;}],&quot;isLocked&quot;:false,&quot;parent&quot;:{&quot;type&quot;:&quot;CHILD&quot;,&quot;parentId&quot;:&quot;ed52ae4b-b798-42b6-b539-2dac4696f96e&quot;,&quot;order&quot;:&quot;5&quot;}},&quot;fa474da3-953e-4977-a8bc-1b03cac65a10&quot;:{&quot;type&quot;:&quot;FIGURE_OBJECT&quot;,&quot;id&quot;:&quot;fa474da3-953e-4977-a8bc-1b03cac65a10&quot;,&quot;relativeTransform&quot;:{&quot;translate&quot;:{&quot;x&quot;:-150.78262990585586,&quot;y&quot;:254.84639495350524},&quot;rotate&quot;:0,&quot;skewX&quot;:0,&quot;scale&quot;:{&quot;x&quot;:1,&quot;y&quot;:1}},&quot;layout&quot;:{&quot;sizeRatio&quot;:{&quot;x&quot;:0.8999999999999999,&quot;y&quot;:0.5833333333333334},&quot;keepAspectRatio&quot;:true},&quot;opacity&quot;:1,&quot;path&quot;:{&quot;type&quot;:&quot;ELLIPSE&quot;,&quot;size&quot;:{&quot;x&quot;:58.32569608914854,&quot;y&quot;:58.32569608914854}},&quot;pathStyles&quot;:[{&quot;type&quot;:&quot;FILL&quot;,&quot;fillStyle&quot;:&quot;rgba(255,255,255,1)&quot;},{&quot;type&quot;:&quot;STROKE&quot;,&quot;strokeStyle&quot;:&quot;rgba(0,0,0,1)&quot;,&quot;lineWidth&quot;:0,&quot;lineJoin&quot;:&quot;round&quot;}],&quot;isLocked&quot;:false,&quot;parent&quot;:{&quot;type&quot;:&quot;CHILD&quot;,&quot;parentId&quot;:&quot;957ff903-c24f-4656-ac98-6683b9095c49&quot;,&quot;order&quot;:&quot;5&quot;}},&quot;0e80b1c5-8239-4c40-acb5-9e033e9b1af1&quot;:{&quot;type&quot;:&quot;FIGURE_OBJECT&quot;,&quot;id&quot;:&quot;0e80b1c5-8239-4c40-acb5-9e033e9b1af1&quot;,&quot;relativeTransform&quot;:{&quot;translate&quot;:{&quot;x&quot;:0,&quot;y&quot;:0},&quot;rotate&quot;:0},&quot;text&quot;:{&quot;textData&quot;:{&quot;lineSpacing&quot;:&quot;normal&quot;,&quot;alignment&quot;:&quot;center&quot;,&quot;lines&quot;:[{&quot;runs&quot;:[{&quot;style&quot;:{&quot;fontFamily&quot;:&quot;Roboto&quot;,&quot;fontSize&quot;:15.668540327613892,&quot;color&quot;:&quot;rgba(70,69,70,1)&quot;,&quot;fontWeight&quot;:&quot;bold&quot;,&quot;fontStyle&quot;:&quot;normal&quot;,&quot;decoration&quot;:&quot;none&quot;,&quot;script&quot;:&quot;none&quot;},&quot;range&quot;:[0,3]}],&quot;text&quot;:&quot;2013&quot;}],&quot;verticalAlign&quot;:&quot;TOP&quot;,&quot;_lastCaretLocation&quot;:{&quot;lineIndex&quot;:0,&quot;runIndex&quot;:-1,&quot;charIndex&quot;:-1,&quot;endOfLine&quot;:true}},&quot;size&quot;:{&quot;x&quot;:52.49312648023369,&quot;y&quot;:19},&quot;targetSize&quot;:{&quot;x&quot;:52.49312648023369,&quot;y&quot;:2},&quot;format&quot;:&quot;BETTER_TEXT&quot;},&quot;parent&quot;:{&quot;type&quot;:&quot;CHILD&quot;,&quot;parentId&quot;:&quot;fa474da3-953e-4977-a8bc-1b03cac65a10&quot;,&quot;order&quot;:&quot;5&quot;}},&quot;84f7c021-035e-4fe9-85a4-0bcaaa5dc5cb&quot;:{&quot;type&quot;:&quot;FIGURE_OBJECT&quot;,&quot;id&quot;:&quot;84f7c021-035e-4fe9-85a4-0bcaaa5dc5cb&quot;,&quot;relativeTransform&quot;:{&quot;translate&quot;:{&quot;x&quot;:-149.75685450913656,&quot;y&quot;:307.1197076399628},&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16,&quot;color&quot;:&quot;rgba(112,112,113,1)&quot;,&quot;fontWeight&quot;:&quot;bold&quot;,&quot;fontStyle&quot;:&quot;normal&quot;,&quot;decoration&quot;:&quot;none&quot;,&quot;script&quot;:&quot;none&quot;},&quot;range&quot;:[0,7]}],&quot;text&quot;:&quot;ALADIN-1&quot;}],&quot;verticalAlign&quot;:&quot;CENTER&quot;,&quot;_lastCaretLocation&quot;:{&quot;lineIndex&quot;:0,&quot;runIndex&quot;:-1,&quot;charIndex&quot;:-1,&quot;endOfLine&quot;:true}},&quot;size&quot;:{&quot;x&quot;:126.6865853968435,&quot;y&quot;:52.986173163405084},&quot;targetSize&quot;:{&quot;x&quot;:126.6865853968435,&quot;y&quot;:52.986173163405084},&quot;format&quot;:&quot;BETTER_TEXT&quot;,&quot;verticalAlign&quot;:&quot;TOP&quot;},&quot;isLocked&quot;:false,&quot;parent&quot;:{&quot;type&quot;:&quot;CHILD&quot;,&quot;parentId&quot;:&quot;957ff903-c24f-4656-ac98-6683b9095c49&quot;,&quot;order&quot;:&quot;7&quot;}},&quot;571937ab-bb9f-4c1c-a7d4-d43ea1ebeddd&quot;:{&quot;type&quot;:&quot;FIGURE_OBJECT&quot;,&quot;id&quot;:&quot;571937ab-bb9f-4c1c-a7d4-d43ea1ebeddd&quot;,&quot;relativeTransform&quot;:{&quot;translate&quot;:{&quot;x&quot;:110.49188163680782,&quot;y&quot;:247.99372615058564},&quot;rotate&quot;:3.141592653589793,&quot;skewX&quot;:0,&quot;scale&quot;:{&quot;x&quot;:1,&quot;y&quot;:1}},&quot;opacity&quot;:1,&quot;source&quot;:{&quot;type&quot;:&quot;ASSETS&quot;},&quot;pathStyles&quot;:[{&quot;type&quot;:&quot;FILL&quot;,&quot;fillStyle&quot;:&quot;rgb(0,0,0)&quot;}],&quot;isLocked&quot;:false,&quot;parent&quot;:{&quot;type&quot;:&quot;CHILD&quot;,&quot;parentId&quot;:&quot;1336bb1f-4ee2-4bc7-8d62-102664c6b81e&quot;,&quot;order&quot;:&quot;2&quot;}},&quot;b4030dc8-f934-4d70-a22d-2b8e48722968&quot;:{&quot;type&quot;:&quot;FIGURE_OBJECT&quot;,&quot;id&quot;:&quot;b4030dc8-f934-4d70-a22d-2b8e48722968&quot;,&quot;relativeTransform&quot;:{&quot;translate&quot;:{&quot;x&quot;:1.461228235654718e-13,&quot;y&quot;:34.359499813690064},&quot;rotate&quot;:3.141592653589793},&quot;opacity&quot;:1,&quot;path&quot;:{&quot;type&quot;:&quot;TRIANGLE&quot;,&quot;size&quot;:{&quot;x&quot;:-34.79965429850818,&quot;y&quot;:23.311362321765994},&quot;cornerRounding&quot;:{&quot;type&quot;:&quot;ARC_LENGTH&quot;,&quot;global&quot;:0}},&quot;pathStyles&quot;:[{&quot;type&quot;:&quot;FILL&quot;,&quot;fillStyle&quot;:&quot;rgba(200, 77, 76, 1)&quot;},{&quot;type&quot;:&quot;STROKE&quot;,&quot;strokeStyle&quot;:&quot;rgba(107, 21, 25, 1)&quot;,&quot;lineWidth&quot;:0.587570262285521,&quot;lineJoin&quot;:&quot;round&quot;}],&quot;isLocked&quot;:false,&quot;parent&quot;:{&quot;type&quot;:&quot;CHILD&quot;,&quot;parentId&quot;:&quot;571937ab-bb9f-4c1c-a7d4-d43ea1ebeddd&quot;,&quot;order&quot;:&quot;2&quot;}},&quot;0aea05ed-0a4f-4d14-918a-b77a71581ac9&quot;:{&quot;type&quot;:&quot;FIGURE_OBJECT&quot;,&quot;id&quot;:&quot;0aea05ed-0a4f-4d14-918a-b77a71581ac9&quot;,&quot;relativeTransform&quot;:{&quot;translate&quot;:{&quot;x&quot;:-2.5049626896938023e-14,&quot;y&quot;:-9.0942322953036},&quot;rotate&quot;:6.283185307179586},&quot;opacity&quot;:1,&quot;path&quot;:{&quot;type&quot;:&quot;ELLIPSE&quot;,&quot;size&quot;:{&quot;x&quot;:-74.42946762082431,&quot;y&quot;:74.42946762082431}},&quot;pathStyles&quot;:[{&quot;type&quot;:&quot;FILL&quot;,&quot;fillStyle&quot;:&quot;rgba(200, 77, 76, 1)&quot;},{&quot;type&quot;:&quot;STROKE&quot;,&quot;strokeStyle&quot;:&quot;rgba(107, 21, 25, 1)&quot;,&quot;lineWidth&quot;:0,&quot;lineJoin&quot;:&quot;round&quot;}],&quot;isLocked&quot;:false,&quot;parent&quot;:{&quot;type&quot;:&quot;CHILD&quot;,&quot;parentId&quot;:&quot;571937ab-bb9f-4c1c-a7d4-d43ea1ebeddd&quot;,&quot;order&quot;:&quot;5&quot;}},&quot;106c7ee4-399c-4df3-8ba9-0a79a8bde7a4&quot;:{&quot;type&quot;:&quot;FIGURE_OBJECT&quot;,&quot;id&quot;:&quot;106c7ee4-399c-4df3-8ba9-0a79a8bde7a4&quot;,&quot;relativeTransform&quot;:{&quot;translate&quot;:{&quot;x&quot;:110.4916601055194,&quot;y&quot;:257.2334165989309},&quot;rotate&quot;:0,&quot;skewX&quot;:0,&quot;scale&quot;:{&quot;x&quot;:1,&quot;y&quot;:1}},&quot;layout&quot;:{&quot;sizeRatio&quot;:{&quot;x&quot;:0.8999999999999999,&quot;y&quot;:0.5833333333333334},&quot;keepAspectRatio&quot;:true},&quot;opacity&quot;:1,&quot;path&quot;:{&quot;type&quot;:&quot;ELLIPSE&quot;,&quot;size&quot;:{&quot;x&quot;:58.32569608914854,&quot;y&quot;:58.32569608914854}},&quot;pathStyles&quot;:[{&quot;type&quot;:&quot;FILL&quot;,&quot;fillStyle&quot;:&quot;rgba(255,255,255,1)&quot;},{&quot;type&quot;:&quot;STROKE&quot;,&quot;strokeStyle&quot;:&quot;rgba(0,0,0,1)&quot;,&quot;lineWidth&quot;:0,&quot;lineJoin&quot;:&quot;round&quot;}],&quot;isLocked&quot;:false,&quot;parent&quot;:{&quot;type&quot;:&quot;CHILD&quot;,&quot;parentId&quot;:&quot;1336bb1f-4ee2-4bc7-8d62-102664c6b81e&quot;,&quot;order&quot;:&quot;5&quot;}},&quot;ff50ff51-5b30-40f3-b4cb-5d9303e918d1&quot;:{&quot;type&quot;:&quot;FIGURE_OBJECT&quot;,&quot;id&quot;:&quot;ff50ff51-5b30-40f3-b4cb-5d9303e918d1&quot;,&quot;relativeTransform&quot;:{&quot;translate&quot;:{&quot;x&quot;:0,&quot;y&quot;:0},&quot;rotate&quot;:0},&quot;text&quot;:{&quot;textData&quot;:{&quot;lineSpacing&quot;:&quot;normal&quot;,&quot;alignment&quot;:&quot;center&quot;,&quot;lines&quot;:[{&quot;runs&quot;:[{&quot;style&quot;:{&quot;fontFamily&quot;:&quot;Roboto&quot;,&quot;fontSize&quot;:15.668540327613892,&quot;color&quot;:&quot;rgba(70,69,70,1)&quot;,&quot;fontWeight&quot;:&quot;bold&quot;,&quot;fontStyle&quot;:&quot;normal&quot;,&quot;decoration&quot;:&quot;none&quot;,&quot;script&quot;:&quot;none&quot;},&quot;range&quot;:[0,3]}],&quot;text&quot;:&quot;2018&quot;}],&quot;verticalAlign&quot;:&quot;TOP&quot;,&quot;_lastCaretLocation&quot;:{&quot;lineIndex&quot;:0,&quot;runIndex&quot;:-1,&quot;charIndex&quot;:-1,&quot;endOfLine&quot;:true}},&quot;size&quot;:{&quot;x&quot;:52.49312648023369,&quot;y&quot;:19},&quot;targetSize&quot;:{&quot;x&quot;:52.49312648023369,&quot;y&quot;:2},&quot;format&quot;:&quot;BETTER_TEXT&quot;},&quot;parent&quot;:{&quot;type&quot;:&quot;CHILD&quot;,&quot;parentId&quot;:&quot;106c7ee4-399c-4df3-8ba9-0a79a8bde7a4&quot;,&quot;order&quot;:&quot;5&quot;}},&quot;a0bb53c7-68b1-4480-9e5d-045e02af484b&quot;:{&quot;type&quot;:&quot;FIGURE_OBJECT&quot;,&quot;id&quot;:&quot;a0bb53c7-68b1-4480-9e5d-045e02af484b&quot;,&quot;relativeTransform&quot;:{&quot;translate&quot;:{&quot;x&quot;:111.51743550223864,&quot;y&quot;:309.5067292853885},&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16,&quot;color&quot;:&quot;rgba(112,112,113,1)&quot;,&quot;fontWeight&quot;:&quot;bold&quot;,&quot;fontStyle&quot;:&quot;normal&quot;,&quot;decoration&quot;:&quot;none&quot;,&quot;script&quot;:&quot;none&quot;},&quot;range&quot;:[0,6]}],&quot;text&quot;:&quot;DIPAK-1&quot;}],&quot;verticalAlign&quot;:&quot;CENTER&quot;,&quot;_lastCaretLocation&quot;:{&quot;lineIndex&quot;:0,&quot;runIndex&quot;:-1,&quot;charIndex&quot;:-1,&quot;endOfLine&quot;:true}},&quot;size&quot;:{&quot;x&quot;:126.6865853968435,&quot;y&quot;:52.986173163405084},&quot;targetSize&quot;:{&quot;x&quot;:126.6865853968435,&quot;y&quot;:52.986173163405084},&quot;format&quot;:&quot;BETTER_TEXT&quot;,&quot;verticalAlign&quot;:&quot;TOP&quot;},&quot;isLocked&quot;:false,&quot;parent&quot;:{&quot;type&quot;:&quot;CHILD&quot;,&quot;parentId&quot;:&quot;1336bb1f-4ee2-4bc7-8d62-102664c6b81e&quot;,&quot;order&quot;:&quot;7&quot;}},&quot;acb5f6d2-8232-4aba-8bbc-a44a9485367f&quot;:{&quot;type&quot;:&quot;FIGURE_OBJECT&quot;,&quot;id&quot;:&quot;acb5f6d2-8232-4aba-8bbc-a44a9485367f&quot;,&quot;relativeTransform&quot;:{&quot;translate&quot;:{&quot;x&quot;:195.97274607148086,&quot;y&quot;:247.9936612143088},&quot;rotate&quot;:3.141592653589793,&quot;skewX&quot;:0,&quot;scale&quot;:{&quot;x&quot;:1,&quot;y&quot;:1}},&quot;opacity&quot;:1,&quot;source&quot;:{&quot;type&quot;:&quot;ASSETS&quot;},&quot;pathStyles&quot;:[{&quot;type&quot;:&quot;FILL&quot;,&quot;fillStyle&quot;:&quot;rgb(0,0,0)&quot;}],&quot;isLocked&quot;:false,&quot;parent&quot;:{&quot;type&quot;:&quot;CHILD&quot;,&quot;parentId&quot;:&quot;d1349d18-3410-41fa-82b9-79a17fcff493&quot;,&quot;order&quot;:&quot;2&quot;}},&quot;49e6f93b-6c73-496b-9b30-5e9da54edc2b&quot;:{&quot;type&quot;:&quot;FIGURE_OBJECT&quot;,&quot;id&quot;:&quot;49e6f93b-6c73-496b-9b30-5e9da54edc2b&quot;,&quot;relativeTransform&quot;:{&quot;translate&quot;:{&quot;x&quot;:1.461228235654718e-13,&quot;y&quot;:34.359499813690064},&quot;rotate&quot;:3.141592653589793},&quot;opacity&quot;:1,&quot;path&quot;:{&quot;type&quot;:&quot;TRIANGLE&quot;,&quot;size&quot;:{&quot;x&quot;:-34.79965429850818,&quot;y&quot;:23.311362321765994},&quot;cornerRounding&quot;:{&quot;type&quot;:&quot;ARC_LENGTH&quot;,&quot;global&quot;:0}},&quot;pathStyles&quot;:[{&quot;type&quot;:&quot;FILL&quot;,&quot;fillStyle&quot;:&quot;rgba(200, 77, 76, 1)&quot;},{&quot;type&quot;:&quot;STROKE&quot;,&quot;strokeStyle&quot;:&quot;rgba(107, 21, 25, 1)&quot;,&quot;lineWidth&quot;:0.587570262285521,&quot;lineJoin&quot;:&quot;round&quot;}],&quot;isLocked&quot;:false,&quot;parent&quot;:{&quot;type&quot;:&quot;CHILD&quot;,&quot;parentId&quot;:&quot;acb5f6d2-8232-4aba-8bbc-a44a9485367f&quot;,&quot;order&quot;:&quot;2&quot;}},&quot;2e11272e-56c7-4fae-8c21-6b0e4a76f682&quot;:{&quot;type&quot;:&quot;FIGURE_OBJECT&quot;,&quot;id&quot;:&quot;2e11272e-56c7-4fae-8c21-6b0e4a76f682&quot;,&quot;relativeTransform&quot;:{&quot;translate&quot;:{&quot;x&quot;:-2.5049626896938023e-14,&quot;y&quot;:-9.0942322953036},&quot;rotate&quot;:6.283185307179586},&quot;opacity&quot;:1,&quot;path&quot;:{&quot;type&quot;:&quot;ELLIPSE&quot;,&quot;size&quot;:{&quot;x&quot;:-74.42946762082431,&quot;y&quot;:74.42946762082431}},&quot;pathStyles&quot;:[{&quot;type&quot;:&quot;FILL&quot;,&quot;fillStyle&quot;:&quot;rgba(200, 77, 76, 1)&quot;},{&quot;type&quot;:&quot;STROKE&quot;,&quot;strokeStyle&quot;:&quot;rgba(107, 21, 25, 1)&quot;,&quot;lineWidth&quot;:0,&quot;lineJoin&quot;:&quot;round&quot;}],&quot;isLocked&quot;:false,&quot;parent&quot;:{&quot;type&quot;:&quot;CHILD&quot;,&quot;parentId&quot;:&quot;acb5f6d2-8232-4aba-8bbc-a44a9485367f&quot;,&quot;order&quot;:&quot;5&quot;}},&quot;6c4b12d9-b2ea-43e5-8854-f3870ae11ae8&quot;:{&quot;type&quot;:&quot;FIGURE_OBJECT&quot;,&quot;id&quot;:&quot;6c4b12d9-b2ea-43e5-8854-f3870ae11ae8&quot;,&quot;relativeTransform&quot;:{&quot;translate&quot;:{&quot;x&quot;:195.97252454019244,&quot;y&quot;:257.23335166265406},&quot;rotate&quot;:0,&quot;skewX&quot;:0,&quot;scale&quot;:{&quot;x&quot;:1,&quot;y&quot;:1}},&quot;layout&quot;:{&quot;sizeRatio&quot;:{&quot;x&quot;:0.8999999999999999,&quot;y&quot;:0.5833333333333334},&quot;keepAspectRatio&quot;:true},&quot;opacity&quot;:1,&quot;path&quot;:{&quot;type&quot;:&quot;ELLIPSE&quot;,&quot;size&quot;:{&quot;x&quot;:58.32569608914854,&quot;y&quot;:58.32569608914854}},&quot;pathStyles&quot;:[{&quot;type&quot;:&quot;FILL&quot;,&quot;fillStyle&quot;:&quot;rgba(255,255,255,1)&quot;},{&quot;type&quot;:&quot;STROKE&quot;,&quot;strokeStyle&quot;:&quot;rgba(0,0,0,1)&quot;,&quot;lineWidth&quot;:0,&quot;lineJoin&quot;:&quot;round&quot;}],&quot;isLocked&quot;:false,&quot;parent&quot;:{&quot;type&quot;:&quot;CHILD&quot;,&quot;parentId&quot;:&quot;d1349d18-3410-41fa-82b9-79a17fcff493&quot;,&quot;order&quot;:&quot;5&quot;}},&quot;b20f7c0e-6f79-4017-b2ca-ed20f9a381d3&quot;:{&quot;type&quot;:&quot;FIGURE_OBJECT&quot;,&quot;id&quot;:&quot;b20f7c0e-6f79-4017-b2ca-ed20f9a381d3&quot;,&quot;relativeTransform&quot;:{&quot;translate&quot;:{&quot;x&quot;:0,&quot;y&quot;:0},&quot;rotate&quot;:0},&quot;text&quot;:{&quot;textData&quot;:{&quot;lineSpacing&quot;:&quot;normal&quot;,&quot;alignment&quot;:&quot;center&quot;,&quot;lines&quot;:[{&quot;runs&quot;:[{&quot;style&quot;:{&quot;fontFamily&quot;:&quot;Roboto&quot;,&quot;fontSize&quot;:15.668540327613892,&quot;color&quot;:&quot;rgba(70,69,70,1)&quot;,&quot;fontWeight&quot;:&quot;bold&quot;,&quot;fontStyle&quot;:&quot;normal&quot;,&quot;decoration&quot;:&quot;none&quot;,&quot;script&quot;:&quot;none&quot;},&quot;range&quot;:[0,3]}],&quot;text&quot;:&quot;2019&quot;}],&quot;verticalAlign&quot;:&quot;TOP&quot;,&quot;_lastCaretLocation&quot;:{&quot;lineIndex&quot;:0,&quot;runIndex&quot;:-1,&quot;charIndex&quot;:-1,&quot;endOfLine&quot;:true}},&quot;size&quot;:{&quot;x&quot;:52.49312648023369,&quot;y&quot;:19},&quot;targetSize&quot;:{&quot;x&quot;:52.49312648023369,&quot;y&quot;:2},&quot;format&quot;:&quot;BETTER_TEXT&quot;},&quot;parent&quot;:{&quot;type&quot;:&quot;CHILD&quot;,&quot;parentId&quot;:&quot;6c4b12d9-b2ea-43e5-8854-f3870ae11ae8&quot;,&quot;order&quot;:&quot;5&quot;}},&quot;70381524-545e-49e3-800c-9111bbd77859&quot;:{&quot;type&quot;:&quot;FIGURE_OBJECT&quot;,&quot;id&quot;:&quot;70381524-545e-49e3-800c-9111bbd77859&quot;,&quot;relativeTransform&quot;:{&quot;translate&quot;:{&quot;x&quot;:195.97164039982516,&quot;y&quot;:309.5066643491116},&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16,&quot;color&quot;:&quot;rgba(112,112,113,1)&quot;,&quot;fontWeight&quot;:&quot;bold&quot;,&quot;fontStyle&quot;:&quot;normal&quot;,&quot;decoration&quot;:&quot;none&quot;,&quot;script&quot;:&quot;none&quot;},&quot;range&quot;:[0,7]}],&quot;text&quot;:&quot;ALADIN-2&quot;}],&quot;verticalAlign&quot;:&quot;CENTER&quot;,&quot;_lastCaretLocation&quot;:{&quot;lineIndex&quot;:0,&quot;runIndex&quot;:-1,&quot;charIndex&quot;:-1,&quot;endOfLine&quot;:true}},&quot;size&quot;:{&quot;x&quot;:126.6865853968435,&quot;y&quot;:52.986173163405084},&quot;targetSize&quot;:{&quot;x&quot;:126.6865853968435,&quot;y&quot;:52.986173163405084},&quot;format&quot;:&quot;BETTER_TEXT&quot;,&quot;verticalAlign&quot;:&quot;TOP&quot;},&quot;isLocked&quot;:false,&quot;parent&quot;:{&quot;type&quot;:&quot;CHILD&quot;,&quot;parentId&quot;:&quot;d1349d18-3410-41fa-82b9-79a17fcff493&quot;,&quot;order&quot;:&quot;7&quot;}},&quot;0b988ffa-37a7-4722-9646-a5c9f9a77803&quot;:{&quot;type&quot;:&quot;FIGURE_OBJECT&quot;,&quot;id&quot;:&quot;0b988ffa-37a7-4722-9646-a5c9f9a77803&quot;,&quot;relativeTransform&quot;:{&quot;translate&quot;:{&quot;x&quot;:1.461228235654718e-13,&quot;y&quot;:34.359499813690064},&quot;rotate&quot;:3.141592653589793},&quot;opacity&quot;:1,&quot;path&quot;:{&quot;type&quot;:&quot;TRIANGLE&quot;,&quot;size&quot;:{&quot;x&quot;:-34.79965429850818,&quot;y&quot;:23.311362321765994},&quot;cornerRounding&quot;:{&quot;type&quot;:&quot;ARC_LENGTH&quot;,&quot;global&quot;:0}},&quot;pathStyles&quot;:[{&quot;type&quot;:&quot;FILL&quot;,&quot;fillStyle&quot;:&quot;rgba(242,179,66,1)&quot;},{&quot;type&quot;:&quot;STROKE&quot;,&quot;strokeStyle&quot;:&quot;rgba(107, 21, 25, 1)&quot;,&quot;lineWidth&quot;:0.587570262285521,&quot;lineJoin&quot;:&quot;round&quot;}],&quot;isLocked&quot;:false,&quot;parent&quot;:{&quot;type&quot;:&quot;CHILD&quot;,&quot;parentId&quot;:&quot;75c915fb-fe28-413f-a37e-f437ee1a693b&quot;,&quot;order&quot;:&quot;2&quot;}},&quot;ef764ed0-72c7-4eac-b70c-564e258ef99c&quot;:{&quot;type&quot;:&quot;FIGURE_OBJECT&quot;,&quot;id&quot;:&quot;ef764ed0-72c7-4eac-b70c-564e258ef99c&quot;,&quot;relativeTransform&quot;:{&quot;translate&quot;:{&quot;x&quot;:-2.504962689693802e-14,&quot;y&quot;:-9.094232295303586},&quot;rotate&quot;:-2.4492935982947064e-16},&quot;opacity&quot;:1,&quot;path&quot;:{&quot;type&quot;:&quot;ELLIPSE&quot;,&quot;size&quot;:{&quot;x&quot;:-74.42946762082431,&quot;y&quot;:74.42946762082434}},&quot;pathStyles&quot;:[{&quot;type&quot;:&quot;FILL&quot;,&quot;fillStyle&quot;:&quot;rgba(242,179,66,1)&quot;},{&quot;type&quot;:&quot;STROKE&quot;,&quot;strokeStyle&quot;:&quot;rgba(107, 21, 25, 1)&quot;,&quot;lineWidth&quot;:0,&quot;lineJoin&quot;:&quot;round&quot;}],&quot;isLocked&quot;:false,&quot;parent&quot;:{&quot;type&quot;:&quot;CHILD&quot;,&quot;parentId&quot;:&quot;75c915fb-fe28-413f-a37e-f437ee1a693b&quot;,&quot;order&quot;:&quot;5&quot;}},&quot;89866ead-f5ff-4f86-8f5b-cdd7ff5bfe76&quot;:{&quot;type&quot;:&quot;FIGURE_OBJECT&quot;,&quot;id&quot;:&quot;89866ead-f5ff-4f86-8f5b-cdd7ff5bfe76&quot;,&quot;relativeTransform&quot;:{&quot;translate&quot;:{&quot;x&quot;:315.63506420791924,&quot;y&quot;:257.2334598897821},&quot;rotate&quot;:0,&quot;skewX&quot;:0,&quot;scale&quot;:{&quot;x&quot;:1,&quot;y&quot;:1}},&quot;layout&quot;:{&quot;sizeRatio&quot;:{&quot;x&quot;:0.8999999999999999,&quot;y&quot;:0.5833333333333334},&quot;keepAspectRatio&quot;:true},&quot;opacity&quot;:1,&quot;path&quot;:{&quot;type&quot;:&quot;ELLIPSE&quot;,&quot;size&quot;:{&quot;x&quot;:58.32569608914854,&quot;y&quot;:58.32569608914854}},&quot;pathStyles&quot;:[{&quot;type&quot;:&quot;FILL&quot;,&quot;fillStyle&quot;:&quot;rgba(255,255,255,1)&quot;},{&quot;type&quot;:&quot;STROKE&quot;,&quot;strokeStyle&quot;:&quot;rgba(0,0,0,1)&quot;,&quot;lineWidth&quot;:0,&quot;lineJoin&quot;:&quot;round&quot;}],&quot;isLocked&quot;:false,&quot;parent&quot;:{&quot;type&quot;:&quot;CHILD&quot;,&quot;parentId&quot;:&quot;525cd08b-4157-4092-a850-f3537a922c11&quot;,&quot;order&quot;:&quot;5&quot;}},&quot;e4bcfb87-a9f9-4208-8dcc-0e62df908903&quot;:{&quot;type&quot;:&quot;FIGURE_OBJECT&quot;,&quot;id&quot;:&quot;e4bcfb87-a9f9-4208-8dcc-0e62df908903&quot;,&quot;relativeTransform&quot;:{&quot;translate&quot;:{&quot;x&quot;:0,&quot;y&quot;:0},&quot;rotate&quot;:0},&quot;text&quot;:{&quot;textData&quot;:{&quot;lineSpacing&quot;:&quot;normal&quot;,&quot;alignment&quot;:&quot;center&quot;,&quot;lines&quot;:[{&quot;runs&quot;:[{&quot;style&quot;:{&quot;fontFamily&quot;:&quot;Roboto&quot;,&quot;fontSize&quot;:15.668540327613892,&quot;color&quot;:&quot;rgba(70,69,70,1)&quot;,&quot;fontWeight&quot;:&quot;bold&quot;,&quot;fontStyle&quot;:&quot;normal&quot;,&quot;decoration&quot;:&quot;none&quot;,&quot;script&quot;:&quot;none&quot;},&quot;range&quot;:[0,3]}],&quot;text&quot;:&quot;2023&quot;}],&quot;verticalAlign&quot;:&quot;TOP&quot;,&quot;_lastCaretLocation&quot;:{&quot;lineIndex&quot;:0,&quot;runIndex&quot;:-1,&quot;charIndex&quot;:-1,&quot;endOfLine&quot;:true}},&quot;size&quot;:{&quot;x&quot;:52.49312648023369,&quot;y&quot;:19},&quot;targetSize&quot;:{&quot;x&quot;:52.49312648023369,&quot;y&quot;:2},&quot;format&quot;:&quot;BETTER_TEXT&quot;},&quot;parent&quot;:{&quot;type&quot;:&quot;CHILD&quot;,&quot;parentId&quot;:&quot;89866ead-f5ff-4f86-8f5b-cdd7ff5bfe76&quot;,&quot;order&quot;:&quot;5&quot;}},&quot;672dcf1f-f644-451a-8145-08a97ea1c6fb&quot;:{&quot;type&quot;:&quot;FIGURE_OBJECT&quot;,&quot;id&quot;:&quot;672dcf1f-f644-451a-8145-08a97ea1c6fb&quot;,&quot;relativeTransform&quot;:{&quot;translate&quot;:{&quot;x&quot;:315.63418006755194,&quot;y&quot;:309.50677257623965},&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16,&quot;color&quot;:&quot;rgba(112,112,113,1)&quot;,&quot;fontWeight&quot;:&quot;bold&quot;,&quot;fontStyle&quot;:&quot;normal&quot;,&quot;decoration&quot;:&quot;none&quot;,&quot;script&quot;:&quot;none&quot;},&quot;range&quot;:[0,9]}],&quot;text&quot;:&quot;Venglustat&quot;}],&quot;verticalAlign&quot;:&quot;CENTER&quot;,&quot;_lastCaretLocation&quot;:{&quot;lineIndex&quot;:0,&quot;runIndex&quot;:-1,&quot;charIndex&quot;:-1,&quot;endOfLine&quot;:true}},&quot;size&quot;:{&quot;x&quot;:126.6865853968435,&quot;y&quot;:52.986173163405084},&quot;targetSize&quot;:{&quot;x&quot;:126.6865853968435,&quot;y&quot;:52.986173163405084},&quot;format&quot;:&quot;BETTER_TEXT&quot;,&quot;verticalAlign&quot;:&quot;TOP&quot;},&quot;isLocked&quot;:false,&quot;parent&quot;:{&quot;type&quot;:&quot;CHILD&quot;,&quot;parentId&quot;:&quot;525cd08b-4157-4092-a850-f3537a922c11&quot;,&quot;order&quot;:&quot;7&quot;}},&quot;75c915fb-fe28-413f-a37e-f437ee1a693b&quot;:{&quot;type&quot;:&quot;FIGURE_OBJECT&quot;,&quot;id&quot;:&quot;75c915fb-fe28-413f-a37e-f437ee1a693b&quot;,&quot;parent&quot;:{&quot;type&quot;:&quot;CHILD&quot;,&quot;parentId&quot;:&quot;525cd08b-4157-4092-a850-f3537a922c11&quot;,&quot;order&quot;:&quot;2&quot;},&quot;relativeTransform&quot;:{&quot;translate&quot;:{&quot;x&quot;:315.6352857392077,&quot;y&quot;:247.99376944143683},&quot;rotate&quot;:3.141592653589793,&quot;skewX&quot;:0,&quot;scale&quot;:{&quot;x&quot;:1,&quot;y&quot;:1}}},&quot;974eb0ed-90d1-482f-aaa0-3f9d83c2c6bf&quot;:{&quot;type&quot;:&quot;FIGURE_OBJECT&quot;,&quot;id&quot;:&quot;974eb0ed-90d1-482f-aaa0-3f9d83c2c6bf&quot;,&quot;relativeTransform&quot;:{&quot;translate&quot;:{&quot;x&quot;:415.6314631274722,&quot;y&quot;:247.99345053838732},&quot;rotate&quot;:3.141592653589793,&quot;skewX&quot;:0,&quot;scale&quot;:{&quot;x&quot;:1,&quot;y&quot;:1}},&quot;opacity&quot;:1,&quot;source&quot;:{&quot;type&quot;:&quot;ASSETS&quot;},&quot;pathStyles&quot;:[{&quot;type&quot;:&quot;FILL&quot;,&quot;fillStyle&quot;:&quot;rgb(0,0,0)&quot;}],&quot;isLocked&quot;:false,&quot;parent&quot;:{&quot;type&quot;:&quot;CHILD&quot;,&quot;parentId&quot;:&quot;ab5b204c-6a5a-4a46-85e5-0c76279574ab&quot;,&quot;order&quot;:&quot;2&quot;}},&quot;5d7ed1ef-c005-4500-99b1-db17519f77b4&quot;:{&quot;type&quot;:&quot;FIGURE_OBJECT&quot;,&quot;id&quot;:&quot;5d7ed1ef-c005-4500-99b1-db17519f77b4&quot;,&quot;relativeTransform&quot;:{&quot;translate&quot;:{&quot;x&quot;:1.461228235654718e-13,&quot;y&quot;:34.359499813690064},&quot;rotate&quot;:3.141592653589793},&quot;opacity&quot;:1,&quot;path&quot;:{&quot;type&quot;:&quot;TRIANGLE&quot;,&quot;size&quot;:{&quot;x&quot;:-34.79965429850818,&quot;y&quot;:23.311362321765994},&quot;cornerRounding&quot;:{&quot;type&quot;:&quot;ARC_LENGTH&quot;,&quot;global&quot;:0}},&quot;pathStyles&quot;:[{&quot;type&quot;:&quot;FILL&quot;,&quot;fillStyle&quot;:&quot;rgba(130,92,166,1)&quot;},{&quot;type&quot;:&quot;STROKE&quot;,&quot;strokeStyle&quot;:&quot;rgba(107, 21, 25, 1)&quot;,&quot;lineWidth&quot;:0.587570262285521,&quot;lineJoin&quot;:&quot;round&quot;}],&quot;isLocked&quot;:false,&quot;parent&quot;:{&quot;type&quot;:&quot;CHILD&quot;,&quot;parentId&quot;:&quot;974eb0ed-90d1-482f-aaa0-3f9d83c2c6bf&quot;,&quot;order&quot;:&quot;2&quot;}},&quot;356fbd0a-a900-4848-b642-00528aba4b58&quot;:{&quot;type&quot;:&quot;FIGURE_OBJECT&quot;,&quot;id&quot;:&quot;356fbd0a-a900-4848-b642-00528aba4b58&quot;,&quot;relativeTransform&quot;:{&quot;translate&quot;:{&quot;x&quot;:-2.5049626896938023e-14,&quot;y&quot;:-9.0942322953036},&quot;rotate&quot;:6.283185307179586},&quot;opacity&quot;:1,&quot;path&quot;:{&quot;type&quot;:&quot;ELLIPSE&quot;,&quot;size&quot;:{&quot;x&quot;:-74.42946762082431,&quot;y&quot;:74.42946762082431}},&quot;pathStyles&quot;:[{&quot;type&quot;:&quot;FILL&quot;,&quot;fillStyle&quot;:&quot;rgba(130,92,166,1)&quot;},{&quot;type&quot;:&quot;STROKE&quot;,&quot;strokeStyle&quot;:&quot;rgba(107, 21, 25, 1)&quot;,&quot;lineWidth&quot;:0,&quot;lineJoin&quot;:&quot;round&quot;}],&quot;isLocked&quot;:false,&quot;parent&quot;:{&quot;type&quot;:&quot;CHILD&quot;,&quot;parentId&quot;:&quot;974eb0ed-90d1-482f-aaa0-3f9d83c2c6bf&quot;,&quot;order&quot;:&quot;5&quot;}},&quot;8841718a-1998-4711-acf6-4d4c929b63ec&quot;:{&quot;type&quot;:&quot;FIGURE_OBJECT&quot;,&quot;id&quot;:&quot;8841718a-1998-4711-acf6-4d4c929b63ec&quot;,&quot;relativeTransform&quot;:{&quot;translate&quot;:{&quot;x&quot;:415.6312415961838,&quot;y&quot;:257.23314098673256},&quot;rotate&quot;:0,&quot;skewX&quot;:0,&quot;scale&quot;:{&quot;x&quot;:1,&quot;y&quot;:1}},&quot;layout&quot;:{&quot;sizeRatio&quot;:{&quot;x&quot;:0.8999999999999999,&quot;y&quot;:0.5833333333333334},&quot;keepAspectRatio&quot;:true},&quot;opacity&quot;:1,&quot;path&quot;:{&quot;type&quot;:&quot;ELLIPSE&quot;,&quot;size&quot;:{&quot;x&quot;:58.32569608914854,&quot;y&quot;:58.32569608914854}},&quot;pathStyles&quot;:[{&quot;type&quot;:&quot;FILL&quot;,&quot;fillStyle&quot;:&quot;rgba(255,255,255,1)&quot;},{&quot;type&quot;:&quot;STROKE&quot;,&quot;strokeStyle&quot;:&quot;rgba(0,0,0,1)&quot;,&quot;lineWidth&quot;:0,&quot;lineJoin&quot;:&quot;round&quot;}],&quot;isLocked&quot;:false,&quot;parent&quot;:{&quot;type&quot;:&quot;CHILD&quot;,&quot;parentId&quot;:&quot;ab5b204c-6a5a-4a46-85e5-0c76279574ab&quot;,&quot;order&quot;:&quot;5&quot;}},&quot;140814bc-76bd-48cb-91b9-650cdacdeaf2&quot;:{&quot;type&quot;:&quot;FIGURE_OBJECT&quot;,&quot;id&quot;:&quot;140814bc-76bd-48cb-91b9-650cdacdeaf2&quot;,&quot;relativeTransform&quot;:{&quot;translate&quot;:{&quot;x&quot;:0,&quot;y&quot;:0},&quot;rotate&quot;:0},&quot;text&quot;:{&quot;textData&quot;:{&quot;lineSpacing&quot;:&quot;normal&quot;,&quot;alignment&quot;:&quot;center&quot;,&quot;lines&quot;:[{&quot;runs&quot;:[{&quot;style&quot;:{&quot;fontFamily&quot;:&quot;Roboto&quot;,&quot;fontSize&quot;:15.668540327613892,&quot;color&quot;:&quot;rgba(70,69,70,1)&quot;,&quot;fontWeight&quot;:&quot;bold&quot;,&quot;fontStyle&quot;:&quot;normal&quot;,&quot;decoration&quot;:&quot;none&quot;,&quot;script&quot;:&quot;none&quot;},&quot;range&quot;:[0,3]}],&quot;text&quot;:&quot;202?&quot;}],&quot;verticalAlign&quot;:&quot;TOP&quot;,&quot;_lastCaretLocation&quot;:{&quot;lineIndex&quot;:0,&quot;runIndex&quot;:-1,&quot;charIndex&quot;:-1,&quot;endOfLine&quot;:true}},&quot;size&quot;:{&quot;x&quot;:52.49312648023369,&quot;y&quot;:19},&quot;targetSize&quot;:{&quot;x&quot;:52.49312648023369,&quot;y&quot;:2},&quot;format&quot;:&quot;BETTER_TEXT&quot;},&quot;parent&quot;:{&quot;type&quot;:&quot;CHILD&quot;,&quot;parentId&quot;:&quot;8841718a-1998-4711-acf6-4d4c929b63ec&quot;,&quot;order&quot;:&quot;5&quot;}},&quot;71b0fbb0-6b7a-424c-8457-81f59324b88a&quot;:{&quot;type&quot;:&quot;FIGURE_OBJECT&quot;,&quot;id&quot;:&quot;71b0fbb0-6b7a-424c-8457-81f59324b88a&quot;,&quot;relativeTransform&quot;:{&quot;translate&quot;:{&quot;x&quot;:416.65701699290304,&quot;y&quot;:309.50645367319015},&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16,&quot;color&quot;:&quot;rgba(112,112,113,1)&quot;,&quot;fontWeight&quot;:&quot;bold&quot;,&quot;fontStyle&quot;:&quot;normal&quot;,&quot;decoration&quot;:&quot;none&quot;,&quot;script&quot;:&quot;none&quot;},&quot;range&quot;:[0,7]}],&quot;text&quot;:&quot;microRNA&quot;}],&quot;verticalAlign&quot;:&quot;CENTER&quot;,&quot;_lastCaretLocation&quot;:{&quot;lineIndex&quot;:0,&quot;runIndex&quot;:-1,&quot;charIndex&quot;:-1,&quot;endOfLine&quot;:true}},&quot;size&quot;:{&quot;x&quot;:126.6865853968435,&quot;y&quot;:52.986173163405084},&quot;targetSize&quot;:{&quot;x&quot;:126.6865853968435,&quot;y&quot;:52.986173163405084},&quot;format&quot;:&quot;BETTER_TEXT&quot;,&quot;verticalAlign&quot;:&quot;TOP&quot;},&quot;isLocked&quot;:false,&quot;parent&quot;:{&quot;type&quot;:&quot;CHILD&quot;,&quot;parentId&quot;:&quot;ab5b204c-6a5a-4a46-85e5-0c76279574ab&quot;,&quot;order&quot;:&quot;7&quot;}},&quot;0a99dfe9-21b0-4bda-944c-85e187945b0b&quot;:{&quot;type&quot;:&quot;FIGURE_OBJECT&quot;,&quot;id&quot;:&quot;0a99dfe9-21b0-4bda-944c-85e187945b0b&quot;,&quot;relativeTransform&quot;:{&quot;translate&quot;:{&quot;x&quot;:453.7835153922543,&quot;y&quot;:-184.79871667557867},&quot;rotate&quot;:0,&quot;skewX&quot;:0,&quot;scale&quot;:{&quot;x&quot;:1,&quot;y&quot;:1}},&quot;opacity&quot;:1,&quot;path&quot;:{&quot;type&quot;:&quot;RECT&quot;,&quot;size&quot;:{&quot;x&quot;:24.639828890077183,&quot;y&quot;:11.293254907952019},&quot;cornerRounding&quot;:{&quot;type&quot;:&quot;ARC_LENGTH&quot;,&quot;global&quot;:0}},&quot;pathStyles&quot;:[{&quot;type&quot;:&quot;FILL&quot;,&quot;fillStyle&quot;:&quot;rgba(58,104,174,1)&quot;},{&quot;type&quot;:&quot;STROKE&quot;,&quot;strokeStyle&quot;:&quot;rgba(49,126,194,1)&quot;,&quot;lineWidth&quot;:2,&quot;lineJoin&quot;:&quot;round&quot;}],&quot;isLocked&quot;:false,&quot;parent&quot;:{&quot;type&quot;:&quot;CHILD&quot;,&quot;parentId&quot;:&quot;520d26eb-2d4b-4524-902d-a9c5804cd3d3&quot;,&quot;order&quot;:&quot;99999999&quot;}},&quot;9817b246-6a6a-4f59-acff-d28bb951823b&quot;:{&quot;type&quot;:&quot;FIGURE_OBJECT&quot;,&quot;id&quot;:&quot;9817b246-6a6a-4f59-acff-d28bb951823b&quot;,&quot;relativeTransform&quot;:{&quot;translate&quot;:{&quot;x&quot;:453.7842390955618,&quot;y&quot;:-163.50546176762666},&quot;rotate&quot;:0,&quot;skewX&quot;:0,&quot;scale&quot;:{&quot;x&quot;:1,&quot;y&quot;:1}},&quot;opacity&quot;:1,&quot;path&quot;:{&quot;type&quot;:&quot;RECT&quot;,&quot;size&quot;:{&quot;x&quot;:24.639828890077183,&quot;y&quot;:11.293254907952019},&quot;cornerRounding&quot;:{&quot;type&quot;:&quot;ARC_LENGTH&quot;,&quot;global&quot;:0}},&quot;pathStyles&quot;:[{&quot;type&quot;:&quot;FILL&quot;,&quot;fillStyle&quot;:&quot;rgba(98,141,86,1)&quot;},{&quot;type&quot;:&quot;STROKE&quot;,&quot;strokeStyle&quot;:&quot;rgba(148,196,125,1)&quot;,&quot;lineWidth&quot;:2,&quot;lineJoin&quot;:&quot;round&quot;}],&quot;isLocked&quot;:false,&quot;parent&quot;:{&quot;type&quot;:&quot;CHILD&quot;,&quot;parentId&quot;:&quot;520d26eb-2d4b-4524-902d-a9c5804cd3d3&quot;,&quot;order&quot;:&quot;999999995&quot;}},&quot;cb44bdf4-74a5-404f-a23b-547552f5d30c&quot;:{&quot;type&quot;:&quot;FIGURE_OBJECT&quot;,&quot;id&quot;:&quot;cb44bdf4-74a5-404f-a23b-547552f5d30c&quot;,&quot;relativeTransform&quot;:{&quot;translate&quot;:{&quot;x&quot;:453.7843040318387,&quot;y&quot;:-142.21259164018048},&quot;rotate&quot;:0,&quot;skewX&quot;:0,&quot;scale&quot;:{&quot;x&quot;:1,&quot;y&quot;:1}},&quot;opacity&quot;:1,&quot;path&quot;:{&quot;type&quot;:&quot;RECT&quot;,&quot;size&quot;:{&quot;x&quot;:24.639828890077183,&quot;y&quot;:11.293254907952019},&quot;cornerRounding&quot;:{&quot;type&quot;:&quot;ARC_LENGTH&quot;,&quot;global&quot;:0}},&quot;pathStyles&quot;:[{&quot;type&quot;:&quot;FILL&quot;,&quot;fillStyle&quot;:&quot;rgba(216,174,200,1)&quot;},{&quot;type&quot;:&quot;STROKE&quot;,&quot;strokeStyle&quot;:&quot;rgba(193,149,196,1)&quot;,&quot;lineWidth&quot;:2,&quot;lineJoin&quot;:&quot;round&quot;}],&quot;isLocked&quot;:false,&quot;parent&quot;:{&quot;type&quot;:&quot;CHILD&quot;,&quot;parentId&quot;:&quot;520d26eb-2d4b-4524-902d-a9c5804cd3d3&quot;,&quot;order&quot;:&quot;999999997&quot;}},&quot;4cd3648c-eac6-44f0-9cf7-90590eeae223&quot;:{&quot;type&quot;:&quot;FIGURE_OBJECT&quot;,&quot;id&quot;:&quot;4cd3648c-eac6-44f0-9cf7-90590eeae223&quot;,&quot;relativeTransform&quot;:{&quot;translate&quot;:{&quot;x&quot;:453.7836878711651,&quot;y&quot;:-119.99706206120945},&quot;rotate&quot;:0,&quot;skewX&quot;:0,&quot;scale&quot;:{&quot;x&quot;:1,&quot;y&quot;:1}},&quot;opacity&quot;:1,&quot;path&quot;:{&quot;type&quot;:&quot;RECT&quot;,&quot;size&quot;:{&quot;x&quot;:24.639828890077183,&quot;y&quot;:11.293254907952019},&quot;cornerRounding&quot;:{&quot;type&quot;:&quot;ARC_LENGTH&quot;,&quot;global&quot;:0}},&quot;pathStyles&quot;:[{&quot;type&quot;:&quot;FILL&quot;,&quot;fillStyle&quot;:&quot;rgba(192,56,48,1)&quot;},{&quot;type&quot;:&quot;STROKE&quot;,&quot;strokeStyle&quot;:&quot;rgba(192,56,48,1)&quot;,&quot;lineWidth&quot;:2,&quot;lineJoin&quot;:&quot;round&quot;}],&quot;isLocked&quot;:false,&quot;parent&quot;:{&quot;type&quot;:&quot;CHILD&quot;,&quot;parentId&quot;:&quot;520d26eb-2d4b-4524-902d-a9c5804cd3d3&quot;,&quot;order&quot;:&quot;999999998&quot;}},&quot;e1880e55-b774-4d30-9d53-e1cedcd28f82&quot;:{&quot;type&quot;:&quot;FIGURE_OBJECT&quot;,&quot;id&quot;:&quot;e1880e55-b774-4d30-9d53-e1cedcd28f82&quot;,&quot;relativeTransform&quot;:{&quot;translate&quot;:{&quot;x&quot;:453.78407171049156,&quot;y&quot;:-97.64078696238164},&quot;rotate&quot;:0,&quot;skewX&quot;:0,&quot;scale&quot;:{&quot;x&quot;:1,&quot;y&quot;:1}},&quot;opacity&quot;:1,&quot;path&quot;:{&quot;type&quot;:&quot;RECT&quot;,&quot;size&quot;:{&quot;x&quot;:24.639828890077183,&quot;y&quot;:11.293254907952019},&quot;cornerRounding&quot;:{&quot;type&quot;:&quot;ARC_LENGTH&quot;,&quot;global&quot;:0}},&quot;pathStyles&quot;:[{&quot;type&quot;:&quot;FILL&quot;,&quot;fillStyle&quot;:&quot;rgba(242,179,66,1)&quot;},{&quot;type&quot;:&quot;STROKE&quot;,&quot;strokeStyle&quot;:&quot;rgba(242,179,66,1)&quot;,&quot;lineWidth&quot;:2,&quot;lineJoin&quot;:&quot;round&quot;}],&quot;isLocked&quot;:false,&quot;parent&quot;:{&quot;type&quot;:&quot;CHILD&quot;,&quot;parentId&quot;:&quot;520d26eb-2d4b-4524-902d-a9c5804cd3d3&quot;,&quot;order&quot;:&quot;999999999&quot;}},&quot;7d05adb1-9524-4426-9734-af95deaec8b9&quot;:{&quot;type&quot;:&quot;FIGURE_OBJECT&quot;,&quot;id&quot;:&quot;7d05adb1-9524-4426-9734-af95deaec8b9&quot;,&quot;relativeTransform&quot;:{&quot;translate&quot;:{&quot;x&quot;:453.7837960982931,&quot;y&quot;:-76.38749064593695},&quot;rotate&quot;:0,&quot;skewX&quot;:0,&quot;scale&quot;:{&quot;x&quot;:1,&quot;y&quot;:1}},&quot;opacity&quot;:1,&quot;path&quot;:{&quot;type&quot;:&quot;RECT&quot;,&quot;size&quot;:{&quot;x&quot;:24.639828890077183,&quot;y&quot;:11.293254907952019},&quot;cornerRounding&quot;:{&quot;type&quot;:&quot;ARC_LENGTH&quot;,&quot;global&quot;:0}},&quot;pathStyles&quot;:[{&quot;type&quot;:&quot;FILL&quot;,&quot;fillStyle&quot;:&quot;rgba(130,92,166,1)&quot;},{&quot;type&quot;:&quot;STROKE&quot;,&quot;strokeStyle&quot;:&quot;rgba(130,92,166,1)&quot;,&quot;lineWidth&quot;:2,&quot;lineJoin&quot;:&quot;round&quot;}],&quot;isLocked&quot;:false,&quot;parent&quot;:{&quot;type&quot;:&quot;CHILD&quot;,&quot;parentId&quot;:&quot;520d26eb-2d4b-4524-902d-a9c5804cd3d3&quot;,&quot;order&quot;:&quot;9999999995&quot;}},&quot;86364a7c-629b-441c-9cea-eceb9f885d67&quot;:{&quot;type&quot;:&quot;FIGURE_OBJECT&quot;,&quot;id&quot;:&quot;86364a7c-629b-441c-9cea-eceb9f885d67&quot;,&quot;relativeTransform&quot;:{&quot;translate&quot;:{&quot;x&quot;:300.9375959297283,&quot;y&quot;:-131.92575051562144},&quot;rotate&quot;:4.434899695535845e-18,&quot;skewX&quot;:8.789744620860174e-18,&quot;scale&quot;:{&quot;x&quot;:1,&quot;y&quot;:1}},&quot;opacity&quot;:1,&quot;path&quot;:{&quot;type&quot;:&quot;RECT&quot;,&quot;size&quot;:{&quot;x&quot;:-345.13617763103304,&quot;y&quot;:-141.67901611794366},&quot;cornerRounding&quot;:{&quot;type&quot;:&quot;ARC_LENGTH&quot;,&quot;global&quot;:15.707976046391567}},&quot;pathStyles&quot;:[{&quot;type&quot;:&quot;FILL&quot;,&quot;fillStyle&quot;:&quot;rgba(247, 242, 248, 0)&quot;},{&quot;type&quot;:&quot;STROKE&quot;,&quot;strokeStyle&quot;:&quot;#825ca6&quot;,&quot;lineWidth&quot;:2.000001627001844,&quot;lineJoin&quot;:&quot;round&quot;}],&quot;isLocked&quot;:false,&quot;parent&quot;:{&quot;type&quot;:&quot;CHILD&quot;,&quot;parentId&quot;:&quot;520d26eb-2d4b-4524-902d-a9c5804cd3d3&quot;,&quot;order&quot;:&quot;9999999997&quot;}},&quot;579445f2-45fb-41f9-8f8a-3bea59b1a87e&quot;:{&quot;type&quot;:&quot;FIGURE_OBJECT&quot;,&quot;id&quot;:&quot;579445f2-45fb-41f9-8f8a-3bea59b1a87e&quot;,&quot;parent&quot;:{&quot;type&quot;:&quot;CHILD&quot;,&quot;parentId&quot;:&quot;520d26eb-2d4b-4524-902d-a9c5804cd3d3&quot;,&quot;order&quot;:&quot;95&quot;},&quot;relativeTransform&quot;:{}},&quot;5f0b9f0b-3489-4f3c-b832-e92511d56175&quot;:{&quot;type&quot;:&quot;FIGURE_OBJECT&quot;,&quot;id&quot;:&quot;5f0b9f0b-3489-4f3c-b832-e92511d56175&quot;,&quot;parent&quot;:{&quot;type&quot;:&quot;CHILD&quot;,&quot;parentId&quot;:&quot;520d26eb-2d4b-4524-902d-a9c5804cd3d3&quot;,&quot;order&quot;:&quot;97&quot;},&quot;relativeTransform&quot;:{}},&quot;131583b0-5080-4c33-8a24-a12b44b79a20&quot;:{&quot;type&quot;:&quot;FIGURE_OBJECT&quot;,&quot;id&quot;:&quot;131583b0-5080-4c33-8a24-a12b44b79a20&quot;,&quot;parent&quot;:{&quot;type&quot;:&quot;CHILD&quot;,&quot;parentId&quot;:&quot;520d26eb-2d4b-4524-902d-a9c5804cd3d3&quot;,&quot;order&quot;:&quot;98&quot;},&quot;relativeTransform&quot;:{}},&quot;01d0f737-c575-44b0-bdf8-1c346b5345ad&quot;:{&quot;type&quot;:&quot;FIGURE_OBJECT&quot;,&quot;id&quot;:&quot;01d0f737-c575-44b0-bdf8-1c346b5345ad&quot;,&quot;parent&quot;:{&quot;type&quot;:&quot;CHILD&quot;,&quot;parentId&quot;:&quot;520d26eb-2d4b-4524-902d-a9c5804cd3d3&quot;,&quot;order&quot;:&quot;99&quot;},&quot;relativeTransform&quot;:{}},&quot;7695d992-95f2-437b-aca9-774f1faa2c12&quot;:{&quot;type&quot;:&quot;FIGURE_OBJECT&quot;,&quot;id&quot;:&quot;7695d992-95f2-437b-aca9-774f1faa2c12&quot;,&quot;parent&quot;:{&quot;type&quot;:&quot;CHILD&quot;,&quot;parentId&quot;:&quot;520d26eb-2d4b-4524-902d-a9c5804cd3d3&quot;,&quot;order&quot;:&quot;998&quot;},&quot;relativeTransform&quot;:{}},&quot;a86bd581-4f81-427c-b333-3655f49fcf1c&quot;:{&quot;type&quot;:&quot;FIGURE_OBJECT&quot;,&quot;id&quot;:&quot;a86bd581-4f81-427c-b333-3655f49fcf1c&quot;,&quot;parent&quot;:{&quot;type&quot;:&quot;CHILD&quot;,&quot;parentId&quot;:&quot;520d26eb-2d4b-4524-902d-a9c5804cd3d3&quot;,&quot;order&quot;:&quot;99995&quot;},&quot;relativeTransform&quot;:{}},&quot;957ff903-c24f-4656-ac98-6683b9095c49&quot;:{&quot;type&quot;:&quot;FIGURE_OBJECT&quot;,&quot;id&quot;:&quot;957ff903-c24f-4656-ac98-6683b9095c49&quot;,&quot;parent&quot;:{&quot;type&quot;:&quot;CHILD&quot;,&quot;parentId&quot;:&quot;520d26eb-2d4b-4524-902d-a9c5804cd3d3&quot;,&quot;order&quot;:&quot;999998&quot;},&quot;relativeTransform&quot;:{}},&quot;8f3c426e-873c-4b85-a474-32a293e1fef4&quot;:{&quot;type&quot;:&quot;FIGURE_OBJECT&quot;,&quot;id&quot;:&quot;8f3c426e-873c-4b85-a474-32a293e1fef4&quot;,&quot;parent&quot;:{&quot;type&quot;:&quot;CHILD&quot;,&quot;parentId&quot;:&quot;520d26eb-2d4b-4524-902d-a9c5804cd3d3&quot;,&quot;order&quot;:&quot;99997&quot;},&quot;relativeTransform&quot;:{}},&quot;1ab16d27-8fac-41c0-8eca-f11e6032a245&quot;:{&quot;type&quot;:&quot;FIGURE_OBJECT&quot;,&quot;id&quot;:&quot;1ab16d27-8fac-41c0-8eca-f11e6032a245&quot;,&quot;parent&quot;:{&quot;type&quot;:&quot;CHILD&quot;,&quot;parentId&quot;:&quot;520d26eb-2d4b-4524-902d-a9c5804cd3d3&quot;,&quot;order&quot;:&quot;99998&quot;},&quot;relativeTransform&quot;:{}},&quot;1336bb1f-4ee2-4bc7-8d62-102664c6b81e&quot;:{&quot;type&quot;:&quot;FIGURE_OBJECT&quot;,&quot;id&quot;:&quot;1336bb1f-4ee2-4bc7-8d62-102664c6b81e&quot;,&quot;parent&quot;:{&quot;type&quot;:&quot;CHILD&quot;,&quot;parentId&quot;:&quot;520d26eb-2d4b-4524-902d-a9c5804cd3d3&quot;,&quot;order&quot;:&quot;9999995&quot;},&quot;relativeTransform&quot;:{}},&quot;d1349d18-3410-41fa-82b9-79a17fcff493&quot;:{&quot;type&quot;:&quot;FIGURE_OBJECT&quot;,&quot;id&quot;:&quot;d1349d18-3410-41fa-82b9-79a17fcff493&quot;,&quot;parent&quot;:{&quot;type&quot;:&quot;CHILD&quot;,&quot;parentId&quot;:&quot;520d26eb-2d4b-4524-902d-a9c5804cd3d3&quot;,&quot;order&quot;:&quot;9999998&quot;},&quot;relativeTransform&quot;:{}},&quot;dd9fd8b1-52f2-4cdf-b83a-a27c9ad9a435&quot;:{&quot;type&quot;:&quot;FIGURE_OBJECT&quot;,&quot;id&quot;:&quot;dd9fd8b1-52f2-4cdf-b83a-a27c9ad9a435&quot;,&quot;parent&quot;:{&quot;type&quot;:&quot;CHILD&quot;,&quot;parentId&quot;:&quot;520d26eb-2d4b-4524-902d-a9c5804cd3d3&quot;,&quot;order&quot;:&quot;999995&quot;},&quot;relativeTransform&quot;:{}},&quot;525cd08b-4157-4092-a850-f3537a922c11&quot;:{&quot;type&quot;:&quot;FIGURE_OBJECT&quot;,&quot;id&quot;:&quot;525cd08b-4157-4092-a850-f3537a922c11&quot;,&quot;parent&quot;:{&quot;type&quot;:&quot;CHILD&quot;,&quot;parentId&quot;:&quot;520d26eb-2d4b-4524-902d-a9c5804cd3d3&quot;,&quot;order&quot;:&quot;99999995&quot;},&quot;relativeTransform&quot;:{}},&quot;ab5b204c-6a5a-4a46-85e5-0c76279574ab&quot;:{&quot;type&quot;:&quot;FIGURE_OBJECT&quot;,&quot;id&quot;:&quot;ab5b204c-6a5a-4a46-85e5-0c76279574ab&quot;,&quot;parent&quot;:{&quot;type&quot;:&quot;CHILD&quot;,&quot;parentId&quot;:&quot;520d26eb-2d4b-4524-902d-a9c5804cd3d3&quot;,&quot;order&quot;:&quot;99999998&quot;},&quot;relativeTransform&quot;:{}},&quot;ed85a84d-7375-4327-bf81-10dcc7e82ecf&quot;:{&quot;id&quot;:&quot;ed85a84d-7375-4327-bf81-10dcc7e82ecf&quot;,&quot;type&quot;:&quot;FIGURE_OBJECT&quot;,&quot;document&quot;:{&quot;type&quot;:&quot;FIGURE&quot;,&quot;canvasType&quot;:&quot;FIGURE&quot;,&quot;units&quot;:&quot;in&quot;},&quot;parent&quot;:{&quot;parentId&quot;:&quot;770d1f84-8f16-4827-9838-689cb15e2cd4&quot;,&quot;type&quot;:&quot;DOCUMENT&quot;,&quot;order&quot;:&quot;5&quot;}},&quot;770d1f84-8f16-4827-9838-689cb15e2cd4&quot;:{&quot;id&quot;:&quot;770d1f84-8f16-4827-9838-689cb15e2cd4&quot;,&quot;type&quot;:&quot;FIGURE_OBJECT&quot;,&quot;document&quot;:{&quot;type&quot;:&quot;DOCUMENT_GROUP&quot;,&quot;canvasType&quot;:&quot;FIGURE&quot;,&quot;units&quot;:&quot;in&quot;}}}}"/>
</p:tagLst>
</file>

<file path=ppt/tags/tag22.xml><?xml version="1.0" encoding="utf-8"?>
<p:tagLst xmlns:a="http://schemas.openxmlformats.org/drawingml/2006/main" xmlns:r="http://schemas.openxmlformats.org/officeDocument/2006/relationships" xmlns:p="http://schemas.openxmlformats.org/presentationml/2006/main">
  <p:tag name="ID" val="681d9ee347432f8bce2e9f3b"/>
  <p:tag name="FIGURESLIDEID" val="ed85a84d-7375-4327-bf81-10dcc7e82ecf"/>
  <p:tag name="SELECTIONIDS" val="520d26eb-2d4b-4524-902d-a9c5804cd3d3"/>
  <p:tag name="TRANSPARENTBACKGROUND" val="true"/>
  <p:tag name="VERSION" val="1746800931067"/>
  <p:tag name="TITLE" val="ADPKD Timeline"/>
  <p:tag name="CREATORNAME" val="Jacob Nysather"/>
  <p:tag name="DATEINSERTED" val="1746800933041"/>
  <p:tag name="DPI" val="300"/>
  <p:tag name="BIOJSON" val="{&quot;id&quot;:&quot;770d1f84-8f16-4827-9838-689cb15e2cd4&quot;,&quot;objects&quot;:{&quot;520d26eb-2d4b-4524-902d-a9c5804cd3d3&quot;:{&quot;type&quot;:&quot;FIGURE_OBJECT&quot;,&quot;id&quot;:&quot;520d26eb-2d4b-4524-902d-a9c5804cd3d3&quot;,&quot;relativeTransform&quot;:{&quot;translate&quot;:{&quot;x&quot;:0,&quot;y&quot;:0},&quot;rotate&quot;:0,&quot;skewX&quot;:0,&quot;scale&quot;:{&quot;x&quot;:1,&quot;y&quot;:1}},&quot;isLocked&quot;:false,&quot;parent&quot;:{&quot;type&quot;:&quot;CHILD&quot;,&quot;parentId&quot;:&quot;ed85a84d-7375-4327-bf81-10dcc7e82ecf&quot;,&quot;order&quot;:&quot;5&quot;},&quot;assetId&quot;:&quot;5faadc128a991000a8cdf363&quot;},&quot;ef586bf0-86a8-4b2f-bda6-bb0dd93d05b8&quot;:{&quot;type&quot;:&quot;FIGURE_OBJECT&quot;,&quot;id&quot;:&quot;ef586bf0-86a8-4b2f-bda6-bb0dd93d05b8&quot;,&quot;relativeTransform&quot;:{&quot;translate&quot;:{&quot;x&quot;:-11.798674744086892,&quot;y&quot;:71.6180935570618},&quot;rotate&quot;:0},&quot;opacity&quot;:1,&quot;path&quot;:{&quot;type&quot;:&quot;RECT&quot;,&quot;size&quot;:{&quot;x&quot;:935.4020166415676,&quot;y&quot;:13.820992858529054},&quot;cornerRounding&quot;:{&quot;type&quot;:&quot;ARC_LENGTH&quot;,&quot;global&quot;:0}},&quot;pathStyles&quot;:[{&quot;type&quot;:&quot;FILL&quot;,&quot;fillStyle&quot;:&quot;rgba(222,219,238,1)&quot;},{&quot;type&quot;:&quot;STROKE&quot;,&quot;strokeStyle&quot;:&quot;rgba(135,133,186,1)&quot;,&quot;lineWidth&quot;:1,&quot;lineJoin&quot;:&quot;round&quot;}],&quot;isLocked&quot;:false,&quot;parent&quot;:{&quot;type&quot;:&quot;CHILD&quot;,&quot;parentId&quot;:&quot;520d26eb-2d4b-4524-902d-a9c5804cd3d3&quot;,&quot;order&quot;:&quot;02&quot;}},&quot;3362fefd-c17a-4969-94bb-a8f73a610c7b&quot;:{&quot;type&quot;:&quot;FIGURE_OBJECT&quot;,&quot;id&quot;:&quot;3362fefd-c17a-4969-94bb-a8f73a610c7b&quot;,&quot;relativeTransform&quot;:{&quot;translate&quot;:{&quot;x&quot;:-433.60030889954044,&quot;y&quot;:25.03008476384699},&quot;rotate&quot;:0,&quot;skewX&quot;:0,&quot;scale&quot;:{&quot;x&quot;:1,&quot;y&quot;:1}},&quot;opacity&quot;:1,&quot;source&quot;:{&quot;type&quot;:&quot;ASSETS&quot;},&quot;pathStyles&quot;:[{&quot;type&quot;:&quot;FILL&quot;,&quot;fillStyle&quot;:&quot;rgb(0,0,0)&quot;}],&quot;isLocked&quot;:false,&quot;parent&quot;:{&quot;type&quot;:&quot;CHILD&quot;,&quot;parentId&quot;:&quot;579445f2-45fb-41f9-8f8a-3bea59b1a87e&quot;,&quot;order&quot;:&quot;2&quot;}},&quot;1f6025ef-acb7-47fe-87ef-be9f26da609b&quot;:{&quot;type&quot;:&quot;FIGURE_OBJECT&quot;,&quot;id&quot;:&quot;1f6025ef-acb7-47fe-87ef-be9f26da609b&quot;,&quot;relativeTransform&quot;:{&quot;translate&quot;:{&quot;x&quot;:-1.461228235654718e-13,&quot;y&quot;:34.359499813690064},&quot;rotate&quot;:3.141592653589793},&quot;opacity&quot;:1,&quot;path&quot;:{&quot;type&quot;:&quot;TRIANGLE&quot;,&quot;size&quot;:{&quot;x&quot;:34.79965429850818,&quot;y&quot;:23.311362321765994},&quot;cornerRounding&quot;:{&quot;type&quot;:&quot;ARC_LENGTH&quot;,&quot;global&quot;:0}},&quot;pathStyles&quot;:[{&quot;type&quot;:&quot;FILL&quot;,&quot;fillStyle&quot;:&quot;rgba(144,197,218,1)&quot;},{&quot;type&quot;:&quot;STROKE&quot;,&quot;strokeStyle&quot;:&quot;rgba(0,0,0,0)&quot;,&quot;lineWidth&quot;:0.587570262285521,&quot;lineJoin&quot;:&quot;round&quot;}],&quot;isLocked&quot;:false,&quot;parent&quot;:{&quot;type&quot;:&quot;CHILD&quot;,&quot;parentId&quot;:&quot;3362fefd-c17a-4969-94bb-a8f73a610c7b&quot;,&quot;order&quot;:&quot;2&quot;}},&quot;78f15347-deb7-4697-82b1-6b9a7f1c6a15&quot;:{&quot;type&quot;:&quot;FIGURE_OBJECT&quot;,&quot;id&quot;:&quot;78f15347-deb7-4697-82b1-6b9a7f1c6a15&quot;,&quot;relativeTransform&quot;:{&quot;translate&quot;:{&quot;x&quot;:2.5049626896938023e-14,&quot;y&quot;:-9.0942322953036},&quot;rotate&quot;:0},&quot;opacity&quot;:1,&quot;path&quot;:{&quot;type&quot;:&quot;ELLIPSE&quot;,&quot;size&quot;:{&quot;x&quot;:74.42946762082431,&quot;y&quot;:74.42946762082431}},&quot;pathStyles&quot;:[{&quot;type&quot;:&quot;FILL&quot;,&quot;fillStyle&quot;:&quot;rgba(144,197,218,1)&quot;},{&quot;type&quot;:&quot;STROKE&quot;,&quot;strokeStyle&quot;:&quot;#95AAD3&quot;,&quot;lineWidth&quot;:0,&quot;lineJoin&quot;:&quot;round&quot;}],&quot;isLocked&quot;:false,&quot;parent&quot;:{&quot;type&quot;:&quot;CHILD&quot;,&quot;parentId&quot;:&quot;3362fefd-c17a-4969-94bb-a8f73a610c7b&quot;,&quot;order&quot;:&quot;5&quot;}},&quot;589144f4-7e5b-4c20-ab60-639a439317c6&quot;:{&quot;type&quot;:&quot;FIGURE_OBJECT&quot;,&quot;id&quot;:&quot;589144f4-7e5b-4c20-ab60-639a439317c6&quot;,&quot;relativeTransform&quot;:{&quot;translate&quot;:{&quot;x&quot;:-433.6001317910174,&quot;y&quot;:15.71099016661111},&quot;rotate&quot;:0,&quot;skewX&quot;:0,&quot;scale&quot;:{&quot;x&quot;:1,&quot;y&quot;:1}},&quot;layout&quot;:{&quot;sizeRatio&quot;:{&quot;x&quot;:0.8999999999999999,&quot;y&quot;:0.5833333333333334},&quot;keepAspectRatio&quot;:true},&quot;opacity&quot;:1,&quot;path&quot;:{&quot;type&quot;:&quot;ELLIPSE&quot;,&quot;size&quot;:{&quot;x&quot;:58.32569608914854,&quot;y&quot;:58.32569608914854}},&quot;pathStyles&quot;:[{&quot;type&quot;:&quot;FILL&quot;,&quot;fillStyle&quot;:&quot;rgba(255,255,255,1)&quot;},{&quot;type&quot;:&quot;STROKE&quot;,&quot;strokeStyle&quot;:&quot;rgba(0,0,0,1)&quot;,&quot;lineWidth&quot;:0,&quot;lineJoin&quot;:&quot;round&quot;}],&quot;isLocked&quot;:false,&quot;parent&quot;:{&quot;type&quot;:&quot;CHILD&quot;,&quot;parentId&quot;:&quot;579445f2-45fb-41f9-8f8a-3bea59b1a87e&quot;,&quot;order&quot;:&quot;5&quot;}},&quot;9f84ccc4-1302-4f92-af78-e467ebab3802&quot;:{&quot;type&quot;:&quot;FIGURE_OBJECT&quot;,&quot;id&quot;:&quot;9f84ccc4-1302-4f92-af78-e467ebab3802&quot;,&quot;relativeTransform&quot;:{&quot;translate&quot;:{&quot;x&quot;:0,&quot;y&quot;:0},&quot;rotate&quot;:0},&quot;text&quot;:{&quot;textData&quot;:{&quot;lineSpacing&quot;:&quot;normal&quot;,&quot;alignment&quot;:&quot;center&quot;,&quot;lines&quot;:[{&quot;runs&quot;:[{&quot;style&quot;:{&quot;fontFamily&quot;:&quot;Roboto&quot;,&quot;fontSize&quot;:15.668540327613892,&quot;color&quot;:&quot;rgba(70,69,70,1)&quot;,&quot;fontWeight&quot;:&quot;bold&quot;,&quot;fontStyle&quot;:&quot;normal&quot;,&quot;decoration&quot;:&quot;none&quot;,&quot;script&quot;:&quot;none&quot;},&quot;range&quot;:[0,3]}],&quot;text&quot;:&quot;2006&quot;,&quot;baseStyle&quot;:{&quot;fontFamily&quot;:&quot;Roboto&quot;,&quot;fontSize&quot;:15.668540327613892,&quot;color&quot;:&quot;rgba(70,69,70,1)&quot;,&quot;fontWeight&quot;:&quot;bold&quot;,&quot;fontStyle&quot;:&quot;normal&quot;,&quot;decoration&quot;:&quot;none&quot;,&quot;script&quot;:&quot;none&quot;}}],&quot;verticalAlign&quot;:&quot;TOP&quot;,&quot;_lastCaretLocation&quot;:{&quot;lineIndex&quot;:0,&quot;runIndex&quot;:-1,&quot;charIndex&quot;:-1,&quot;endOfLine&quot;:true}},&quot;size&quot;:{&quot;x&quot;:52.49312648023369,&quot;y&quot;:18.802248393136672},&quot;targetSize&quot;:{&quot;x&quot;:52.49312648023369,&quot;y&quot;:2},&quot;format&quot;:&quot;BETTER_TEXT&quot;},&quot;parent&quot;:{&quot;type&quot;:&quot;CHILD&quot;,&quot;parentId&quot;:&quot;589144f4-7e5b-4c20-ab60-639a439317c6&quot;,&quot;order&quot;:&quot;5&quot;}},&quot;48612dd6-752a-4df2-8ca6-6dafb2d7bd68&quot;:{&quot;type&quot;:&quot;FIGURE_OBJECT&quot;,&quot;id&quot;:&quot;48612dd6-752a-4df2-8ca6-6dafb2d7bd68&quot;,&quot;relativeTransform&quot;:{&quot;translate&quot;:{&quot;x&quot;:-333.2482390063131,&quot;y&quot;:24.168939029739047},&quot;rotate&quot;:0,&quot;skewX&quot;:0,&quot;scale&quot;:{&quot;x&quot;:1,&quot;y&quot;:1}},&quot;opacity&quot;:1,&quot;source&quot;:{&quot;type&quot;:&quot;ASSETS&quot;},&quot;pathStyles&quot;:[{&quot;type&quot;:&quot;FILL&quot;,&quot;fillStyle&quot;:&quot;rgb(0,0,0)&quot;}],&quot;isLocked&quot;:false,&quot;parent&quot;:{&quot;type&quot;:&quot;CHILD&quot;,&quot;parentId&quot;:&quot;5f0b9f0b-3489-4f3c-b832-e92511d56175&quot;,&quot;order&quot;:&quot;2&quot;}},&quot;591312b0-6f5e-4957-9763-9e0b4e26be5d&quot;:{&quot;type&quot;:&quot;FIGURE_OBJECT&quot;,&quot;id&quot;:&quot;591312b0-6f5e-4957-9763-9e0b4e26be5d&quot;,&quot;relativeTransform&quot;:{&quot;translate&quot;:{&quot;x&quot;:-7.784887358211087e-14,&quot;y&quot;:33.72059890559801},&quot;rotate&quot;:3.141592653589793},&quot;opacity&quot;:1,&quot;path&quot;:{&quot;type&quot;:&quot;TRIANGLE&quot;,&quot;size&quot;:{&quot;x&quot;:34.72923546933033,&quot;y&quot;:23.454556481288517},&quot;cornerRounding&quot;:{&quot;type&quot;:&quot;ARC_LENGTH&quot;,&quot;global&quot;:0}},&quot;pathStyles&quot;:[{&quot;type&quot;:&quot;FILL&quot;,&quot;fillStyle&quot;:&quot;rgba(110, 153, 187, 1)&quot;},{&quot;type&quot;:&quot;STROKE&quot;,&quot;strokeStyle&quot;:&quot;#95AAD3&quot;,&quot;lineWidth&quot;:0,&quot;lineJoin&quot;:&quot;round&quot;}],&quot;isLocked&quot;:false,&quot;parent&quot;:{&quot;type&quot;:&quot;CHILD&quot;,&quot;parentId&quot;:&quot;48612dd6-752a-4df2-8ca6-6dafb2d7bd68&quot;,&quot;order&quot;:&quot;2&quot;}},&quot;a2c9e153-eee9-4467-bece-c211fb71f8b2&quot;:{&quot;type&quot;:&quot;FIGURE_OBJECT&quot;,&quot;id&quot;:&quot;a2c9e153-eee9-4467-bece-c211fb71f8b2&quot;,&quot;relativeTransform&quot;:{&quot;translate&quot;:{&quot;x&quot;:2.4583854815403432e-14,&quot;y&quot;:-8.925113084599044},&quot;rotate&quot;:0},&quot;opacity&quot;:1,&quot;path&quot;:{&quot;type&quot;:&quot;ELLIPSE&quot;,&quot;size&quot;:{&quot;x&quot;:73.04552812328632,&quot;y&quot;:73.04552812328632}},&quot;pathStyles&quot;:[{&quot;type&quot;:&quot;FILL&quot;,&quot;fillStyle&quot;:&quot;rgba(110, 153, 187, 1)&quot;},{&quot;type&quot;:&quot;STROKE&quot;,&quot;strokeStyle&quot;:&quot;#95AAD3&quot;,&quot;lineWidth&quot;:0,&quot;lineJoin&quot;:&quot;round&quot;}],&quot;isLocked&quot;:false,&quot;parent&quot;:{&quot;type&quot;:&quot;CHILD&quot;,&quot;parentId&quot;:&quot;48612dd6-752a-4df2-8ca6-6dafb2d7bd68&quot;,&quot;order&quot;:&quot;5&quot;}},&quot;bb65d002-1975-4037-854c-af258bf4a199&quot;:{&quot;type&quot;:&quot;FIGURE_OBJECT&quot;,&quot;id&quot;:&quot;bb65d002-1975-4037-854c-af258bf4a199&quot;,&quot;relativeTransform&quot;:{&quot;translate&quot;:{&quot;x&quot;:-333.1517654764755,&quot;y&quot;:15.243885705280693},&quot;rotate&quot;:0,&quot;skewX&quot;:0,&quot;scale&quot;:{&quot;x&quot;:1,&quot;y&quot;:1}},&quot;layout&quot;:{&quot;sizeRatio&quot;:{&quot;x&quot;:0.8999999999999999,&quot;y&quot;:0.5833333333333334},&quot;keepAspectRatio&quot;:true},&quot;opacity&quot;:1,&quot;path&quot;:{&quot;type&quot;:&quot;ELLIPSE&quot;,&quot;size&quot;:{&quot;x&quot;:57.241189681681156,&quot;y&quot;:57.241189681681156}},&quot;pathStyles&quot;:[{&quot;type&quot;:&quot;FILL&quot;,&quot;fillStyle&quot;:&quot;rgba(255,255,255,1)&quot;},{&quot;type&quot;:&quot;STROKE&quot;,&quot;strokeStyle&quot;:&quot;rgba(0,0,0,1)&quot;,&quot;lineWidth&quot;:0,&quot;lineJoin&quot;:&quot;round&quot;}],&quot;isLocked&quot;:false,&quot;parent&quot;:{&quot;type&quot;:&quot;CHILD&quot;,&quot;parentId&quot;:&quot;5f0b9f0b-3489-4f3c-b832-e92511d56175&quot;,&quot;order&quot;:&quot;5&quot;}},&quot;914be75d-465e-41ee-8c91-46a28edcd3de&quot;:{&quot;type&quot;:&quot;FIGURE_OBJECT&quot;,&quot;id&quot;:&quot;914be75d-465e-41ee-8c91-46a28edcd3de&quot;,&quot;relativeTransform&quot;:{&quot;translate&quot;:{&quot;x&quot;:0,&quot;y&quot;:0},&quot;rotate&quot;:0},&quot;text&quot;:{&quot;textData&quot;:{&quot;lineSpacing&quot;:&quot;normal&quot;,&quot;alignment&quot;:&quot;center&quot;,&quot;lines&quot;:[{&quot;runs&quot;:[{&quot;style&quot;:{&quot;fontFamily&quot;:&quot;Roboto&quot;,&quot;fontSize&quot;:15.37719991471962,&quot;color&quot;:&quot;rgba(70,69,70,1)&quot;,&quot;fontWeight&quot;:&quot;bold&quot;,&quot;fontStyle&quot;:&quot;normal&quot;,&quot;decoration&quot;:&quot;none&quot;,&quot;script&quot;:&quot;none&quot;},&quot;range&quot;:[0,3]}],&quot;text&quot;:&quot;2009&quot;}],&quot;verticalAlign&quot;:&quot;TOP&quot;,&quot;_lastCaretLocation&quot;:{&quot;lineIndex&quot;:0,&quot;runIndex&quot;:-1,&quot;charIndex&quot;:-1,&quot;endOfLine&quot;:true}},&quot;size&quot;:{&quot;x&quot;:51.51707071351304,&quot;y&quot;:18.452639897663545},&quot;targetSize&quot;:{&quot;x&quot;:51.51707071351304,&quot;y&quot;:2},&quot;format&quot;:&quot;BETTER_TEXT&quot;},&quot;parent&quot;:{&quot;type&quot;:&quot;CHILD&quot;,&quot;parentId&quot;:&quot;bb65d002-1975-4037-854c-af258bf4a199&quot;,&quot;order&quot;:&quot;5&quot;}},&quot;21af5747-6b52-4827-9998-33b5adf9213e&quot;:{&quot;type&quot;:&quot;FIGURE_OBJECT&quot;,&quot;id&quot;:&quot;21af5747-6b52-4827-9998-33b5adf9213e&quot;,&quot;relativeTransform&quot;:{&quot;translate&quot;:{&quot;x&quot;:-136.94960888563236,&quot;y&quot;:25.03001324271009},&quot;rotate&quot;:0,&quot;skewX&quot;:0,&quot;scale&quot;:{&quot;x&quot;:1,&quot;y&quot;:1}},&quot;opacity&quot;:1,&quot;source&quot;:{&quot;type&quot;:&quot;ASSETS&quot;},&quot;pathStyles&quot;:[{&quot;type&quot;:&quot;FILL&quot;,&quot;fillStyle&quot;:&quot;rgb(0,0,0)&quot;}],&quot;isLocked&quot;:false,&quot;parent&quot;:{&quot;type&quot;:&quot;CHILD&quot;,&quot;parentId&quot;:&quot;131583b0-5080-4c33-8a24-a12b44b79a20&quot;,&quot;order&quot;:&quot;2&quot;}},&quot;4a19839c-20ee-41a2-88b6-3f7f989517b5&quot;:{&quot;type&quot;:&quot;FIGURE_OBJECT&quot;,&quot;id&quot;:&quot;4a19839c-20ee-41a2-88b6-3f7f989517b5&quot;,&quot;relativeTransform&quot;:{&quot;translate&quot;:{&quot;x&quot;:5.4274173696424145e-14,&quot;y&quot;:34.35946676684156},&quot;rotate&quot;:3.141592653589793},&quot;opacity&quot;:1,&quot;path&quot;:{&quot;type&quot;:&quot;TRIANGLE&quot;,&quot;size&quot;:{&quot;x&quot;:34.799642812618565,&quot;y&quot;:23.311354627674202},&quot;cornerRounding&quot;:{&quot;type&quot;:&quot;ARC_LENGTH&quot;,&quot;global&quot;:0}},&quot;pathStyles&quot;:[{&quot;type&quot;:&quot;FILL&quot;,&quot;fillStyle&quot;:&quot;rgba(61, 96, 167, 1)&quot;},{&quot;type&quot;:&quot;STROKE&quot;,&quot;strokeStyle&quot;:&quot;rgba(0,0,0,0)&quot;,&quot;lineWidth&quot;:0.5875700683535032,&quot;lineJoin&quot;:&quot;round&quot;}],&quot;isLocked&quot;:false,&quot;parent&quot;:{&quot;type&quot;:&quot;CHILD&quot;,&quot;parentId&quot;:&quot;21af5747-6b52-4827-9998-33b5adf9213e&quot;,&quot;order&quot;:&quot;2&quot;}},&quot;46b88fe1-7165-4395-9aeb-4f69ed8b5768&quot;:{&quot;type&quot;:&quot;FIGURE_OBJECT&quot;,&quot;id&quot;:&quot;46b88fe1-7165-4395-9aeb-4f69ed8b5768&quot;,&quot;relativeTransform&quot;:{&quot;translate&quot;:{&quot;x&quot;:2.5049618629118835e-14,&quot;y&quot;:-9.094207587448103},&quot;rotate&quot;:0},&quot;opacity&quot;:1,&quot;path&quot;:{&quot;type&quot;:&quot;ELLIPSE&quot;,&quot;size&quot;:{&quot;x&quot;:74.42944305481448,&quot;y&quot;:74.42944305481448}},&quot;pathStyles&quot;:[{&quot;type&quot;:&quot;FILL&quot;,&quot;fillStyle&quot;:&quot;rgba(61, 96, 167, 1)&quot;},{&quot;type&quot;:&quot;STROKE&quot;,&quot;strokeStyle&quot;:&quot;#95AAD3&quot;,&quot;lineWidth&quot;:0,&quot;lineJoin&quot;:&quot;round&quot;}],&quot;isLocked&quot;:false,&quot;parent&quot;:{&quot;type&quot;:&quot;CHILD&quot;,&quot;parentId&quot;:&quot;21af5747-6b52-4827-9998-33b5adf9213e&quot;,&quot;order&quot;:&quot;5&quot;}},&quot;8c268c19-0871-44c6-87a1-a5cd43586c5a&quot;:{&quot;type&quot;:&quot;FIGURE_OBJECT&quot;,&quot;id&quot;:&quot;8c268c19-0871-44c6-87a1-a5cd43586c5a&quot;,&quot;relativeTransform&quot;:{&quot;translate&quot;:{&quot;x&quot;:-136.94972556220205,&quot;y&quot;:15.710827211434339},&quot;rotate&quot;:0,&quot;skewX&quot;:0,&quot;scale&quot;:{&quot;x&quot;:1,&quot;y&quot;:1}},&quot;layout&quot;:{&quot;sizeRatio&quot;:{&quot;x&quot;:0.8999999999999999,&quot;y&quot;:0.5833333333333334},&quot;keepAspectRatio&quot;:true},&quot;opacity&quot;:1,&quot;path&quot;:{&quot;type&quot;:&quot;ELLIPSE&quot;,&quot;size&quot;:{&quot;x&quot;:58.32567683831055,&quot;y&quot;:58.32567683831055}},&quot;pathStyles&quot;:[{&quot;type&quot;:&quot;FILL&quot;,&quot;fillStyle&quot;:&quot;rgba(255,255,255,1)&quot;},{&quot;type&quot;:&quot;STROKE&quot;,&quot;strokeStyle&quot;:&quot;rgba(0,0,0,1)&quot;,&quot;lineWidth&quot;:0,&quot;lineJoin&quot;:&quot;round&quot;}],&quot;isLocked&quot;:false,&quot;parent&quot;:{&quot;type&quot;:&quot;CHILD&quot;,&quot;parentId&quot;:&quot;131583b0-5080-4c33-8a24-a12b44b79a20&quot;,&quot;order&quot;:&quot;5&quot;}},&quot;1dd15535-dc61-4a8c-90cb-f387b82cfd82&quot;:{&quot;type&quot;:&quot;FIGURE_OBJECT&quot;,&quot;id&quot;:&quot;1dd15535-dc61-4a8c-90cb-f387b82cfd82&quot;,&quot;relativeTransform&quot;:{&quot;translate&quot;:{&quot;x&quot;:0,&quot;y&quot;:0},&quot;rotate&quot;:0},&quot;text&quot;:{&quot;textData&quot;:{&quot;lineSpacing&quot;:&quot;normal&quot;,&quot;alignment&quot;:&quot;center&quot;,&quot;lines&quot;:[{&quot;runs&quot;:[{&quot;style&quot;:{&quot;fontFamily&quot;:&quot;Roboto&quot;,&quot;fontSize&quot;:15.668535156093418,&quot;color&quot;:&quot;rgba(70,69,70,1)&quot;,&quot;fontWeight&quot;:&quot;bold&quot;,&quot;fontStyle&quot;:&quot;normal&quot;,&quot;decoration&quot;:&quot;none&quot;,&quot;script&quot;:&quot;none&quot;},&quot;range&quot;:[0,3]}],&quot;text&quot;:&quot;2014&quot;}],&quot;verticalAlign&quot;:&quot;TOP&quot;,&quot;_lastCaretLocation&quot;:{&quot;lineIndex&quot;:0,&quot;runIndex&quot;:-1,&quot;charIndex&quot;:-1,&quot;endOfLine&quot;:true}},&quot;size&quot;:{&quot;x&quot;:52.49310915447949,&quot;y&quot;:18.802242187312103},&quot;targetSize&quot;:{&quot;x&quot;:52.49310915447949,&quot;y&quot;:2},&quot;format&quot;:&quot;BETTER_TEXT&quot;},&quot;parent&quot;:{&quot;type&quot;:&quot;CHILD&quot;,&quot;parentId&quot;:&quot;8c268c19-0871-44c6-87a1-a5cd43586c5a&quot;,&quot;order&quot;:&quot;5&quot;}},&quot;62ea9b6d-1d19-445f-a8a3-e4a50785028c&quot;:{&quot;type&quot;:&quot;FIGURE_OBJECT&quot;,&quot;id&quot;:&quot;62ea9b6d-1d19-445f-a8a3-e4a50785028c&quot;,&quot;relativeTransform&quot;:{&quot;translate&quot;:{&quot;x&quot;:14.789442046257307,&quot;y&quot;:24.864641686553345},&quot;rotate&quot;:0,&quot;skewX&quot;:0,&quot;scale&quot;:{&quot;x&quot;:1,&quot;y&quot;:1}},&quot;opacity&quot;:1,&quot;source&quot;:{&quot;type&quot;:&quot;ASSETS&quot;},&quot;pathStyles&quot;:[{&quot;type&quot;:&quot;FILL&quot;,&quot;fillStyle&quot;:&quot;rgb(0,0,0)&quot;}],&quot;isLocked&quot;:false,&quot;parent&quot;:{&quot;type&quot;:&quot;CHILD&quot;,&quot;parentId&quot;:&quot;01d0f737-c575-44b0-bdf8-1c346b5345ad&quot;,&quot;order&quot;:&quot;2&quot;}},&quot;4140da49-b76e-482a-a660-4569d2559633&quot;:{&quot;type&quot;:&quot;FIGURE_OBJECT&quot;,&quot;id&quot;:&quot;4140da49-b76e-482a-a660-4569d2559633&quot;,&quot;relativeTransform&quot;:{&quot;translate&quot;:{&quot;x&quot;:1.88543997884034e-13,&quot;y&quot;:34.48234123002186},&quot;rotate&quot;:3.141592653589793,&quot;skewX&quot;:4.469510435199611e-32},&quot;opacity&quot;:1,&quot;path&quot;:{&quot;type&quot;:&quot;TRIANGLE&quot;,&quot;size&quot;:{&quot;x&quot;:35.5137627141142,&quot;y&quot;:23.98439073549037},&quot;cornerRounding&quot;:{&quot;type&quot;:&quot;ARC_LENGTH&quot;,&quot;global&quot;:0}},&quot;pathStyles&quot;:[{&quot;type&quot;:&quot;FILL&quot;,&quot;fillStyle&quot;:&quot;rgba(38, 64, 139, 1)&quot;},{&quot;type&quot;:&quot;STROKE&quot;,&quot;strokeStyle&quot;:&quot;#95AAD3&quot;,&quot;lineWidth&quot;:0,&quot;lineJoin&quot;:&quot;round&quot;}],&quot;isLocked&quot;:false,&quot;parent&quot;:{&quot;type&quot;:&quot;CHILD&quot;,&quot;parentId&quot;:&quot;62ea9b6d-1d19-445f-a8a3-e4a50785028c&quot;,&quot;order&quot;:&quot;2&quot;}},&quot;21ec8fbd-546e-4134-8d99-678fbc64029a&quot;:{&quot;type&quot;:&quot;FIGURE_OBJECT&quot;,&quot;id&quot;:&quot;21ec8fbd-546e-4134-8d99-678fbc64029a&quot;,&quot;relativeTransform&quot;:{&quot;translate&quot;:{&quot;x&quot;:-4.1898666196452004e-14,&quot;y&quot;:-9.126729799825284},&quot;rotate&quot;:0},&quot;opacity&quot;:1,&quot;path&quot;:{&quot;type&quot;:&quot;ELLIPSE&quot;,&quot;size&quot;:{&quot;x&quot;:74.6956135958834,&quot;y&quot;:74.69561359588339}},&quot;pathStyles&quot;:[{&quot;type&quot;:&quot;FILL&quot;,&quot;fillStyle&quot;:&quot;rgba(38, 64, 139, 1)&quot;},{&quot;type&quot;:&quot;STROKE&quot;,&quot;strokeStyle&quot;:&quot;#95AAD3&quot;,&quot;lineWidth&quot;:0,&quot;lineJoin&quot;:&quot;round&quot;}],&quot;isLocked&quot;:false,&quot;parent&quot;:{&quot;type&quot;:&quot;CHILD&quot;,&quot;parentId&quot;:&quot;62ea9b6d-1d19-445f-a8a3-e4a50785028c&quot;,&quot;order&quot;:&quot;5&quot;}},&quot;64b2426d-2aaf-4916-b7f2-a9c3eb7e1789&quot;:{&quot;type&quot;:&quot;FIGURE_OBJECT&quot;,&quot;id&quot;:&quot;64b2426d-2aaf-4916-b7f2-a9c3eb7e1789&quot;,&quot;relativeTransform&quot;:{&quot;translate&quot;:{&quot;x&quot;:14.78917753460938,&quot;y&quot;:15.51212888718073},&quot;rotate&quot;:0,&quot;skewX&quot;:0,&quot;scale&quot;:{&quot;x&quot;:1,&quot;y&quot;:1}},&quot;layout&quot;:{&quot;sizeRatio&quot;:{&quot;x&quot;:0.8999999999999999,&quot;y&quot;:0.5833333333333334},&quot;keepAspectRatio&quot;:true},&quot;opacity&quot;:1,&quot;path&quot;:{&quot;type&quot;:&quot;ELLIPSE&quot;,&quot;size&quot;:{&quot;x&quot;:58.534257963267116,&quot;y&quot;:58.53425796326711}},&quot;pathStyles&quot;:[{&quot;type&quot;:&quot;FILL&quot;,&quot;fillStyle&quot;:&quot;rgba(255,255,255,1)&quot;},{&quot;type&quot;:&quot;STROKE&quot;,&quot;strokeStyle&quot;:&quot;rgba(0,0,0,1)&quot;,&quot;lineWidth&quot;:0,&quot;lineJoin&quot;:&quot;round&quot;}],&quot;isLocked&quot;:false,&quot;parent&quot;:{&quot;type&quot;:&quot;CHILD&quot;,&quot;parentId&quot;:&quot;01d0f737-c575-44b0-bdf8-1c346b5345ad&quot;,&quot;order&quot;:&quot;5&quot;}},&quot;2c9f2718-80e0-4966-a2c4-921bb2ffd99b&quot;:{&quot;type&quot;:&quot;FIGURE_OBJECT&quot;,&quot;id&quot;:&quot;2c9f2718-80e0-4966-a2c4-921bb2ffd99b&quot;,&quot;relativeTransform&quot;:{&quot;translate&quot;:{&quot;x&quot;:0,&quot;y&quot;:0},&quot;rotate&quot;:0},&quot;text&quot;:{&quot;textData&quot;:{&quot;lineSpacing&quot;:&quot;normal&quot;,&quot;alignment&quot;:&quot;center&quot;,&quot;lines&quot;:[{&quot;runs&quot;:[{&quot;style&quot;:{&quot;fontFamily&quot;:&quot;Roboto&quot;,&quot;fontSize&quot;:15.724568122471835,&quot;color&quot;:&quot;rgba(70,69,70,1)&quot;,&quot;fontWeight&quot;:&quot;bold&quot;,&quot;fontStyle&quot;:&quot;normal&quot;,&quot;decoration&quot;:&quot;none&quot;,&quot;script&quot;:&quot;none&quot;},&quot;range&quot;:[0,3]}],&quot;text&quot;:&quot;2016&quot;}],&quot;verticalAlign&quot;:&quot;TOP&quot;,&quot;_lastCaretLocation&quot;:{&quot;lineIndex&quot;:0,&quot;runIndex&quot;:-1,&quot;charIndex&quot;:-1,&quot;endOfLine&quot;:true}},&quot;size&quot;:{&quot;x&quot;:52.6808321669404,&quot;y&quot;:18.8694817469662},&quot;targetSize&quot;:{&quot;x&quot;:52.6808321669404,&quot;y&quot;:2},&quot;format&quot;:&quot;BETTER_TEXT&quot;},&quot;parent&quot;:{&quot;type&quot;:&quot;CHILD&quot;,&quot;parentId&quot;:&quot;64b2426d-2aaf-4916-b7f2-a9c3eb7e1789&quot;,&quot;order&quot;:&quot;5&quot;}},&quot;fdd2e5dc-d722-4ed8-b130-7c1a45a5f1b1&quot;:{&quot;type&quot;:&quot;FIGURE_OBJECT&quot;,&quot;id&quot;:&quot;fdd2e5dc-d722-4ed8-b130-7c1a45a5f1b1&quot;,&quot;relativeTransform&quot;:{&quot;translate&quot;:{&quot;x&quot;:-4.367988799108009,&quot;y&quot;:-225.19368689740705},&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45.33333333333333,&quot;color&quot;:&quot;rgba(6,148,142,1)&quot;,&quot;fontWeight&quot;:&quot;bold&quot;,&quot;fontStyle&quot;:&quot;normal&quot;,&quot;decoration&quot;:&quot;none&quot;,&quot;script&quot;:&quot;none&quot;},&quot;range&quot;:[0,40]}],&quot;text&quot;:&quot;ADPKD Diagnosis, Prognosis, and Treatment&quot;}],&quot;verticalAlign&quot;:&quot;TOP&quot;,&quot;_lastCaretLocation&quot;:{&quot;lineIndex&quot;:0,&quot;runIndex&quot;:-1,&quot;charIndex&quot;:-1,&quot;endOfLine&quot;:true}},&quot;size&quot;:{&quot;x&quot;:920.4645263418392,&quot;y&quot;:176},&quot;targetSize&quot;:{&quot;x&quot;:920.4645263418392,&quot;y&quot;:176},&quot;format&quot;:&quot;BETTER_TEXT&quot;,&quot;verticalAlign&quot;:&quot;TOP&quot;},&quot;isLocked&quot;:false,&quot;parent&quot;:{&quot;type&quot;:&quot;CHILD&quot;,&quot;parentId&quot;:&quot;520d26eb-2d4b-4524-902d-a9c5804cd3d3&quot;,&quot;order&quot;:&quot;65&quot;}},&quot;d91d3d72-6538-4573-ad97-5ec01745d946&quot;:{&quot;type&quot;:&quot;FIGURE_OBJECT&quot;,&quot;id&quot;:&quot;d91d3d72-6538-4573-ad97-5ec01745d946&quot;,&quot;relativeTransform&quot;:{&quot;translate&quot;:{&quot;x&quot;:283.9065079254972,&quot;y&quot;:-119.99709379684418},&quot;rotate&quot;:0},&quot;opacity&quot;:1,&quot;pathStyles&quot;:[{&quot;type&quot;:&quot;FILL&quot;,&quot;fillStyle&quot;:&quot;rgba(129,134,137,1)&quot;}],&quot;text&quot;:{&quot;textData&quot;:{&quot;lineSpacing&quot;:&quot;normal&quot;,&quot;alignment&quot;:&quot;right&quot;,&quot;lines&quot;:[{&quot;runs&quot;:[{&quot;style&quot;:{&quot;fontFamily&quot;:&quot;Roboto&quot;,&quot;fontSize&quot;:18.666666666666664,&quot;color&quot;:&quot;rgba(112,112,113,1)&quot;,&quot;fontWeight&quot;:&quot;normal&quot;,&quot;fontStyle&quot;:&quot;normal&quot;,&quot;decoration&quot;:&quot;none&quot;,&quot;script&quot;:&quot;none&quot;},&quot;range&quot;:[0,23]}],&quot;text&quot;:&quot;Diagnostics, Prognostics&quot;},{&quot;runs&quot;:[{&quot;style&quot;:{&quot;fontFamily&quot;:&quot;Roboto&quot;,&quot;fontSize&quot;:18.666666666666664,&quot;color&quot;:&quot;rgba(112,112,113,1)&quot;,&quot;fontWeight&quot;:&quot;normal&quot;,&quot;fontStyle&quot;:&quot;normal&quot;,&quot;decoration&quot;:&quot;none&quot;,&quot;script&quot;:&quot;none&quot;},&quot;range&quot;:[0,13]}],&quot;text&quot;:&quot;V2R Antagonist&quot;},{&quot;runs&quot;:[{&quot;style&quot;:{&quot;fontFamily&quot;:&quot;Roboto&quot;,&quot;fontSize&quot;:18.666666666666664,&quot;color&quot;:&quot;rgba(112,112,113,1)&quot;,&quot;fontWeight&quot;:&quot;normal&quot;,&quot;fontStyle&quot;:&quot;normal&quot;,&quot;decoration&quot;:&quot;none&quot;,&quot;script&quot;:&quot;none&quot;},&quot;range&quot;:[0,14]}],&quot;text&quot;:&quot;mTOR Inhibitors&quot;},{&quot;runs&quot;:[{&quot;style&quot;:{&quot;fontFamily&quot;:&quot;Roboto&quot;,&quot;fontSize&quot;:18.666666666666664,&quot;color&quot;:&quot;rgba(112,112,113,1)&quot;,&quot;fontWeight&quot;:&quot;normal&quot;,&quot;fontStyle&quot;:&quot;normal&quot;,&quot;decoration&quot;:&quot;none&quot;,&quot;script&quot;:&quot;none&quot;},&quot;range&quot;:[0,19]}],&quot;text&quot;:&quot;Somatostatin Analogs&quot;},{&quot;runs&quot;:[{&quot;style&quot;:{&quot;fontFamily&quot;:&quot;Roboto&quot;,&quot;fontSize&quot;:18.666666666666664,&quot;color&quot;:&quot;rgba(112,112,113,1)&quot;,&quot;fontWeight&quot;:&quot;normal&quot;,&quot;fontStyle&quot;:&quot;normal&quot;,&quot;decoration&quot;:&quot;none&quot;,&quot;script&quot;:&quot;none&quot;},&quot;range&quot;:[0,34]}],&quot;text&quot;:&quot;Glucosylceramide Synthase Inhibitor&quot;},{&quot;runs&quot;:[{&quot;style&quot;:{&quot;fontFamily&quot;:&quot;Roboto&quot;,&quot;fontSize&quot;:18.666666666666664,&quot;color&quot;:&quot;rgba(112,112,113,1)&quot;,&quot;fontWeight&quot;:&quot;normal&quot;,&quot;fontStyle&quot;:&quot;normal&quot;,&quot;decoration&quot;:&quot;none&quot;,&quot;script&quot;:&quot;none&quot;},&quot;range&quot;:[0,7]}],&quot;text&quot;:&quot;microRNA&quot;,&quot;baseStyle&quot;:{&quot;fontFamily&quot;:&quot;Roboto&quot;,&quot;fontSize&quot;:18.666666666666664,&quot;color&quot;:&quot;rgba(112,112,113,1)&quot;,&quot;fontWeight&quot;:&quot;normal&quot;,&quot;fontStyle&quot;:&quot;normal&quot;,&quot;decoration&quot;:&quot;none&quot;,&quot;script&quot;:&quot;none&quot;}}],&quot;verticalAlign&quot;:&quot;TOP&quot;},&quot;size&quot;:{&quot;x&quot;:302.55706681345737,&quot;y&quot;:154},&quot;targetSize&quot;:{&quot;x&quot;:302.55706681345737,&quot;y&quot;:154},&quot;format&quot;:&quot;BETTER_TEXT&quot;,&quot;verticalAlign&quot;:&quot;TOP&quot;},&quot;isLocked&quot;:false,&quot;parent&quot;:{&quot;type&quot;:&quot;CHILD&quot;,&quot;parentId&quot;:&quot;520d26eb-2d4b-4524-902d-a9c5804cd3d3&quot;,&quot;order&quot;:&quot;7&quot;}},&quot;3673dd62-2b39-4b22-92e2-f57b554ed1cf&quot;:{&quot;type&quot;:&quot;FIGURE_OBJECT&quot;,&quot;id&quot;:&quot;3673dd62-2b39-4b22-92e2-f57b554ed1cf&quot;,&quot;relativeTransform&quot;:{&quot;translate&quot;:{&quot;x&quot;:-433.600272359516,&quot;y&quot;:-47.77201959034602},&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16,&quot;color&quot;:&quot;rgba(112,112,113,1)&quot;,&quot;fontWeight&quot;:&quot;bold&quot;,&quot;fontStyle&quot;:&quot;normal&quot;,&quot;decoration&quot;:&quot;none&quot;,&quot;script&quot;:&quot;none&quot;},&quot;range&quot;:[0,4]}],&quot;text&quot;:&quot;CRISP&quot;}],&quot;verticalAlign&quot;:&quot;CENTER&quot;,&quot;_lastCaretLocation&quot;:{&quot;lineIndex&quot;:0,&quot;runIndex&quot;:-1,&quot;charIndex&quot;:-1,&quot;endOfLine&quot;:true}},&quot;size&quot;:{&quot;x&quot;:152.2993905880128,&quot;y&quot;:52.986173163405084},&quot;targetSize&quot;:{&quot;x&quot;:152.2993905880128,&quot;y&quot;:52.986173163405084},&quot;format&quot;:&quot;BETTER_TEXT&quot;,&quot;verticalAlign&quot;:&quot;TOP&quot;},&quot;isLocked&quot;:false,&quot;parent&quot;:{&quot;type&quot;:&quot;CHILD&quot;,&quot;parentId&quot;:&quot;579445f2-45fb-41f9-8f8a-3bea59b1a87e&quot;,&quot;order&quot;:&quot;7&quot;}},&quot;b0de6cce-6e0d-4d4e-ba25-560cda0ce027&quot;:{&quot;type&quot;:&quot;FIGURE_OBJECT&quot;,&quot;id&quot;:&quot;b0de6cce-6e0d-4d4e-ba25-560cda0ce027&quot;,&quot;relativeTransform&quot;:{&quot;translate&quot;:{&quot;x&quot;:-331.96233685181755,&quot;y&quot;:-49.77938178424686},&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16,&quot;color&quot;:&quot;rgba(112,112,113,1)&quot;,&quot;fontWeight&quot;:&quot;bold&quot;,&quot;fontStyle&quot;:&quot;normal&quot;,&quot;decoration&quot;:&quot;none&quot;,&quot;script&quot;:&quot;none&quot;},&quot;range&quot;:[0,38]}],&quot;text&quot;:&quot;Unified US Criteria for Diagnosis ADPKD&quot;}],&quot;verticalAlign&quot;:&quot;CENTER&quot;,&quot;_lastCaretLocation&quot;:{&quot;lineIndex&quot;:0,&quot;runIndex&quot;:-1,&quot;charIndex&quot;:-1,&quot;endOfLine&quot;:true}},&quot;size&quot;:{&quot;x&quot;:128.84720155751702,&quot;y&quot;:57},&quot;targetSize&quot;:{&quot;x&quot;:128.84720155751702,&quot;y&quot;:52.986173163405084},&quot;format&quot;:&quot;BETTER_TEXT&quot;,&quot;verticalAlign&quot;:&quot;TOP&quot;},&quot;isLocked&quot;:false,&quot;parent&quot;:{&quot;type&quot;:&quot;CHILD&quot;,&quot;parentId&quot;:&quot;5f0b9f0b-3489-4f3c-b832-e92511d56175&quot;,&quot;order&quot;:&quot;7&quot;}},&quot;d2854834-8469-4dc8-8d8e-bd5cab0b9b5e&quot;:{&quot;type&quot;:&quot;FIGURE_OBJECT&quot;,&quot;id&quot;:&quot;d2854834-8469-4dc8-8d8e-bd5cab0b9b5e&quot;,&quot;relativeTransform&quot;:{&quot;translate&quot;:{&quot;x&quot;:-136.95017630135342,&quot;y&quot;:-47.772251911693104},&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16,&quot;color&quot;:&quot;rgba(112,112,113,1)&quot;,&quot;fontWeight&quot;:&quot;bold&quot;,&quot;fontStyle&quot;:&quot;normal&quot;,&quot;decoration&quot;:&quot;none&quot;,&quot;script&quot;:&quot;none&quot;},&quot;range&quot;:[0,32]}],&quot;text&quot;:&quot;Mayo Imaging Classification (MIC)&quot;}],&quot;verticalAlign&quot;:&quot;CENTER&quot;,&quot;_lastCaretLocation&quot;:{&quot;lineIndex&quot;:0,&quot;runIndex&quot;:-1,&quot;charIndex&quot;:-1,&quot;endOfLine&quot;:true}},&quot;size&quot;:{&quot;x&quot;:152.2993905880128,&quot;y&quot;:52.986173163405084},&quot;targetSize&quot;:{&quot;x&quot;:152.2993905880128,&quot;y&quot;:52.986173163405084},&quot;format&quot;:&quot;BETTER_TEXT&quot;,&quot;verticalAlign&quot;:&quot;TOP&quot;},&quot;isLocked&quot;:false,&quot;parent&quot;:{&quot;type&quot;:&quot;CHILD&quot;,&quot;parentId&quot;:&quot;131583b0-5080-4c33-8a24-a12b44b79a20&quot;,&quot;order&quot;:&quot;7&quot;}},&quot;731a2629-3648-4e4c-9542-8efd3e6e52b2&quot;:{&quot;type&quot;:&quot;FIGURE_OBJECT&quot;,&quot;id&quot;:&quot;731a2629-3648-4e4c-9542-8efd3e6e52b2&quot;,&quot;relativeTransform&quot;:{&quot;translate&quot;:{&quot;x&quot;:15.349828009067522,&quot;y&quot;:-48.103549169317006},&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16,&quot;color&quot;:&quot;rgba(112,112,113,1)&quot;,&quot;fontWeight&quot;:&quot;bold&quot;,&quot;fontStyle&quot;:&quot;normal&quot;,&quot;decoration&quot;:&quot;none&quot;,&quot;script&quot;:&quot;none&quot;},&quot;range&quot;:[0,12]}],&quot;text&quot;:&quot;PRO-PKD Score&quot;}],&quot;verticalAlign&quot;:&quot;CENTER&quot;,&quot;_lastCaretLocation&quot;:{&quot;lineIndex&quot;:0,&quot;runIndex&quot;:-1,&quot;charIndex&quot;:-1,&quot;endOfLine&quot;:true}},&quot;size&quot;:{&quot;x&quot;:152.2993905880128,&quot;y&quot;:52.986173163405084},&quot;targetSize&quot;:{&quot;x&quot;:152.2993905880128,&quot;y&quot;:52.986173163405084},&quot;format&quot;:&quot;BETTER_TEXT&quot;,&quot;verticalAlign&quot;:&quot;TOP&quot;},&quot;isLocked&quot;:false,&quot;parent&quot;:{&quot;type&quot;:&quot;CHILD&quot;,&quot;parentId&quot;:&quot;01d0f737-c575-44b0-bdf8-1c346b5345ad&quot;,&quot;order&quot;:&quot;7&quot;}},&quot;cf34df1f-622a-4c3f-b94f-08ebfbb6c769&quot;:{&quot;type&quot;:&quot;FIGURE_OBJECT&quot;,&quot;id&quot;:&quot;cf34df1f-622a-4c3f-b94f-08ebfbb6c769&quot;,&quot;relativeTransform&quot;:{&quot;translate&quot;:{&quot;x&quot;:-314.40532867013894,&quot;y&quot;:245.60601762987466},&quot;rotate&quot;:3.141592653589793,&quot;skewX&quot;:0,&quot;scale&quot;:{&quot;x&quot;:1,&quot;y&quot;:1}},&quot;opacity&quot;:1,&quot;source&quot;:{&quot;type&quot;:&quot;ASSETS&quot;},&quot;pathStyles&quot;:[{&quot;type&quot;:&quot;FILL&quot;,&quot;fillStyle&quot;:&quot;rgb(0,0,0)&quot;}],&quot;isLocked&quot;:false,&quot;parent&quot;:{&quot;type&quot;:&quot;CHILD&quot;,&quot;parentId&quot;:&quot;7695d992-95f2-437b-aca9-774f1faa2c12&quot;,&quot;order&quot;:&quot;2&quot;}},&quot;84b6655a-07ec-4e10-bd5d-e26ee1255083&quot;:{&quot;type&quot;:&quot;FIGURE_OBJECT&quot;,&quot;id&quot;:&quot;84b6655a-07ec-4e10-bd5d-e26ee1255083&quot;,&quot;relativeTransform&quot;:{&quot;translate&quot;:{&quot;x&quot;:1.461228235654718e-13,&quot;y&quot;:34.359499813690064},&quot;rotate&quot;:3.141592653589793},&quot;opacity&quot;:1,&quot;path&quot;:{&quot;type&quot;:&quot;TRIANGLE&quot;,&quot;size&quot;:{&quot;x&quot;:-34.79965429850818,&quot;y&quot;:23.311362321765994},&quot;cornerRounding&quot;:{&quot;type&quot;:&quot;ARC_LENGTH&quot;,&quot;global&quot;:0}},&quot;pathStyles&quot;:[{&quot;type&quot;:&quot;FILL&quot;,&quot;fillStyle&quot;:&quot;rgba(246, 215, 237, 1)&quot;},{&quot;type&quot;:&quot;STROKE&quot;,&quot;strokeStyle&quot;:&quot;rgba(158, 68, 114, 1)&quot;,&quot;lineWidth&quot;:0.587570262285521,&quot;lineJoin&quot;:&quot;round&quot;}],&quot;isLocked&quot;:false,&quot;parent&quot;:{&quot;type&quot;:&quot;CHILD&quot;,&quot;parentId&quot;:&quot;cf34df1f-622a-4c3f-b94f-08ebfbb6c769&quot;,&quot;order&quot;:&quot;2&quot;}},&quot;ff08ce74-3857-4b06-bc59-68bb3784817f&quot;:{&quot;type&quot;:&quot;FIGURE_OBJECT&quot;,&quot;id&quot;:&quot;ff08ce74-3857-4b06-bc59-68bb3784817f&quot;,&quot;relativeTransform&quot;:{&quot;translate&quot;:{&quot;x&quot;:-2.5049626896938023e-14,&quot;y&quot;:-9.0942322953036},&quot;rotate&quot;:6.283185307179586},&quot;opacity&quot;:1,&quot;path&quot;:{&quot;type&quot;:&quot;ELLIPSE&quot;,&quot;size&quot;:{&quot;x&quot;:-74.42946762082431,&quot;y&quot;:74.42946762082431}},&quot;pathStyles&quot;:[{&quot;type&quot;:&quot;FILL&quot;,&quot;fillStyle&quot;:&quot;rgba(246, 215, 237, 1)&quot;},{&quot;type&quot;:&quot;STROKE&quot;,&quot;strokeStyle&quot;:&quot;rgba(158, 68, 114, 1)&quot;,&quot;lineWidth&quot;:0,&quot;lineJoin&quot;:&quot;round&quot;}],&quot;isLocked&quot;:false,&quot;parent&quot;:{&quot;type&quot;:&quot;CHILD&quot;,&quot;parentId&quot;:&quot;cf34df1f-622a-4c3f-b94f-08ebfbb6c769&quot;,&quot;order&quot;:&quot;5&quot;}},&quot;53d9d7b5-316e-4f08-a100-bc6de957b754&quot;:{&quot;type&quot;:&quot;FIGURE_OBJECT&quot;,&quot;id&quot;:&quot;53d9d7b5-316e-4f08-a100-bc6de957b754&quot;,&quot;relativeTransform&quot;:{&quot;translate&quot;:{&quot;x&quot;:-314.4058907499026,&quot;y&quot;:254.84559985109166},&quot;rotate&quot;:0,&quot;skewX&quot;:0,&quot;scale&quot;:{&quot;x&quot;:1,&quot;y&quot;:1}},&quot;layout&quot;:{&quot;sizeRatio&quot;:{&quot;x&quot;:0.8999999999999999,&quot;y&quot;:0.5833333333333334},&quot;keepAspectRatio&quot;:true},&quot;opacity&quot;:1,&quot;path&quot;:{&quot;type&quot;:&quot;ELLIPSE&quot;,&quot;size&quot;:{&quot;x&quot;:58.32569608914854,&quot;y&quot;:58.32569608914854}},&quot;pathStyles&quot;:[{&quot;type&quot;:&quot;FILL&quot;,&quot;fillStyle&quot;:&quot;rgba(255,255,255,1)&quot;},{&quot;type&quot;:&quot;STROKE&quot;,&quot;strokeStyle&quot;:&quot;rgba(0,0,0,1)&quot;,&quot;lineWidth&quot;:0,&quot;lineJoin&quot;:&quot;round&quot;}],&quot;isLocked&quot;:false,&quot;parent&quot;:{&quot;type&quot;:&quot;CHILD&quot;,&quot;parentId&quot;:&quot;7695d992-95f2-437b-aca9-774f1faa2c12&quot;,&quot;order&quot;:&quot;5&quot;}},&quot;15bc9467-2bde-4136-b60e-fda6f9f99cfc&quot;:{&quot;type&quot;:&quot;FIGURE_OBJECT&quot;,&quot;id&quot;:&quot;15bc9467-2bde-4136-b60e-fda6f9f99cfc&quot;,&quot;relativeTransform&quot;:{&quot;translate&quot;:{&quot;x&quot;:0,&quot;y&quot;:0},&quot;rotate&quot;:0},&quot;text&quot;:{&quot;textData&quot;:{&quot;lineSpacing&quot;:&quot;normal&quot;,&quot;alignment&quot;:&quot;center&quot;,&quot;lines&quot;:[{&quot;runs&quot;:[{&quot;style&quot;:{&quot;fontFamily&quot;:&quot;Roboto&quot;,&quot;fontSize&quot;:15.668540327613892,&quot;color&quot;:&quot;rgba(70,69,70,1)&quot;,&quot;fontWeight&quot;:&quot;bold&quot;,&quot;fontStyle&quot;:&quot;normal&quot;,&quot;decoration&quot;:&quot;none&quot;,&quot;script&quot;:&quot;none&quot;},&quot;range&quot;:[0,3]}],&quot;text&quot;:&quot;2010&quot;}],&quot;verticalAlign&quot;:&quot;TOP&quot;,&quot;_lastCaretLocation&quot;:{&quot;lineIndex&quot;:0,&quot;runIndex&quot;:-1,&quot;charIndex&quot;:-1,&quot;endOfLine&quot;:true}},&quot;size&quot;:{&quot;x&quot;:52.49312648023369,&quot;y&quot;:19},&quot;targetSize&quot;:{&quot;x&quot;:52.49312648023369,&quot;y&quot;:2},&quot;format&quot;:&quot;BETTER_TEXT&quot;},&quot;parent&quot;:{&quot;type&quot;:&quot;CHILD&quot;,&quot;parentId&quot;:&quot;53d9d7b5-316e-4f08-a100-bc6de957b754&quot;,&quot;order&quot;:&quot;5&quot;}},&quot;67255d86-5176-4326-b381-1b8997a622a2&quot;:{&quot;type&quot;:&quot;FIGURE_OBJECT&quot;,&quot;id&quot;:&quot;67255d86-5176-4326-b381-1b8997a622a2&quot;,&quot;relativeTransform&quot;:{&quot;translate&quot;:{&quot;x&quot;:-310.58137918155694,&quot;y&quot;:307.1194695402809},&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16,&quot;color&quot;:&quot;rgba(112,112,113,1)&quot;,&quot;fontWeight&quot;:&quot;bold&quot;,&quot;fontStyle&quot;:&quot;normal&quot;,&quot;decoration&quot;:&quot;none&quot;,&quot;script&quot;:&quot;none&quot;},&quot;range&quot;:[0,14]}],&quot;text&quot;:&quot;mTOR Inhibitors&quot;}],&quot;verticalAlign&quot;:&quot;CENTER&quot;,&quot;_lastCaretLocation&quot;:{&quot;lineIndex&quot;:0,&quot;runIndex&quot;:-1,&quot;charIndex&quot;:-1,&quot;endOfLine&quot;:true}},&quot;size&quot;:{&quot;x&quot;:131.00222320294256,&quot;y&quot;:52.986173163405084},&quot;targetSize&quot;:{&quot;x&quot;:131.00222320294256,&quot;y&quot;:52.986173163405084},&quot;format&quot;:&quot;BETTER_TEXT&quot;,&quot;verticalAlign&quot;:&quot;TOP&quot;},&quot;isLocked&quot;:false,&quot;parent&quot;:{&quot;type&quot;:&quot;CHILD&quot;,&quot;parentId&quot;:&quot;7695d992-95f2-437b-aca9-774f1faa2c12&quot;,&quot;order&quot;:&quot;7&quot;}},&quot;31cfca8a-7347-4870-b693-aafff23db97e&quot;:{&quot;type&quot;:&quot;FIGURE_OBJECT&quot;,&quot;id&quot;:&quot;31cfca8a-7347-4870-b693-aafff23db97e&quot;,&quot;relativeTransform&quot;:{&quot;translate&quot;:{&quot;x&quot;:-199.5240203825795,&quot;y&quot;:122.08573770725538},&quot;rotate&quot;:3.141592653589793,&quot;skewX&quot;:0,&quot;scale&quot;:{&quot;x&quot;:1,&quot;y&quot;:1}},&quot;opacity&quot;:1,&quot;source&quot;:{&quot;type&quot;:&quot;ASSETS&quot;},&quot;pathStyles&quot;:[{&quot;type&quot;:&quot;FILL&quot;,&quot;fillStyle&quot;:&quot;rgb(0,0,0)&quot;}],&quot;isLocked&quot;:false,&quot;parent&quot;:{&quot;type&quot;:&quot;CHILD&quot;,&quot;parentId&quot;:&quot;a86bd581-4f81-427c-b333-3655f49fcf1c&quot;,&quot;order&quot;:&quot;2&quot;}},&quot;cb243bb3-d6f0-45ff-a8d8-801219911605&quot;:{&quot;type&quot;:&quot;FIGURE_OBJECT&quot;,&quot;id&quot;:&quot;cb243bb3-d6f0-45ff-a8d8-801219911605&quot;,&quot;relativeTransform&quot;:{&quot;translate&quot;:{&quot;x&quot;:1.461228235654718e-13,&quot;y&quot;:34.359499813690064},&quot;rotate&quot;:3.141592653589793},&quot;opacity&quot;:1,&quot;path&quot;:{&quot;type&quot;:&quot;TRIANGLE&quot;,&quot;size&quot;:{&quot;x&quot;:-34.79965429850818,&quot;y&quot;:23.311362321765994},&quot;cornerRounding&quot;:{&quot;type&quot;:&quot;ARC_LENGTH&quot;,&quot;global&quot;:0}},&quot;pathStyles&quot;:[{&quot;type&quot;:&quot;FILL&quot;,&quot;fillStyle&quot;:&quot;rgba(200,219,200,1)&quot;},{&quot;type&quot;:&quot;STROKE&quot;,&quot;strokeStyle&quot;:&quot;rgba(70, 85, 83, 1)&quot;,&quot;lineWidth&quot;:0.587570262285521,&quot;lineJoin&quot;:&quot;round&quot;}],&quot;isLocked&quot;:false,&quot;parent&quot;:{&quot;type&quot;:&quot;CHILD&quot;,&quot;parentId&quot;:&quot;31cfca8a-7347-4870-b693-aafff23db97e&quot;,&quot;order&quot;:&quot;2&quot;}},&quot;a1dd786c-2f4a-4791-adec-65d53bcdf858&quot;:{&quot;type&quot;:&quot;FIGURE_OBJECT&quot;,&quot;id&quot;:&quot;a1dd786c-2f4a-4791-adec-65d53bcdf858&quot;,&quot;relativeTransform&quot;:{&quot;translate&quot;:{&quot;x&quot;:-2.5049626896938023e-14,&quot;y&quot;:-9.0942322953036},&quot;rotate&quot;:6.283185307179586},&quot;opacity&quot;:1,&quot;path&quot;:{&quot;type&quot;:&quot;ELLIPSE&quot;,&quot;size&quot;:{&quot;x&quot;:-74.42946762082431,&quot;y&quot;:74.42946762082431}},&quot;pathStyles&quot;:[{&quot;type&quot;:&quot;FILL&quot;,&quot;fillStyle&quot;:&quot;rgba(200,219,200,1)&quot;},{&quot;type&quot;:&quot;STROKE&quot;,&quot;strokeStyle&quot;:&quot;rgba(70, 85, 83, 1)&quot;,&quot;lineWidth&quot;:0,&quot;lineJoin&quot;:&quot;round&quot;}],&quot;isLocked&quot;:false,&quot;parent&quot;:{&quot;type&quot;:&quot;CHILD&quot;,&quot;parentId&quot;:&quot;31cfca8a-7347-4870-b693-aafff23db97e&quot;,&quot;order&quot;:&quot;5&quot;}},&quot;ea224ff1-7336-483d-9718-2939100661e7&quot;:{&quot;type&quot;:&quot;FIGURE_OBJECT&quot;,&quot;id&quot;:&quot;ea224ff1-7336-483d-9718-2939100661e7&quot;,&quot;relativeTransform&quot;:{&quot;translate&quot;:{&quot;x&quot;:-199.5239013653927,&quot;y&quot;:131.32531992847248},&quot;rotate&quot;:0,&quot;skewX&quot;:0,&quot;scale&quot;:{&quot;x&quot;:1,&quot;y&quot;:1}},&quot;layout&quot;:{&quot;sizeRatio&quot;:{&quot;x&quot;:0.8999999999999999,&quot;y&quot;:0.5833333333333334},&quot;keepAspectRatio&quot;:true},&quot;opacity&quot;:1,&quot;path&quot;:{&quot;type&quot;:&quot;ELLIPSE&quot;,&quot;size&quot;:{&quot;x&quot;:58.32569608914854,&quot;y&quot;:58.32569608914854}},&quot;pathStyles&quot;:[{&quot;type&quot;:&quot;FILL&quot;,&quot;fillStyle&quot;:&quot;rgba(255,255,255,1)&quot;},{&quot;type&quot;:&quot;STROKE&quot;,&quot;strokeStyle&quot;:&quot;rgba(0,0,0,1)&quot;,&quot;lineWidth&quot;:0,&quot;lineJoin&quot;:&quot;round&quot;}],&quot;isLocked&quot;:false,&quot;parent&quot;:{&quot;type&quot;:&quot;CHILD&quot;,&quot;parentId&quot;:&quot;a86bd581-4f81-427c-b333-3655f49fcf1c&quot;,&quot;order&quot;:&quot;5&quot;}},&quot;8d3f2ecd-361c-48b4-934f-357b4b02274f&quot;:{&quot;type&quot;:&quot;FIGURE_OBJECT&quot;,&quot;id&quot;:&quot;8d3f2ecd-361c-48b4-934f-357b4b02274f&quot;,&quot;relativeTransform&quot;:{&quot;translate&quot;:{&quot;x&quot;:0,&quot;y&quot;:0},&quot;rotate&quot;:0},&quot;text&quot;:{&quot;textData&quot;:{&quot;lineSpacing&quot;:&quot;normal&quot;,&quot;alignment&quot;:&quot;center&quot;,&quot;lines&quot;:[{&quot;runs&quot;:[{&quot;style&quot;:{&quot;fontFamily&quot;:&quot;Roboto&quot;,&quot;fontSize&quot;:15.668540327613892,&quot;color&quot;:&quot;rgba(70,69,70,1)&quot;,&quot;fontWeight&quot;:&quot;bold&quot;,&quot;fontStyle&quot;:&quot;normal&quot;,&quot;decoration&quot;:&quot;none&quot;,&quot;script&quot;:&quot;none&quot;},&quot;range&quot;:[0,3]}],&quot;text&quot;:&quot;2012&quot;}],&quot;verticalAlign&quot;:&quot;TOP&quot;,&quot;_lastCaretLocation&quot;:{&quot;lineIndex&quot;:0,&quot;runIndex&quot;:-1,&quot;charIndex&quot;:-1,&quot;endOfLine&quot;:true}},&quot;size&quot;:{&quot;x&quot;:52.49312648023369,&quot;y&quot;:19},&quot;targetSize&quot;:{&quot;x&quot;:52.49312648023369,&quot;y&quot;:2},&quot;format&quot;:&quot;BETTER_TEXT&quot;},&quot;parent&quot;:{&quot;type&quot;:&quot;CHILD&quot;,&quot;parentId&quot;:&quot;ea224ff1-7336-483d-9718-2939100661e7&quot;,&quot;order&quot;:&quot;5&quot;}},&quot;f6fa120a-1911-49f6-9935-fe99a11c1185&quot;:{&quot;type&quot;:&quot;FIGURE_OBJECT&quot;,&quot;id&quot;:&quot;f6fa120a-1911-49f6-9935-fe99a11c1185&quot;,&quot;relativeTransform&quot;:{&quot;translate&quot;:{&quot;x&quot;:-85.90181997990139,&quot;y&quot;:122.08641880420582},&quot;rotate&quot;:3.141592653589793,&quot;skewX&quot;:0,&quot;scale&quot;:{&quot;x&quot;:1,&quot;y&quot;:1}},&quot;opacity&quot;:1,&quot;source&quot;:{&quot;type&quot;:&quot;ASSETS&quot;},&quot;pathStyles&quot;:[{&quot;type&quot;:&quot;FILL&quot;,&quot;fillStyle&quot;:&quot;rgb(0,0,0)&quot;}],&quot;isLocked&quot;:false,&quot;parent&quot;:{&quot;type&quot;:&quot;CHILD&quot;,&quot;parentId&quot;:&quot;8f3c426e-873c-4b85-a474-32a293e1fef4&quot;,&quot;order&quot;:&quot;2&quot;}},&quot;73b64c16-20aa-428c-986f-cd58f3ef7d68&quot;:{&quot;type&quot;:&quot;FIGURE_OBJECT&quot;,&quot;id&quot;:&quot;73b64c16-20aa-428c-986f-cd58f3ef7d68&quot;,&quot;relativeTransform&quot;:{&quot;translate&quot;:{&quot;x&quot;:1.461228235654718e-13,&quot;y&quot;:34.359499813690064},&quot;rotate&quot;:3.141592653589793},&quot;opacity&quot;:1,&quot;path&quot;:{&quot;type&quot;:&quot;TRIANGLE&quot;,&quot;size&quot;:{&quot;x&quot;:-34.79965429850818,&quot;y&quot;:23.311362321765994},&quot;cornerRounding&quot;:{&quot;type&quot;:&quot;ARC_LENGTH&quot;,&quot;global&quot;:0}},&quot;pathStyles&quot;:[{&quot;type&quot;:&quot;FILL&quot;,&quot;fillStyle&quot;:&quot;rgba(148,196,125,1)&quot;},{&quot;type&quot;:&quot;STROKE&quot;,&quot;strokeStyle&quot;:&quot;rgba(70, 85, 83, 1)&quot;,&quot;lineWidth&quot;:0.587570262285521,&quot;lineJoin&quot;:&quot;round&quot;}],&quot;isLocked&quot;:false,&quot;parent&quot;:{&quot;type&quot;:&quot;CHILD&quot;,&quot;parentId&quot;:&quot;f6fa120a-1911-49f6-9935-fe99a11c1185&quot;,&quot;order&quot;:&quot;2&quot;}},&quot;1542702c-4f07-4320-a93d-87cbc4ffb8ed&quot;:{&quot;type&quot;:&quot;FIGURE_OBJECT&quot;,&quot;id&quot;:&quot;1542702c-4f07-4320-a93d-87cbc4ffb8ed&quot;,&quot;relativeTransform&quot;:{&quot;translate&quot;:{&quot;x&quot;:-2.5049626896938023e-14,&quot;y&quot;:-9.0942322953036},&quot;rotate&quot;:6.283185307179586},&quot;opacity&quot;:1,&quot;path&quot;:{&quot;type&quot;:&quot;ELLIPSE&quot;,&quot;size&quot;:{&quot;x&quot;:-74.42946762082431,&quot;y&quot;:74.42946762082431}},&quot;pathStyles&quot;:[{&quot;type&quot;:&quot;FILL&quot;,&quot;fillStyle&quot;:&quot;rgba(148,196,125,1)&quot;},{&quot;type&quot;:&quot;STROKE&quot;,&quot;strokeStyle&quot;:&quot;rgba(70, 85, 83, 1)&quot;,&quot;lineWidth&quot;:0,&quot;lineJoin&quot;:&quot;round&quot;}],&quot;isLocked&quot;:false,&quot;parent&quot;:{&quot;type&quot;:&quot;CHILD&quot;,&quot;parentId&quot;:&quot;f6fa120a-1911-49f6-9935-fe99a11c1185&quot;,&quot;order&quot;:&quot;5&quot;}},&quot;dfdaa691-1704-4119-82c9-c92240753c99&quot;:{&quot;type&quot;:&quot;FIGURE_OBJECT&quot;,&quot;id&quot;:&quot;dfdaa691-1704-4119-82c9-c92240753c99&quot;,&quot;relativeTransform&quot;:{&quot;translate&quot;:{&quot;x&quot;:-85.90204151118981,&quot;y&quot;:131.32610925255108},&quot;rotate&quot;:0,&quot;skewX&quot;:0,&quot;scale&quot;:{&quot;x&quot;:1,&quot;y&quot;:1}},&quot;layout&quot;:{&quot;sizeRatio&quot;:{&quot;x&quot;:0.8999999999999999,&quot;y&quot;:0.5833333333333334},&quot;keepAspectRatio&quot;:true},&quot;opacity&quot;:1,&quot;path&quot;:{&quot;type&quot;:&quot;ELLIPSE&quot;,&quot;size&quot;:{&quot;x&quot;:58.32569608914854,&quot;y&quot;:58.32569608914854}},&quot;pathStyles&quot;:[{&quot;type&quot;:&quot;FILL&quot;,&quot;fillStyle&quot;:&quot;rgba(255,255,255,1)&quot;},{&quot;type&quot;:&quot;STROKE&quot;,&quot;strokeStyle&quot;:&quot;rgba(0,0,0,1)&quot;,&quot;lineWidth&quot;:0,&quot;lineJoin&quot;:&quot;round&quot;}],&quot;isLocked&quot;:false,&quot;parent&quot;:{&quot;type&quot;:&quot;CHILD&quot;,&quot;parentId&quot;:&quot;8f3c426e-873c-4b85-a474-32a293e1fef4&quot;,&quot;order&quot;:&quot;5&quot;}},&quot;43c98fd6-e2f6-48ac-b572-1e9bbd4db882&quot;:{&quot;type&quot;:&quot;FIGURE_OBJECT&quot;,&quot;id&quot;:&quot;43c98fd6-e2f6-48ac-b572-1e9bbd4db882&quot;,&quot;relativeTransform&quot;:{&quot;translate&quot;:{&quot;x&quot;:0,&quot;y&quot;:0},&quot;rotate&quot;:0},&quot;text&quot;:{&quot;textData&quot;:{&quot;lineSpacing&quot;:&quot;normal&quot;,&quot;alignment&quot;:&quot;center&quot;,&quot;lines&quot;:[{&quot;runs&quot;:[{&quot;style&quot;:{&quot;fontFamily&quot;:&quot;Roboto&quot;,&quot;fontSize&quot;:15.668540327613892,&quot;color&quot;:&quot;rgba(70,69,70,1)&quot;,&quot;fontWeight&quot;:&quot;bold&quot;,&quot;fontStyle&quot;:&quot;normal&quot;,&quot;decoration&quot;:&quot;none&quot;,&quot;script&quot;:&quot;none&quot;},&quot;range&quot;:[0,3]}],&quot;text&quot;:&quot;2014&quot;}],&quot;verticalAlign&quot;:&quot;TOP&quot;,&quot;_lastCaretLocation&quot;:{&quot;lineIndex&quot;:0,&quot;runIndex&quot;:-1,&quot;charIndex&quot;:-1,&quot;endOfLine&quot;:true}},&quot;size&quot;:{&quot;x&quot;:52.49312648023369,&quot;y&quot;:19},&quot;targetSize&quot;:{&quot;x&quot;:52.49312648023369,&quot;y&quot;:2},&quot;format&quot;:&quot;BETTER_TEXT&quot;},&quot;parent&quot;:{&quot;type&quot;:&quot;CHILD&quot;,&quot;parentId&quot;:&quot;dfdaa691-1704-4119-82c9-c92240753c99&quot;,&quot;order&quot;:&quot;5&quot;}},&quot;814876cf-f0b2-462f-8135-b662cb8ab8a7&quot;:{&quot;type&quot;:&quot;FIGURE_OBJECT&quot;,&quot;id&quot;:&quot;814876cf-f0b2-462f-8135-b662cb8ab8a7&quot;,&quot;relativeTransform&quot;:{&quot;translate&quot;:{&quot;x&quot;:50.627270912222116,&quot;y&quot;:120.72782446008137},&quot;rotate&quot;:3.141592653589793,&quot;skewX&quot;:0,&quot;scale&quot;:{&quot;x&quot;:1,&quot;y&quot;:1}},&quot;opacity&quot;:1,&quot;source&quot;:{&quot;type&quot;:&quot;ASSETS&quot;},&quot;pathStyles&quot;:[{&quot;type&quot;:&quot;FILL&quot;,&quot;fillStyle&quot;:&quot;rgb(0,0,0)&quot;}],&quot;isLocked&quot;:false,&quot;parent&quot;:{&quot;type&quot;:&quot;CHILD&quot;,&quot;parentId&quot;:&quot;1ab16d27-8fac-41c0-8eca-f11e6032a245&quot;,&quot;order&quot;:&quot;2&quot;}},&quot;3af40722-64bf-4816-94f8-a60c02d615ad&quot;:{&quot;type&quot;:&quot;FIGURE_OBJECT&quot;,&quot;id&quot;:&quot;3af40722-64bf-4816-94f8-a60c02d615ad&quot;,&quot;relativeTransform&quot;:{&quot;translate&quot;:{&quot;x&quot;:1.461228235654718e-13,&quot;y&quot;:34.359499813690064},&quot;rotate&quot;:3.141592653589793},&quot;opacity&quot;:1,&quot;path&quot;:{&quot;type&quot;:&quot;TRIANGLE&quot;,&quot;size&quot;:{&quot;x&quot;:-34.79965429850818,&quot;y&quot;:23.311362321765994},&quot;cornerRounding&quot;:{&quot;type&quot;:&quot;ARC_LENGTH&quot;,&quot;global&quot;:0}},&quot;pathStyles&quot;:[{&quot;type&quot;:&quot;FILL&quot;,&quot;fillStyle&quot;:&quot;rgba(98,141,86,1)&quot;},{&quot;type&quot;:&quot;STROKE&quot;,&quot;strokeStyle&quot;:&quot;rgba(53, 105, 32, 1)&quot;,&quot;lineWidth&quot;:0.587570262285521,&quot;lineJoin&quot;:&quot;round&quot;}],&quot;isLocked&quot;:false,&quot;parent&quot;:{&quot;type&quot;:&quot;CHILD&quot;,&quot;parentId&quot;:&quot;814876cf-f0b2-462f-8135-b662cb8ab8a7&quot;,&quot;order&quot;:&quot;2&quot;}},&quot;5647ea61-0bca-4d90-86f0-61ab305aa1a2&quot;:{&quot;type&quot;:&quot;FIGURE_OBJECT&quot;,&quot;id&quot;:&quot;5647ea61-0bca-4d90-86f0-61ab305aa1a2&quot;,&quot;relativeTransform&quot;:{&quot;translate&quot;:{&quot;x&quot;:-2.5049626896938023e-14,&quot;y&quot;:-9.0942322953036},&quot;rotate&quot;:6.283185307179586},&quot;opacity&quot;:1,&quot;path&quot;:{&quot;type&quot;:&quot;ELLIPSE&quot;,&quot;size&quot;:{&quot;x&quot;:-74.42946762082431,&quot;y&quot;:74.42946762082431}},&quot;pathStyles&quot;:[{&quot;type&quot;:&quot;FILL&quot;,&quot;fillStyle&quot;:&quot;rgba(98,141,86,1)&quot;},{&quot;type&quot;:&quot;STROKE&quot;,&quot;strokeStyle&quot;:&quot;rgba(53, 105, 32, 1)&quot;,&quot;lineWidth&quot;:0,&quot;lineJoin&quot;:&quot;round&quot;}],&quot;isLocked&quot;:false,&quot;parent&quot;:{&quot;type&quot;:&quot;CHILD&quot;,&quot;parentId&quot;:&quot;814876cf-f0b2-462f-8135-b662cb8ab8a7&quot;,&quot;order&quot;:&quot;5&quot;}},&quot;c36571c2-a2f6-4271-b48f-c73e4f6b2f0b&quot;:{&quot;type&quot;:&quot;FIGURE_OBJECT&quot;,&quot;id&quot;:&quot;c36571c2-a2f6-4271-b48f-c73e4f6b2f0b&quot;,&quot;relativeTransform&quot;:{&quot;translate&quot;:{&quot;x&quot;:50.6270493809337,&quot;y&quot;:129.96751490842664},&quot;rotate&quot;:0,&quot;skewX&quot;:0,&quot;scale&quot;:{&quot;x&quot;:1,&quot;y&quot;:1}},&quot;layout&quot;:{&quot;sizeRatio&quot;:{&quot;x&quot;:0.8999999999999999,&quot;y&quot;:0.5833333333333334},&quot;keepAspectRatio&quot;:true},&quot;opacity&quot;:1,&quot;path&quot;:{&quot;type&quot;:&quot;ELLIPSE&quot;,&quot;size&quot;:{&quot;x&quot;:58.32569608914854,&quot;y&quot;:58.32569608914854}},&quot;pathStyles&quot;:[{&quot;type&quot;:&quot;FILL&quot;,&quot;fillStyle&quot;:&quot;rgba(255,255,255,1)&quot;},{&quot;type&quot;:&quot;STROKE&quot;,&quot;strokeStyle&quot;:&quot;rgba(0,0,0,1)&quot;,&quot;lineWidth&quot;:0,&quot;lineJoin&quot;:&quot;round&quot;}],&quot;isLocked&quot;:false,&quot;parent&quot;:{&quot;type&quot;:&quot;CHILD&quot;,&quot;parentId&quot;:&quot;1ab16d27-8fac-41c0-8eca-f11e6032a245&quot;,&quot;order&quot;:&quot;5&quot;}},&quot;1f14a14f-12ff-4eff-8834-6c7ca4a2eb33&quot;:{&quot;type&quot;:&quot;FIGURE_OBJECT&quot;,&quot;id&quot;:&quot;1f14a14f-12ff-4eff-8834-6c7ca4a2eb33&quot;,&quot;relativeTransform&quot;:{&quot;translate&quot;:{&quot;x&quot;:0,&quot;y&quot;:0},&quot;rotate&quot;:0},&quot;text&quot;:{&quot;textData&quot;:{&quot;lineSpacing&quot;:&quot;normal&quot;,&quot;alignment&quot;:&quot;center&quot;,&quot;lines&quot;:[{&quot;runs&quot;:[{&quot;style&quot;:{&quot;fontFamily&quot;:&quot;Roboto&quot;,&quot;fontSize&quot;:15.668540327613892,&quot;color&quot;:&quot;rgba(70,69,70,1)&quot;,&quot;fontWeight&quot;:&quot;bold&quot;,&quot;fontStyle&quot;:&quot;normal&quot;,&quot;decoration&quot;:&quot;none&quot;,&quot;script&quot;:&quot;none&quot;},&quot;range&quot;:[0,3]}],&quot;text&quot;:&quot;2017&quot;}],&quot;verticalAlign&quot;:&quot;TOP&quot;,&quot;_lastCaretLocation&quot;:{&quot;lineIndex&quot;:0,&quot;runIndex&quot;:-1,&quot;charIndex&quot;:-1,&quot;endOfLine&quot;:true}},&quot;size&quot;:{&quot;x&quot;:52.49312648023369,&quot;y&quot;:19},&quot;targetSize&quot;:{&quot;x&quot;:52.49312648023369,&quot;y&quot;:2},&quot;format&quot;:&quot;BETTER_TEXT&quot;},&quot;parent&quot;:{&quot;type&quot;:&quot;CHILD&quot;,&quot;parentId&quot;:&quot;c36571c2-a2f6-4271-b48f-c73e4f6b2f0b&quot;,&quot;order&quot;:&quot;5&quot;}},&quot;747bf737-e4b0-4ced-8aad-60fb9c8bae2c&quot;:{&quot;type&quot;:&quot;FIGURE_OBJECT&quot;,&quot;id&quot;:&quot;747bf737-e4b0-4ced-8aad-60fb9c8bae2c&quot;,&quot;relativeTransform&quot;:{&quot;translate&quot;:{&quot;x&quot;:-199.5238920216529,&quot;y&quot;:186.98142193900867},&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16,&quot;color&quot;:&quot;rgba(112,112,113,1)&quot;,&quot;fontWeight&quot;:&quot;bold&quot;,&quot;fontStyle&quot;:&quot;normal&quot;,&quot;decoration&quot;:&quot;none&quot;,&quot;script&quot;:&quot;none&quot;},&quot;range&quot;:[0,8]}],&quot;text&quot;:&quot;TEMPO 3:4&quot;}],&quot;verticalAlign&quot;:&quot;CENTER&quot;,&quot;_lastCaretLocation&quot;:{&quot;lineIndex&quot;:0,&quot;runIndex&quot;:-1,&quot;charIndex&quot;:-1,&quot;endOfLine&quot;:true}},&quot;size&quot;:{&quot;x&quot;:126.6865853968435,&quot;y&quot;:52.986173163405084},&quot;targetSize&quot;:{&quot;x&quot;:126.6865853968435,&quot;y&quot;:52.986173163405084},&quot;format&quot;:&quot;BETTER_TEXT&quot;,&quot;verticalAlign&quot;:&quot;TOP&quot;},&quot;isLocked&quot;:false,&quot;parent&quot;:{&quot;type&quot;:&quot;CHILD&quot;,&quot;parentId&quot;:&quot;a86bd581-4f81-427c-b333-3655f49fcf1c&quot;,&quot;order&quot;:&quot;7&quot;}},&quot;05ee2b9c-14ca-4119-aae5-6db6b32b6d86&quot;:{&quot;type&quot;:&quot;FIGURE_OBJECT&quot;,&quot;id&quot;:&quot;05ee2b9c-14ca-4119-aae5-6db6b32b6d86&quot;,&quot;relativeTransform&quot;:{&quot;translate&quot;:{&quot;x&quot;:-85.90164961154987,&quot;y&quot;:186.98118961766153},&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16,&quot;color&quot;:&quot;rgba(112,112,113,1)&quot;,&quot;fontWeight&quot;:&quot;bold&quot;,&quot;fontStyle&quot;:&quot;normal&quot;,&quot;decoration&quot;:&quot;none&quot;,&quot;script&quot;:&quot;none&quot;},&quot;range&quot;:[0,7]}],&quot;text&quot;:&quot;HALT-PKD&quot;}],&quot;verticalAlign&quot;:&quot;CENTER&quot;,&quot;_lastCaretLocation&quot;:{&quot;lineIndex&quot;:0,&quot;runIndex&quot;:-1,&quot;charIndex&quot;:-1,&quot;endOfLine&quot;:true}},&quot;size&quot;:{&quot;x&quot;:126.6865853968435,&quot;y&quot;:52.986173163405084},&quot;targetSize&quot;:{&quot;x&quot;:126.6865853968435,&quot;y&quot;:52.986173163405084},&quot;format&quot;:&quot;BETTER_TEXT&quot;,&quot;verticalAlign&quot;:&quot;TOP&quot;},&quot;isLocked&quot;:false,&quot;parent&quot;:{&quot;type&quot;:&quot;CHILD&quot;,&quot;parentId&quot;:&quot;8f3c426e-873c-4b85-a474-32a293e1fef4&quot;,&quot;order&quot;:&quot;7&quot;}},&quot;c8b80e5e-5043-4fd4-a4b0-e002788f3b17&quot;:{&quot;type&quot;:&quot;FIGURE_OBJECT&quot;,&quot;id&quot;:&quot;c8b80e5e-5043-4fd4-a4b0-e002788f3b17&quot;,&quot;relativeTransform&quot;:{&quot;translate&quot;:{&quot;x&quot;:50.626781829048966,&quot;y&quot;:192.80991460439557},&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16,&quot;color&quot;:&quot;rgba(112,112,113,1)&quot;,&quot;fontWeight&quot;:&quot;bold&quot;,&quot;fontStyle&quot;:&quot;normal&quot;,&quot;decoration&quot;:&quot;none&quot;,&quot;script&quot;:&quot;none&quot;},&quot;range&quot;:[0,8]}],&quot;text&quot;:&quot;TEMPO 4:4&quot;},{&quot;runs&quot;:[{&quot;style&quot;:{&quot;fontFamily&quot;:&quot;Roboto&quot;,&quot;fontSize&quot;:16,&quot;color&quot;:&quot;rgba(112,112,113,1)&quot;,&quot;fontWeight&quot;:&quot;bold&quot;,&quot;fontStyle&quot;:&quot;normal&quot;,&quot;decoration&quot;:&quot;none&quot;,&quot;script&quot;:&quot;none&quot;},&quot;range&quot;:[0,6]}],&quot;text&quot;:&quot;REPRISE&quot;}],&quot;verticalAlign&quot;:&quot;CENTER&quot;,&quot;_lastCaretLocation&quot;:{&quot;lineIndex&quot;:1,&quot;runIndex&quot;:-1,&quot;charIndex&quot;:-1,&quot;endOfLine&quot;:true}},&quot;size&quot;:{&quot;x&quot;:126.6865853968435,&quot;y&quot;:52.986173163405084},&quot;targetSize&quot;:{&quot;x&quot;:126.6865853968435,&quot;y&quot;:52.986173163405084},&quot;format&quot;:&quot;BETTER_TEXT&quot;,&quot;verticalAlign&quot;:&quot;TOP&quot;},&quot;isLocked&quot;:false,&quot;parent&quot;:{&quot;type&quot;:&quot;CHILD&quot;,&quot;parentId&quot;:&quot;1ab16d27-8fac-41c0-8eca-f11e6032a245&quot;,&quot;order&quot;:&quot;7&quot;}},&quot;a9da286a-abad-4a84-a511-c8cda7387c25&quot;:{&quot;type&quot;:&quot;FIGURE_OBJECT&quot;,&quot;id&quot;:&quot;a9da286a-abad-4a84-a511-c8cda7387c25&quot;,&quot;relativeTransform&quot;:{&quot;translate&quot;:{&quot;x&quot;:230.15203712296125,&quot;y&quot;:120.00852720245737},&quot;rotate&quot;:3.141592653589793,&quot;skewX&quot;:0,&quot;scale&quot;:{&quot;x&quot;:1,&quot;y&quot;:1}},&quot;opacity&quot;:1,&quot;source&quot;:{&quot;type&quot;:&quot;ASSETS&quot;},&quot;pathStyles&quot;:[{&quot;type&quot;:&quot;FILL&quot;,&quot;fillStyle&quot;:&quot;rgb(0,0,0)&quot;}],&quot;isLocked&quot;:false,&quot;parent&quot;:{&quot;type&quot;:&quot;CHILD&quot;,&quot;parentId&quot;:&quot;dd9fd8b1-52f2-4cdf-b83a-a27c9ad9a435&quot;,&quot;order&quot;:&quot;2&quot;}},&quot;8f908d8c-3f2b-4969-a4e3-535f91822979&quot;:{&quot;type&quot;:&quot;FIGURE_OBJECT&quot;,&quot;id&quot;:&quot;8f908d8c-3f2b-4969-a4e3-535f91822979&quot;,&quot;relativeTransform&quot;:{&quot;translate&quot;:{&quot;x&quot;:1.461228235654718e-13,&quot;y&quot;:34.359499813690064},&quot;rotate&quot;:3.141592653589793},&quot;opacity&quot;:1,&quot;path&quot;:{&quot;type&quot;:&quot;TRIANGLE&quot;,&quot;size&quot;:{&quot;x&quot;:-34.79965429850818,&quot;y&quot;:23.311362321765994},&quot;cornerRounding&quot;:{&quot;type&quot;:&quot;ARC_LENGTH&quot;,&quot;global&quot;:0}},&quot;pathStyles&quot;:[{&quot;type&quot;:&quot;FILL&quot;,&quot;fillStyle&quot;:&quot;rgba(51,90,48,1)&quot;},{&quot;type&quot;:&quot;STROKE&quot;,&quot;strokeStyle&quot;:&quot;rgba(53, 105, 32, 1)&quot;,&quot;lineWidth&quot;:0.587570262285521,&quot;lineJoin&quot;:&quot;round&quot;}],&quot;isLocked&quot;:false,&quot;parent&quot;:{&quot;type&quot;:&quot;CHILD&quot;,&quot;parentId&quot;:&quot;a9da286a-abad-4a84-a511-c8cda7387c25&quot;,&quot;order&quot;:&quot;2&quot;}},&quot;b696e35c-ed0c-4fe1-9ead-68dbed4f08ff&quot;:{&quot;type&quot;:&quot;FIGURE_OBJECT&quot;,&quot;id&quot;:&quot;b696e35c-ed0c-4fe1-9ead-68dbed4f08ff&quot;,&quot;relativeTransform&quot;:{&quot;translate&quot;:{&quot;x&quot;:-2.5049626896938023e-14,&quot;y&quot;:-9.0942322953036},&quot;rotate&quot;:6.283185307179586},&quot;opacity&quot;:1,&quot;path&quot;:{&quot;type&quot;:&quot;ELLIPSE&quot;,&quot;size&quot;:{&quot;x&quot;:-74.42946762082431,&quot;y&quot;:74.42946762082431}},&quot;pathStyles&quot;:[{&quot;type&quot;:&quot;FILL&quot;,&quot;fillStyle&quot;:&quot;rgba(51,90,48,1)&quot;},{&quot;type&quot;:&quot;STROKE&quot;,&quot;strokeStyle&quot;:&quot;rgba(53, 105, 32, 1)&quot;,&quot;lineWidth&quot;:0,&quot;lineJoin&quot;:&quot;round&quot;}],&quot;isLocked&quot;:false,&quot;parent&quot;:{&quot;type&quot;:&quot;CHILD&quot;,&quot;parentId&quot;:&quot;a9da286a-abad-4a84-a511-c8cda7387c25&quot;,&quot;order&quot;:&quot;5&quot;}},&quot;46e1cf4e-f465-4c28-9392-74086d366e96&quot;:{&quot;type&quot;:&quot;FIGURE_OBJECT&quot;,&quot;id&quot;:&quot;46e1cf4e-f465-4c28-9392-74086d366e96&quot;,&quot;relativeTransform&quot;:{&quot;translate&quot;:{&quot;x&quot;:230.15181559167283,&quot;y&quot;:129.24821765080264},&quot;rotate&quot;:0,&quot;skewX&quot;:0,&quot;scale&quot;:{&quot;x&quot;:1,&quot;y&quot;:1}},&quot;layout&quot;:{&quot;sizeRatio&quot;:{&quot;x&quot;:0.8999999999999999,&quot;y&quot;:0.5833333333333334},&quot;keepAspectRatio&quot;:true},&quot;opacity&quot;:1,&quot;path&quot;:{&quot;type&quot;:&quot;ELLIPSE&quot;,&quot;size&quot;:{&quot;x&quot;:58.32569608914854,&quot;y&quot;:58.32569608914854}},&quot;pathStyles&quot;:[{&quot;type&quot;:&quot;FILL&quot;,&quot;fillStyle&quot;:&quot;rgba(255,255,255,1)&quot;},{&quot;type&quot;:&quot;STROKE&quot;,&quot;strokeStyle&quot;:&quot;rgba(0,0,0,1)&quot;,&quot;lineWidth&quot;:0,&quot;lineJoin&quot;:&quot;round&quot;}],&quot;isLocked&quot;:false,&quot;parent&quot;:{&quot;type&quot;:&quot;CHILD&quot;,&quot;parentId&quot;:&quot;dd9fd8b1-52f2-4cdf-b83a-a27c9ad9a435&quot;,&quot;order&quot;:&quot;5&quot;}},&quot;7dca6e5b-c2ed-4ab7-9380-8861200e2c14&quot;:{&quot;type&quot;:&quot;FIGURE_OBJECT&quot;,&quot;id&quot;:&quot;7dca6e5b-c2ed-4ab7-9380-8861200e2c14&quot;,&quot;relativeTransform&quot;:{&quot;translate&quot;:{&quot;x&quot;:0,&quot;y&quot;:0},&quot;rotate&quot;:0},&quot;text&quot;:{&quot;textData&quot;:{&quot;lineSpacing&quot;:&quot;normal&quot;,&quot;alignment&quot;:&quot;center&quot;,&quot;lines&quot;:[{&quot;runs&quot;:[{&quot;style&quot;:{&quot;fontFamily&quot;:&quot;Roboto&quot;,&quot;fontSize&quot;:15.668540327613892,&quot;color&quot;:&quot;rgba(70,69,70,1)&quot;,&quot;fontWeight&quot;:&quot;bold&quot;,&quot;fontStyle&quot;:&quot;normal&quot;,&quot;decoration&quot;:&quot;none&quot;,&quot;script&quot;:&quot;none&quot;},&quot;range&quot;:[0,3]}],&quot;text&quot;:&quot;2021&quot;}],&quot;verticalAlign&quot;:&quot;TOP&quot;,&quot;_lastCaretLocation&quot;:{&quot;lineIndex&quot;:0,&quot;runIndex&quot;:-1,&quot;charIndex&quot;:-1,&quot;endOfLine&quot;:true}},&quot;size&quot;:{&quot;x&quot;:52.49312648023369,&quot;y&quot;:19},&quot;targetSize&quot;:{&quot;x&quot;:52.49312648023369,&quot;y&quot;:2},&quot;format&quot;:&quot;BETTER_TEXT&quot;},&quot;parent&quot;:{&quot;type&quot;:&quot;CHILD&quot;,&quot;parentId&quot;:&quot;46e1cf4e-f465-4c28-9392-74086d366e96&quot;,&quot;order&quot;:&quot;5&quot;}},&quot;1c3d93aa-5377-4397-b2e4-1efec20e93ef&quot;:{&quot;type&quot;:&quot;FIGURE_OBJECT&quot;,&quot;id&quot;:&quot;1c3d93aa-5377-4397-b2e4-1efec20e93ef&quot;,&quot;relativeTransform&quot;:{&quot;translate&quot;:{&quot;x&quot;:233.23216445714692,&quot;y&quot;:185.31638434093054},&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16,&quot;color&quot;:&quot;rgba(112,112,113,1)&quot;,&quot;fontWeight&quot;:&quot;bold&quot;,&quot;fontStyle&quot;:&quot;normal&quot;,&quot;decoration&quot;:&quot;none&quot;,&quot;script&quot;:&quot;none&quot;},&quot;range&quot;:[0,32]}],&quot;text&quot;:&quot;Tolvaptan in Low Kidney Function &quot;}],&quot;verticalAlign&quot;:&quot;CENTER&quot;,&quot;_lastCaretLocation&quot;:{&quot;lineIndex&quot;:0,&quot;runIndex&quot;:0,&quot;charIndex&quot;:32}},&quot;size&quot;:{&quot;x&quot;:126.6865853968435,&quot;y&quot;:52.986173163405084},&quot;targetSize&quot;:{&quot;x&quot;:126.6865853968435,&quot;y&quot;:52.986173163405084},&quot;format&quot;:&quot;BETTER_TEXT&quot;,&quot;verticalAlign&quot;:&quot;TOP&quot;},&quot;isLocked&quot;:false,&quot;parent&quot;:{&quot;type&quot;:&quot;CHILD&quot;,&quot;parentId&quot;:&quot;dd9fd8b1-52f2-4cdf-b83a-a27c9ad9a435&quot;,&quot;order&quot;:&quot;7&quot;}},&quot;ed52ae4b-b798-42b6-b539-2dac4696f96e&quot;:{&quot;type&quot;:&quot;FIGURE_OBJECT&quot;,&quot;id&quot;:&quot;ed52ae4b-b798-42b6-b539-2dac4696f96e&quot;,&quot;relativeTransform&quot;:{&quot;translate&quot;:{&quot;x&quot;:-150.78240837456744,&quot;y&quot;:245.60670450516},&quot;rotate&quot;:3.141592653589793,&quot;skewX&quot;:0,&quot;scale&quot;:{&quot;x&quot;:1,&quot;y&quot;:1}},&quot;opacity&quot;:1,&quot;source&quot;:{&quot;type&quot;:&quot;ASSETS&quot;},&quot;pathStyles&quot;:[{&quot;type&quot;:&quot;FILL&quot;,&quot;fillStyle&quot;:&quot;rgb(0,0,0)&quot;}],&quot;isLocked&quot;:false,&quot;parent&quot;:{&quot;type&quot;:&quot;CHILD&quot;,&quot;parentId&quot;:&quot;957ff903-c24f-4656-ac98-6683b9095c49&quot;,&quot;order&quot;:&quot;2&quot;}},&quot;4781b4f9-6de0-49c3-87e1-8242d7d73e38&quot;:{&quot;type&quot;:&quot;FIGURE_OBJECT&quot;,&quot;id&quot;:&quot;4781b4f9-6de0-49c3-87e1-8242d7d73e38&quot;,&quot;relativeTransform&quot;:{&quot;translate&quot;:{&quot;x&quot;:1.461228235654718e-13,&quot;y&quot;:34.359499813690064},&quot;rotate&quot;:3.141592653589793},&quot;opacity&quot;:1,&quot;path&quot;:{&quot;type&quot;:&quot;TRIANGLE&quot;,&quot;size&quot;:{&quot;x&quot;:-34.79965429850818,&quot;y&quot;:23.311362321765994},&quot;cornerRounding&quot;:{&quot;type&quot;:&quot;ARC_LENGTH&quot;,&quot;global&quot;:0}},&quot;pathStyles&quot;:[{&quot;type&quot;:&quot;FILL&quot;,&quot;fillStyle&quot;:&quot;rgba(200, 77, 76, 1)&quot;},{&quot;type&quot;:&quot;STROKE&quot;,&quot;strokeStyle&quot;:&quot;rgba(107, 21, 25, 1)&quot;,&quot;lineWidth&quot;:0.587570262285521,&quot;lineJoin&quot;:&quot;round&quot;}],&quot;isLocked&quot;:false,&quot;parent&quot;:{&quot;type&quot;:&quot;CHILD&quot;,&quot;parentId&quot;:&quot;ed52ae4b-b798-42b6-b539-2dac4696f96e&quot;,&quot;order&quot;:&quot;2&quot;}},&quot;763e77cc-86fe-43ec-92c3-aa9e167786c3&quot;:{&quot;type&quot;:&quot;FIGURE_OBJECT&quot;,&quot;id&quot;:&quot;763e77cc-86fe-43ec-92c3-aa9e167786c3&quot;,&quot;relativeTransform&quot;:{&quot;translate&quot;:{&quot;x&quot;:-2.5049626896938023e-14,&quot;y&quot;:-9.0942322953036},&quot;rotate&quot;:6.283185307179586},&quot;opacity&quot;:1,&quot;path&quot;:{&quot;type&quot;:&quot;ELLIPSE&quot;,&quot;size&quot;:{&quot;x&quot;:-74.42946762082431,&quot;y&quot;:74.42946762082431}},&quot;pathStyles&quot;:[{&quot;type&quot;:&quot;FILL&quot;,&quot;fillStyle&quot;:&quot;rgba(200, 77, 76, 1)&quot;},{&quot;type&quot;:&quot;STROKE&quot;,&quot;strokeStyle&quot;:&quot;rgba(107, 21, 25, 1)&quot;,&quot;lineWidth&quot;:0,&quot;lineJoin&quot;:&quot;round&quot;}],&quot;isLocked&quot;:false,&quot;parent&quot;:{&quot;type&quot;:&quot;CHILD&quot;,&quot;parentId&quot;:&quot;ed52ae4b-b798-42b6-b539-2dac4696f96e&quot;,&quot;order&quot;:&quot;5&quot;}},&quot;fa474da3-953e-4977-a8bc-1b03cac65a10&quot;:{&quot;type&quot;:&quot;FIGURE_OBJECT&quot;,&quot;id&quot;:&quot;fa474da3-953e-4977-a8bc-1b03cac65a10&quot;,&quot;relativeTransform&quot;:{&quot;translate&quot;:{&quot;x&quot;:-150.78262990585586,&quot;y&quot;:254.84639495350524},&quot;rotate&quot;:0,&quot;skewX&quot;:0,&quot;scale&quot;:{&quot;x&quot;:1,&quot;y&quot;:1}},&quot;layout&quot;:{&quot;sizeRatio&quot;:{&quot;x&quot;:0.8999999999999999,&quot;y&quot;:0.5833333333333334},&quot;keepAspectRatio&quot;:true},&quot;opacity&quot;:1,&quot;path&quot;:{&quot;type&quot;:&quot;ELLIPSE&quot;,&quot;size&quot;:{&quot;x&quot;:58.32569608914854,&quot;y&quot;:58.32569608914854}},&quot;pathStyles&quot;:[{&quot;type&quot;:&quot;FILL&quot;,&quot;fillStyle&quot;:&quot;rgba(255,255,255,1)&quot;},{&quot;type&quot;:&quot;STROKE&quot;,&quot;strokeStyle&quot;:&quot;rgba(0,0,0,1)&quot;,&quot;lineWidth&quot;:0,&quot;lineJoin&quot;:&quot;round&quot;}],&quot;isLocked&quot;:false,&quot;parent&quot;:{&quot;type&quot;:&quot;CHILD&quot;,&quot;parentId&quot;:&quot;957ff903-c24f-4656-ac98-6683b9095c49&quot;,&quot;order&quot;:&quot;5&quot;}},&quot;0e80b1c5-8239-4c40-acb5-9e033e9b1af1&quot;:{&quot;type&quot;:&quot;FIGURE_OBJECT&quot;,&quot;id&quot;:&quot;0e80b1c5-8239-4c40-acb5-9e033e9b1af1&quot;,&quot;relativeTransform&quot;:{&quot;translate&quot;:{&quot;x&quot;:0,&quot;y&quot;:0},&quot;rotate&quot;:0},&quot;text&quot;:{&quot;textData&quot;:{&quot;lineSpacing&quot;:&quot;normal&quot;,&quot;alignment&quot;:&quot;center&quot;,&quot;lines&quot;:[{&quot;runs&quot;:[{&quot;style&quot;:{&quot;fontFamily&quot;:&quot;Roboto&quot;,&quot;fontSize&quot;:15.668540327613892,&quot;color&quot;:&quot;rgba(70,69,70,1)&quot;,&quot;fontWeight&quot;:&quot;bold&quot;,&quot;fontStyle&quot;:&quot;normal&quot;,&quot;decoration&quot;:&quot;none&quot;,&quot;script&quot;:&quot;none&quot;},&quot;range&quot;:[0,3]}],&quot;text&quot;:&quot;2013&quot;}],&quot;verticalAlign&quot;:&quot;TOP&quot;,&quot;_lastCaretLocation&quot;:{&quot;lineIndex&quot;:0,&quot;runIndex&quot;:-1,&quot;charIndex&quot;:-1,&quot;endOfLine&quot;:true}},&quot;size&quot;:{&quot;x&quot;:52.49312648023369,&quot;y&quot;:19},&quot;targetSize&quot;:{&quot;x&quot;:52.49312648023369,&quot;y&quot;:2},&quot;format&quot;:&quot;BETTER_TEXT&quot;},&quot;parent&quot;:{&quot;type&quot;:&quot;CHILD&quot;,&quot;parentId&quot;:&quot;fa474da3-953e-4977-a8bc-1b03cac65a10&quot;,&quot;order&quot;:&quot;5&quot;}},&quot;84f7c021-035e-4fe9-85a4-0bcaaa5dc5cb&quot;:{&quot;type&quot;:&quot;FIGURE_OBJECT&quot;,&quot;id&quot;:&quot;84f7c021-035e-4fe9-85a4-0bcaaa5dc5cb&quot;,&quot;relativeTransform&quot;:{&quot;translate&quot;:{&quot;x&quot;:-149.75685450913656,&quot;y&quot;:307.1197076399628},&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16,&quot;color&quot;:&quot;rgba(112,112,113,1)&quot;,&quot;fontWeight&quot;:&quot;bold&quot;,&quot;fontStyle&quot;:&quot;normal&quot;,&quot;decoration&quot;:&quot;none&quot;,&quot;script&quot;:&quot;none&quot;},&quot;range&quot;:[0,7]}],&quot;text&quot;:&quot;ALADIN-1&quot;}],&quot;verticalAlign&quot;:&quot;CENTER&quot;,&quot;_lastCaretLocation&quot;:{&quot;lineIndex&quot;:0,&quot;runIndex&quot;:-1,&quot;charIndex&quot;:-1,&quot;endOfLine&quot;:true}},&quot;size&quot;:{&quot;x&quot;:126.6865853968435,&quot;y&quot;:52.986173163405084},&quot;targetSize&quot;:{&quot;x&quot;:126.6865853968435,&quot;y&quot;:52.986173163405084},&quot;format&quot;:&quot;BETTER_TEXT&quot;,&quot;verticalAlign&quot;:&quot;TOP&quot;},&quot;isLocked&quot;:false,&quot;parent&quot;:{&quot;type&quot;:&quot;CHILD&quot;,&quot;parentId&quot;:&quot;957ff903-c24f-4656-ac98-6683b9095c49&quot;,&quot;order&quot;:&quot;7&quot;}},&quot;571937ab-bb9f-4c1c-a7d4-d43ea1ebeddd&quot;:{&quot;type&quot;:&quot;FIGURE_OBJECT&quot;,&quot;id&quot;:&quot;571937ab-bb9f-4c1c-a7d4-d43ea1ebeddd&quot;,&quot;relativeTransform&quot;:{&quot;translate&quot;:{&quot;x&quot;:110.49188163680782,&quot;y&quot;:247.99372615058564},&quot;rotate&quot;:3.141592653589793,&quot;skewX&quot;:0,&quot;scale&quot;:{&quot;x&quot;:1,&quot;y&quot;:1}},&quot;opacity&quot;:1,&quot;source&quot;:{&quot;type&quot;:&quot;ASSETS&quot;},&quot;pathStyles&quot;:[{&quot;type&quot;:&quot;FILL&quot;,&quot;fillStyle&quot;:&quot;rgb(0,0,0)&quot;}],&quot;isLocked&quot;:false,&quot;parent&quot;:{&quot;type&quot;:&quot;CHILD&quot;,&quot;parentId&quot;:&quot;1336bb1f-4ee2-4bc7-8d62-102664c6b81e&quot;,&quot;order&quot;:&quot;2&quot;}},&quot;b4030dc8-f934-4d70-a22d-2b8e48722968&quot;:{&quot;type&quot;:&quot;FIGURE_OBJECT&quot;,&quot;id&quot;:&quot;b4030dc8-f934-4d70-a22d-2b8e48722968&quot;,&quot;relativeTransform&quot;:{&quot;translate&quot;:{&quot;x&quot;:1.461228235654718e-13,&quot;y&quot;:34.359499813690064},&quot;rotate&quot;:3.141592653589793},&quot;opacity&quot;:1,&quot;path&quot;:{&quot;type&quot;:&quot;TRIANGLE&quot;,&quot;size&quot;:{&quot;x&quot;:-34.79965429850818,&quot;y&quot;:23.311362321765994},&quot;cornerRounding&quot;:{&quot;type&quot;:&quot;ARC_LENGTH&quot;,&quot;global&quot;:0}},&quot;pathStyles&quot;:[{&quot;type&quot;:&quot;FILL&quot;,&quot;fillStyle&quot;:&quot;rgba(200, 77, 76, 1)&quot;},{&quot;type&quot;:&quot;STROKE&quot;,&quot;strokeStyle&quot;:&quot;rgba(107, 21, 25, 1)&quot;,&quot;lineWidth&quot;:0.587570262285521,&quot;lineJoin&quot;:&quot;round&quot;}],&quot;isLocked&quot;:false,&quot;parent&quot;:{&quot;type&quot;:&quot;CHILD&quot;,&quot;parentId&quot;:&quot;571937ab-bb9f-4c1c-a7d4-d43ea1ebeddd&quot;,&quot;order&quot;:&quot;2&quot;}},&quot;0aea05ed-0a4f-4d14-918a-b77a71581ac9&quot;:{&quot;type&quot;:&quot;FIGURE_OBJECT&quot;,&quot;id&quot;:&quot;0aea05ed-0a4f-4d14-918a-b77a71581ac9&quot;,&quot;relativeTransform&quot;:{&quot;translate&quot;:{&quot;x&quot;:-2.5049626896938023e-14,&quot;y&quot;:-9.0942322953036},&quot;rotate&quot;:6.283185307179586},&quot;opacity&quot;:1,&quot;path&quot;:{&quot;type&quot;:&quot;ELLIPSE&quot;,&quot;size&quot;:{&quot;x&quot;:-74.42946762082431,&quot;y&quot;:74.42946762082431}},&quot;pathStyles&quot;:[{&quot;type&quot;:&quot;FILL&quot;,&quot;fillStyle&quot;:&quot;rgba(200, 77, 76, 1)&quot;},{&quot;type&quot;:&quot;STROKE&quot;,&quot;strokeStyle&quot;:&quot;rgba(107, 21, 25, 1)&quot;,&quot;lineWidth&quot;:0,&quot;lineJoin&quot;:&quot;round&quot;}],&quot;isLocked&quot;:false,&quot;parent&quot;:{&quot;type&quot;:&quot;CHILD&quot;,&quot;parentId&quot;:&quot;571937ab-bb9f-4c1c-a7d4-d43ea1ebeddd&quot;,&quot;order&quot;:&quot;5&quot;}},&quot;106c7ee4-399c-4df3-8ba9-0a79a8bde7a4&quot;:{&quot;type&quot;:&quot;FIGURE_OBJECT&quot;,&quot;id&quot;:&quot;106c7ee4-399c-4df3-8ba9-0a79a8bde7a4&quot;,&quot;relativeTransform&quot;:{&quot;translate&quot;:{&quot;x&quot;:110.4916601055194,&quot;y&quot;:257.2334165989309},&quot;rotate&quot;:0,&quot;skewX&quot;:0,&quot;scale&quot;:{&quot;x&quot;:1,&quot;y&quot;:1}},&quot;layout&quot;:{&quot;sizeRatio&quot;:{&quot;x&quot;:0.8999999999999999,&quot;y&quot;:0.5833333333333334},&quot;keepAspectRatio&quot;:true},&quot;opacity&quot;:1,&quot;path&quot;:{&quot;type&quot;:&quot;ELLIPSE&quot;,&quot;size&quot;:{&quot;x&quot;:58.32569608914854,&quot;y&quot;:58.32569608914854}},&quot;pathStyles&quot;:[{&quot;type&quot;:&quot;FILL&quot;,&quot;fillStyle&quot;:&quot;rgba(255,255,255,1)&quot;},{&quot;type&quot;:&quot;STROKE&quot;,&quot;strokeStyle&quot;:&quot;rgba(0,0,0,1)&quot;,&quot;lineWidth&quot;:0,&quot;lineJoin&quot;:&quot;round&quot;}],&quot;isLocked&quot;:false,&quot;parent&quot;:{&quot;type&quot;:&quot;CHILD&quot;,&quot;parentId&quot;:&quot;1336bb1f-4ee2-4bc7-8d62-102664c6b81e&quot;,&quot;order&quot;:&quot;5&quot;}},&quot;ff50ff51-5b30-40f3-b4cb-5d9303e918d1&quot;:{&quot;type&quot;:&quot;FIGURE_OBJECT&quot;,&quot;id&quot;:&quot;ff50ff51-5b30-40f3-b4cb-5d9303e918d1&quot;,&quot;relativeTransform&quot;:{&quot;translate&quot;:{&quot;x&quot;:0,&quot;y&quot;:0},&quot;rotate&quot;:0},&quot;text&quot;:{&quot;textData&quot;:{&quot;lineSpacing&quot;:&quot;normal&quot;,&quot;alignment&quot;:&quot;center&quot;,&quot;lines&quot;:[{&quot;runs&quot;:[{&quot;style&quot;:{&quot;fontFamily&quot;:&quot;Roboto&quot;,&quot;fontSize&quot;:15.668540327613892,&quot;color&quot;:&quot;rgba(70,69,70,1)&quot;,&quot;fontWeight&quot;:&quot;bold&quot;,&quot;fontStyle&quot;:&quot;normal&quot;,&quot;decoration&quot;:&quot;none&quot;,&quot;script&quot;:&quot;none&quot;},&quot;range&quot;:[0,3]}],&quot;text&quot;:&quot;2018&quot;}],&quot;verticalAlign&quot;:&quot;TOP&quot;,&quot;_lastCaretLocation&quot;:{&quot;lineIndex&quot;:0,&quot;runIndex&quot;:-1,&quot;charIndex&quot;:-1,&quot;endOfLine&quot;:true}},&quot;size&quot;:{&quot;x&quot;:52.49312648023369,&quot;y&quot;:19},&quot;targetSize&quot;:{&quot;x&quot;:52.49312648023369,&quot;y&quot;:2},&quot;format&quot;:&quot;BETTER_TEXT&quot;},&quot;parent&quot;:{&quot;type&quot;:&quot;CHILD&quot;,&quot;parentId&quot;:&quot;106c7ee4-399c-4df3-8ba9-0a79a8bde7a4&quot;,&quot;order&quot;:&quot;5&quot;}},&quot;a0bb53c7-68b1-4480-9e5d-045e02af484b&quot;:{&quot;type&quot;:&quot;FIGURE_OBJECT&quot;,&quot;id&quot;:&quot;a0bb53c7-68b1-4480-9e5d-045e02af484b&quot;,&quot;relativeTransform&quot;:{&quot;translate&quot;:{&quot;x&quot;:111.51743550223864,&quot;y&quot;:309.5067292853885},&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16,&quot;color&quot;:&quot;rgba(112,112,113,1)&quot;,&quot;fontWeight&quot;:&quot;bold&quot;,&quot;fontStyle&quot;:&quot;normal&quot;,&quot;decoration&quot;:&quot;none&quot;,&quot;script&quot;:&quot;none&quot;},&quot;range&quot;:[0,6]}],&quot;text&quot;:&quot;DIPAK-1&quot;}],&quot;verticalAlign&quot;:&quot;CENTER&quot;,&quot;_lastCaretLocation&quot;:{&quot;lineIndex&quot;:0,&quot;runIndex&quot;:-1,&quot;charIndex&quot;:-1,&quot;endOfLine&quot;:true}},&quot;size&quot;:{&quot;x&quot;:126.6865853968435,&quot;y&quot;:52.986173163405084},&quot;targetSize&quot;:{&quot;x&quot;:126.6865853968435,&quot;y&quot;:52.986173163405084},&quot;format&quot;:&quot;BETTER_TEXT&quot;,&quot;verticalAlign&quot;:&quot;TOP&quot;},&quot;isLocked&quot;:false,&quot;parent&quot;:{&quot;type&quot;:&quot;CHILD&quot;,&quot;parentId&quot;:&quot;1336bb1f-4ee2-4bc7-8d62-102664c6b81e&quot;,&quot;order&quot;:&quot;7&quot;}},&quot;acb5f6d2-8232-4aba-8bbc-a44a9485367f&quot;:{&quot;type&quot;:&quot;FIGURE_OBJECT&quot;,&quot;id&quot;:&quot;acb5f6d2-8232-4aba-8bbc-a44a9485367f&quot;,&quot;relativeTransform&quot;:{&quot;translate&quot;:{&quot;x&quot;:195.97274607148086,&quot;y&quot;:247.9936612143088},&quot;rotate&quot;:3.141592653589793,&quot;skewX&quot;:0,&quot;scale&quot;:{&quot;x&quot;:1,&quot;y&quot;:1}},&quot;opacity&quot;:1,&quot;source&quot;:{&quot;type&quot;:&quot;ASSETS&quot;},&quot;pathStyles&quot;:[{&quot;type&quot;:&quot;FILL&quot;,&quot;fillStyle&quot;:&quot;rgb(0,0,0)&quot;}],&quot;isLocked&quot;:false,&quot;parent&quot;:{&quot;type&quot;:&quot;CHILD&quot;,&quot;parentId&quot;:&quot;d1349d18-3410-41fa-82b9-79a17fcff493&quot;,&quot;order&quot;:&quot;2&quot;}},&quot;49e6f93b-6c73-496b-9b30-5e9da54edc2b&quot;:{&quot;type&quot;:&quot;FIGURE_OBJECT&quot;,&quot;id&quot;:&quot;49e6f93b-6c73-496b-9b30-5e9da54edc2b&quot;,&quot;relativeTransform&quot;:{&quot;translate&quot;:{&quot;x&quot;:1.461228235654718e-13,&quot;y&quot;:34.359499813690064},&quot;rotate&quot;:3.141592653589793},&quot;opacity&quot;:1,&quot;path&quot;:{&quot;type&quot;:&quot;TRIANGLE&quot;,&quot;size&quot;:{&quot;x&quot;:-34.79965429850818,&quot;y&quot;:23.311362321765994},&quot;cornerRounding&quot;:{&quot;type&quot;:&quot;ARC_LENGTH&quot;,&quot;global&quot;:0}},&quot;pathStyles&quot;:[{&quot;type&quot;:&quot;FILL&quot;,&quot;fillStyle&quot;:&quot;rgba(200, 77, 76, 1)&quot;},{&quot;type&quot;:&quot;STROKE&quot;,&quot;strokeStyle&quot;:&quot;rgba(107, 21, 25, 1)&quot;,&quot;lineWidth&quot;:0.587570262285521,&quot;lineJoin&quot;:&quot;round&quot;}],&quot;isLocked&quot;:false,&quot;parent&quot;:{&quot;type&quot;:&quot;CHILD&quot;,&quot;parentId&quot;:&quot;acb5f6d2-8232-4aba-8bbc-a44a9485367f&quot;,&quot;order&quot;:&quot;2&quot;}},&quot;2e11272e-56c7-4fae-8c21-6b0e4a76f682&quot;:{&quot;type&quot;:&quot;FIGURE_OBJECT&quot;,&quot;id&quot;:&quot;2e11272e-56c7-4fae-8c21-6b0e4a76f682&quot;,&quot;relativeTransform&quot;:{&quot;translate&quot;:{&quot;x&quot;:-2.5049626896938023e-14,&quot;y&quot;:-9.0942322953036},&quot;rotate&quot;:6.283185307179586},&quot;opacity&quot;:1,&quot;path&quot;:{&quot;type&quot;:&quot;ELLIPSE&quot;,&quot;size&quot;:{&quot;x&quot;:-74.42946762082431,&quot;y&quot;:74.42946762082431}},&quot;pathStyles&quot;:[{&quot;type&quot;:&quot;FILL&quot;,&quot;fillStyle&quot;:&quot;rgba(200, 77, 76, 1)&quot;},{&quot;type&quot;:&quot;STROKE&quot;,&quot;strokeStyle&quot;:&quot;rgba(107, 21, 25, 1)&quot;,&quot;lineWidth&quot;:0,&quot;lineJoin&quot;:&quot;round&quot;}],&quot;isLocked&quot;:false,&quot;parent&quot;:{&quot;type&quot;:&quot;CHILD&quot;,&quot;parentId&quot;:&quot;acb5f6d2-8232-4aba-8bbc-a44a9485367f&quot;,&quot;order&quot;:&quot;5&quot;}},&quot;6c4b12d9-b2ea-43e5-8854-f3870ae11ae8&quot;:{&quot;type&quot;:&quot;FIGURE_OBJECT&quot;,&quot;id&quot;:&quot;6c4b12d9-b2ea-43e5-8854-f3870ae11ae8&quot;,&quot;relativeTransform&quot;:{&quot;translate&quot;:{&quot;x&quot;:195.97252454019244,&quot;y&quot;:257.23335166265406},&quot;rotate&quot;:0,&quot;skewX&quot;:0,&quot;scale&quot;:{&quot;x&quot;:1,&quot;y&quot;:1}},&quot;layout&quot;:{&quot;sizeRatio&quot;:{&quot;x&quot;:0.8999999999999999,&quot;y&quot;:0.5833333333333334},&quot;keepAspectRatio&quot;:true},&quot;opacity&quot;:1,&quot;path&quot;:{&quot;type&quot;:&quot;ELLIPSE&quot;,&quot;size&quot;:{&quot;x&quot;:58.32569608914854,&quot;y&quot;:58.32569608914854}},&quot;pathStyles&quot;:[{&quot;type&quot;:&quot;FILL&quot;,&quot;fillStyle&quot;:&quot;rgba(255,255,255,1)&quot;},{&quot;type&quot;:&quot;STROKE&quot;,&quot;strokeStyle&quot;:&quot;rgba(0,0,0,1)&quot;,&quot;lineWidth&quot;:0,&quot;lineJoin&quot;:&quot;round&quot;}],&quot;isLocked&quot;:false,&quot;parent&quot;:{&quot;type&quot;:&quot;CHILD&quot;,&quot;parentId&quot;:&quot;d1349d18-3410-41fa-82b9-79a17fcff493&quot;,&quot;order&quot;:&quot;5&quot;}},&quot;b20f7c0e-6f79-4017-b2ca-ed20f9a381d3&quot;:{&quot;type&quot;:&quot;FIGURE_OBJECT&quot;,&quot;id&quot;:&quot;b20f7c0e-6f79-4017-b2ca-ed20f9a381d3&quot;,&quot;relativeTransform&quot;:{&quot;translate&quot;:{&quot;x&quot;:0,&quot;y&quot;:0},&quot;rotate&quot;:0},&quot;text&quot;:{&quot;textData&quot;:{&quot;lineSpacing&quot;:&quot;normal&quot;,&quot;alignment&quot;:&quot;center&quot;,&quot;lines&quot;:[{&quot;runs&quot;:[{&quot;style&quot;:{&quot;fontFamily&quot;:&quot;Roboto&quot;,&quot;fontSize&quot;:15.668540327613892,&quot;color&quot;:&quot;rgba(70,69,70,1)&quot;,&quot;fontWeight&quot;:&quot;bold&quot;,&quot;fontStyle&quot;:&quot;normal&quot;,&quot;decoration&quot;:&quot;none&quot;,&quot;script&quot;:&quot;none&quot;},&quot;range&quot;:[0,3]}],&quot;text&quot;:&quot;2019&quot;}],&quot;verticalAlign&quot;:&quot;TOP&quot;,&quot;_lastCaretLocation&quot;:{&quot;lineIndex&quot;:0,&quot;runIndex&quot;:-1,&quot;charIndex&quot;:-1,&quot;endOfLine&quot;:true}},&quot;size&quot;:{&quot;x&quot;:52.49312648023369,&quot;y&quot;:19},&quot;targetSize&quot;:{&quot;x&quot;:52.49312648023369,&quot;y&quot;:2},&quot;format&quot;:&quot;BETTER_TEXT&quot;},&quot;parent&quot;:{&quot;type&quot;:&quot;CHILD&quot;,&quot;parentId&quot;:&quot;6c4b12d9-b2ea-43e5-8854-f3870ae11ae8&quot;,&quot;order&quot;:&quot;5&quot;}},&quot;70381524-545e-49e3-800c-9111bbd77859&quot;:{&quot;type&quot;:&quot;FIGURE_OBJECT&quot;,&quot;id&quot;:&quot;70381524-545e-49e3-800c-9111bbd77859&quot;,&quot;relativeTransform&quot;:{&quot;translate&quot;:{&quot;x&quot;:195.97164039982516,&quot;y&quot;:309.5066643491116},&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16,&quot;color&quot;:&quot;rgba(112,112,113,1)&quot;,&quot;fontWeight&quot;:&quot;bold&quot;,&quot;fontStyle&quot;:&quot;normal&quot;,&quot;decoration&quot;:&quot;none&quot;,&quot;script&quot;:&quot;none&quot;},&quot;range&quot;:[0,7]}],&quot;text&quot;:&quot;ALADIN-2&quot;}],&quot;verticalAlign&quot;:&quot;CENTER&quot;,&quot;_lastCaretLocation&quot;:{&quot;lineIndex&quot;:0,&quot;runIndex&quot;:-1,&quot;charIndex&quot;:-1,&quot;endOfLine&quot;:true}},&quot;size&quot;:{&quot;x&quot;:126.6865853968435,&quot;y&quot;:52.986173163405084},&quot;targetSize&quot;:{&quot;x&quot;:126.6865853968435,&quot;y&quot;:52.986173163405084},&quot;format&quot;:&quot;BETTER_TEXT&quot;,&quot;verticalAlign&quot;:&quot;TOP&quot;},&quot;isLocked&quot;:false,&quot;parent&quot;:{&quot;type&quot;:&quot;CHILD&quot;,&quot;parentId&quot;:&quot;d1349d18-3410-41fa-82b9-79a17fcff493&quot;,&quot;order&quot;:&quot;7&quot;}},&quot;0b988ffa-37a7-4722-9646-a5c9f9a77803&quot;:{&quot;type&quot;:&quot;FIGURE_OBJECT&quot;,&quot;id&quot;:&quot;0b988ffa-37a7-4722-9646-a5c9f9a77803&quot;,&quot;relativeTransform&quot;:{&quot;translate&quot;:{&quot;x&quot;:1.461228235654718e-13,&quot;y&quot;:34.359499813690064},&quot;rotate&quot;:3.141592653589793},&quot;opacity&quot;:1,&quot;path&quot;:{&quot;type&quot;:&quot;TRIANGLE&quot;,&quot;size&quot;:{&quot;x&quot;:-34.79965429850818,&quot;y&quot;:23.311362321765994},&quot;cornerRounding&quot;:{&quot;type&quot;:&quot;ARC_LENGTH&quot;,&quot;global&quot;:0}},&quot;pathStyles&quot;:[{&quot;type&quot;:&quot;FILL&quot;,&quot;fillStyle&quot;:&quot;rgba(242,179,66,1)&quot;},{&quot;type&quot;:&quot;STROKE&quot;,&quot;strokeStyle&quot;:&quot;rgba(107, 21, 25, 1)&quot;,&quot;lineWidth&quot;:0.587570262285521,&quot;lineJoin&quot;:&quot;round&quot;}],&quot;isLocked&quot;:false,&quot;parent&quot;:{&quot;type&quot;:&quot;CHILD&quot;,&quot;parentId&quot;:&quot;75c915fb-fe28-413f-a37e-f437ee1a693b&quot;,&quot;order&quot;:&quot;2&quot;}},&quot;ef764ed0-72c7-4eac-b70c-564e258ef99c&quot;:{&quot;type&quot;:&quot;FIGURE_OBJECT&quot;,&quot;id&quot;:&quot;ef764ed0-72c7-4eac-b70c-564e258ef99c&quot;,&quot;relativeTransform&quot;:{&quot;translate&quot;:{&quot;x&quot;:-2.504962689693802e-14,&quot;y&quot;:-9.094232295303586},&quot;rotate&quot;:-2.4492935982947064e-16},&quot;opacity&quot;:1,&quot;path&quot;:{&quot;type&quot;:&quot;ELLIPSE&quot;,&quot;size&quot;:{&quot;x&quot;:-74.42946762082431,&quot;y&quot;:74.42946762082434}},&quot;pathStyles&quot;:[{&quot;type&quot;:&quot;FILL&quot;,&quot;fillStyle&quot;:&quot;rgba(242,179,66,1)&quot;},{&quot;type&quot;:&quot;STROKE&quot;,&quot;strokeStyle&quot;:&quot;rgba(107, 21, 25, 1)&quot;,&quot;lineWidth&quot;:0,&quot;lineJoin&quot;:&quot;round&quot;}],&quot;isLocked&quot;:false,&quot;parent&quot;:{&quot;type&quot;:&quot;CHILD&quot;,&quot;parentId&quot;:&quot;75c915fb-fe28-413f-a37e-f437ee1a693b&quot;,&quot;order&quot;:&quot;5&quot;}},&quot;89866ead-f5ff-4f86-8f5b-cdd7ff5bfe76&quot;:{&quot;type&quot;:&quot;FIGURE_OBJECT&quot;,&quot;id&quot;:&quot;89866ead-f5ff-4f86-8f5b-cdd7ff5bfe76&quot;,&quot;relativeTransform&quot;:{&quot;translate&quot;:{&quot;x&quot;:315.63506420791924,&quot;y&quot;:257.2334598897821},&quot;rotate&quot;:0,&quot;skewX&quot;:0,&quot;scale&quot;:{&quot;x&quot;:1,&quot;y&quot;:1}},&quot;layout&quot;:{&quot;sizeRatio&quot;:{&quot;x&quot;:0.8999999999999999,&quot;y&quot;:0.5833333333333334},&quot;keepAspectRatio&quot;:true},&quot;opacity&quot;:1,&quot;path&quot;:{&quot;type&quot;:&quot;ELLIPSE&quot;,&quot;size&quot;:{&quot;x&quot;:58.32569608914854,&quot;y&quot;:58.32569608914854}},&quot;pathStyles&quot;:[{&quot;type&quot;:&quot;FILL&quot;,&quot;fillStyle&quot;:&quot;rgba(255,255,255,1)&quot;},{&quot;type&quot;:&quot;STROKE&quot;,&quot;strokeStyle&quot;:&quot;rgba(0,0,0,1)&quot;,&quot;lineWidth&quot;:0,&quot;lineJoin&quot;:&quot;round&quot;}],&quot;isLocked&quot;:false,&quot;parent&quot;:{&quot;type&quot;:&quot;CHILD&quot;,&quot;parentId&quot;:&quot;525cd08b-4157-4092-a850-f3537a922c11&quot;,&quot;order&quot;:&quot;5&quot;}},&quot;e4bcfb87-a9f9-4208-8dcc-0e62df908903&quot;:{&quot;type&quot;:&quot;FIGURE_OBJECT&quot;,&quot;id&quot;:&quot;e4bcfb87-a9f9-4208-8dcc-0e62df908903&quot;,&quot;relativeTransform&quot;:{&quot;translate&quot;:{&quot;x&quot;:0,&quot;y&quot;:0},&quot;rotate&quot;:0},&quot;text&quot;:{&quot;textData&quot;:{&quot;lineSpacing&quot;:&quot;normal&quot;,&quot;alignment&quot;:&quot;center&quot;,&quot;lines&quot;:[{&quot;runs&quot;:[{&quot;style&quot;:{&quot;fontFamily&quot;:&quot;Roboto&quot;,&quot;fontSize&quot;:15.668540327613892,&quot;color&quot;:&quot;rgba(70,69,70,1)&quot;,&quot;fontWeight&quot;:&quot;bold&quot;,&quot;fontStyle&quot;:&quot;normal&quot;,&quot;decoration&quot;:&quot;none&quot;,&quot;script&quot;:&quot;none&quot;},&quot;range&quot;:[0,3]}],&quot;text&quot;:&quot;2023&quot;}],&quot;verticalAlign&quot;:&quot;TOP&quot;,&quot;_lastCaretLocation&quot;:{&quot;lineIndex&quot;:0,&quot;runIndex&quot;:-1,&quot;charIndex&quot;:-1,&quot;endOfLine&quot;:true}},&quot;size&quot;:{&quot;x&quot;:52.49312648023369,&quot;y&quot;:19},&quot;targetSize&quot;:{&quot;x&quot;:52.49312648023369,&quot;y&quot;:2},&quot;format&quot;:&quot;BETTER_TEXT&quot;},&quot;parent&quot;:{&quot;type&quot;:&quot;CHILD&quot;,&quot;parentId&quot;:&quot;89866ead-f5ff-4f86-8f5b-cdd7ff5bfe76&quot;,&quot;order&quot;:&quot;5&quot;}},&quot;672dcf1f-f644-451a-8145-08a97ea1c6fb&quot;:{&quot;type&quot;:&quot;FIGURE_OBJECT&quot;,&quot;id&quot;:&quot;672dcf1f-f644-451a-8145-08a97ea1c6fb&quot;,&quot;relativeTransform&quot;:{&quot;translate&quot;:{&quot;x&quot;:315.63418006755194,&quot;y&quot;:309.50677257623965},&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16,&quot;color&quot;:&quot;rgba(112,112,113,1)&quot;,&quot;fontWeight&quot;:&quot;bold&quot;,&quot;fontStyle&quot;:&quot;normal&quot;,&quot;decoration&quot;:&quot;none&quot;,&quot;script&quot;:&quot;none&quot;},&quot;range&quot;:[0,9]}],&quot;text&quot;:&quot;Venglustat&quot;}],&quot;verticalAlign&quot;:&quot;CENTER&quot;,&quot;_lastCaretLocation&quot;:{&quot;lineIndex&quot;:0,&quot;runIndex&quot;:-1,&quot;charIndex&quot;:-1,&quot;endOfLine&quot;:true}},&quot;size&quot;:{&quot;x&quot;:126.6865853968435,&quot;y&quot;:52.986173163405084},&quot;targetSize&quot;:{&quot;x&quot;:126.6865853968435,&quot;y&quot;:52.986173163405084},&quot;format&quot;:&quot;BETTER_TEXT&quot;,&quot;verticalAlign&quot;:&quot;TOP&quot;},&quot;isLocked&quot;:false,&quot;parent&quot;:{&quot;type&quot;:&quot;CHILD&quot;,&quot;parentId&quot;:&quot;525cd08b-4157-4092-a850-f3537a922c11&quot;,&quot;order&quot;:&quot;7&quot;}},&quot;75c915fb-fe28-413f-a37e-f437ee1a693b&quot;:{&quot;type&quot;:&quot;FIGURE_OBJECT&quot;,&quot;id&quot;:&quot;75c915fb-fe28-413f-a37e-f437ee1a693b&quot;,&quot;parent&quot;:{&quot;type&quot;:&quot;CHILD&quot;,&quot;parentId&quot;:&quot;525cd08b-4157-4092-a850-f3537a922c11&quot;,&quot;order&quot;:&quot;2&quot;},&quot;relativeTransform&quot;:{&quot;translate&quot;:{&quot;x&quot;:315.6352857392077,&quot;y&quot;:247.99376944143683},&quot;rotate&quot;:3.141592653589793,&quot;skewX&quot;:0,&quot;scale&quot;:{&quot;x&quot;:1,&quot;y&quot;:1}}},&quot;974eb0ed-90d1-482f-aaa0-3f9d83c2c6bf&quot;:{&quot;type&quot;:&quot;FIGURE_OBJECT&quot;,&quot;id&quot;:&quot;974eb0ed-90d1-482f-aaa0-3f9d83c2c6bf&quot;,&quot;relativeTransform&quot;:{&quot;translate&quot;:{&quot;x&quot;:415.6314631274722,&quot;y&quot;:247.99345053838732},&quot;rotate&quot;:3.141592653589793,&quot;skewX&quot;:0,&quot;scale&quot;:{&quot;x&quot;:1,&quot;y&quot;:1}},&quot;opacity&quot;:1,&quot;source&quot;:{&quot;type&quot;:&quot;ASSETS&quot;},&quot;pathStyles&quot;:[{&quot;type&quot;:&quot;FILL&quot;,&quot;fillStyle&quot;:&quot;rgb(0,0,0)&quot;}],&quot;isLocked&quot;:false,&quot;parent&quot;:{&quot;type&quot;:&quot;CHILD&quot;,&quot;parentId&quot;:&quot;ab5b204c-6a5a-4a46-85e5-0c76279574ab&quot;,&quot;order&quot;:&quot;2&quot;}},&quot;5d7ed1ef-c005-4500-99b1-db17519f77b4&quot;:{&quot;type&quot;:&quot;FIGURE_OBJECT&quot;,&quot;id&quot;:&quot;5d7ed1ef-c005-4500-99b1-db17519f77b4&quot;,&quot;relativeTransform&quot;:{&quot;translate&quot;:{&quot;x&quot;:1.461228235654718e-13,&quot;y&quot;:34.359499813690064},&quot;rotate&quot;:3.141592653589793},&quot;opacity&quot;:1,&quot;path&quot;:{&quot;type&quot;:&quot;TRIANGLE&quot;,&quot;size&quot;:{&quot;x&quot;:-34.79965429850818,&quot;y&quot;:23.311362321765994},&quot;cornerRounding&quot;:{&quot;type&quot;:&quot;ARC_LENGTH&quot;,&quot;global&quot;:0}},&quot;pathStyles&quot;:[{&quot;type&quot;:&quot;FILL&quot;,&quot;fillStyle&quot;:&quot;rgba(130,92,166,1)&quot;},{&quot;type&quot;:&quot;STROKE&quot;,&quot;strokeStyle&quot;:&quot;rgba(107, 21, 25, 1)&quot;,&quot;lineWidth&quot;:0.587570262285521,&quot;lineJoin&quot;:&quot;round&quot;}],&quot;isLocked&quot;:false,&quot;parent&quot;:{&quot;type&quot;:&quot;CHILD&quot;,&quot;parentId&quot;:&quot;974eb0ed-90d1-482f-aaa0-3f9d83c2c6bf&quot;,&quot;order&quot;:&quot;2&quot;}},&quot;356fbd0a-a900-4848-b642-00528aba4b58&quot;:{&quot;type&quot;:&quot;FIGURE_OBJECT&quot;,&quot;id&quot;:&quot;356fbd0a-a900-4848-b642-00528aba4b58&quot;,&quot;relativeTransform&quot;:{&quot;translate&quot;:{&quot;x&quot;:-2.5049626896938023e-14,&quot;y&quot;:-9.0942322953036},&quot;rotate&quot;:6.283185307179586},&quot;opacity&quot;:1,&quot;path&quot;:{&quot;type&quot;:&quot;ELLIPSE&quot;,&quot;size&quot;:{&quot;x&quot;:-74.42946762082431,&quot;y&quot;:74.42946762082431}},&quot;pathStyles&quot;:[{&quot;type&quot;:&quot;FILL&quot;,&quot;fillStyle&quot;:&quot;rgba(130,92,166,1)&quot;},{&quot;type&quot;:&quot;STROKE&quot;,&quot;strokeStyle&quot;:&quot;rgba(107, 21, 25, 1)&quot;,&quot;lineWidth&quot;:0,&quot;lineJoin&quot;:&quot;round&quot;}],&quot;isLocked&quot;:false,&quot;parent&quot;:{&quot;type&quot;:&quot;CHILD&quot;,&quot;parentId&quot;:&quot;974eb0ed-90d1-482f-aaa0-3f9d83c2c6bf&quot;,&quot;order&quot;:&quot;5&quot;}},&quot;8841718a-1998-4711-acf6-4d4c929b63ec&quot;:{&quot;type&quot;:&quot;FIGURE_OBJECT&quot;,&quot;id&quot;:&quot;8841718a-1998-4711-acf6-4d4c929b63ec&quot;,&quot;relativeTransform&quot;:{&quot;translate&quot;:{&quot;x&quot;:415.6312415961838,&quot;y&quot;:257.23314098673256},&quot;rotate&quot;:0,&quot;skewX&quot;:0,&quot;scale&quot;:{&quot;x&quot;:1,&quot;y&quot;:1}},&quot;layout&quot;:{&quot;sizeRatio&quot;:{&quot;x&quot;:0.8999999999999999,&quot;y&quot;:0.5833333333333334},&quot;keepAspectRatio&quot;:true},&quot;opacity&quot;:1,&quot;path&quot;:{&quot;type&quot;:&quot;ELLIPSE&quot;,&quot;size&quot;:{&quot;x&quot;:58.32569608914854,&quot;y&quot;:58.32569608914854}},&quot;pathStyles&quot;:[{&quot;type&quot;:&quot;FILL&quot;,&quot;fillStyle&quot;:&quot;rgba(255,255,255,1)&quot;},{&quot;type&quot;:&quot;STROKE&quot;,&quot;strokeStyle&quot;:&quot;rgba(0,0,0,1)&quot;,&quot;lineWidth&quot;:0,&quot;lineJoin&quot;:&quot;round&quot;}],&quot;isLocked&quot;:false,&quot;parent&quot;:{&quot;type&quot;:&quot;CHILD&quot;,&quot;parentId&quot;:&quot;ab5b204c-6a5a-4a46-85e5-0c76279574ab&quot;,&quot;order&quot;:&quot;5&quot;}},&quot;140814bc-76bd-48cb-91b9-650cdacdeaf2&quot;:{&quot;type&quot;:&quot;FIGURE_OBJECT&quot;,&quot;id&quot;:&quot;140814bc-76bd-48cb-91b9-650cdacdeaf2&quot;,&quot;relativeTransform&quot;:{&quot;translate&quot;:{&quot;x&quot;:0,&quot;y&quot;:0},&quot;rotate&quot;:0},&quot;text&quot;:{&quot;textData&quot;:{&quot;lineSpacing&quot;:&quot;normal&quot;,&quot;alignment&quot;:&quot;center&quot;,&quot;lines&quot;:[{&quot;runs&quot;:[{&quot;style&quot;:{&quot;fontFamily&quot;:&quot;Roboto&quot;,&quot;fontSize&quot;:15.668540327613892,&quot;color&quot;:&quot;rgba(70,69,70,1)&quot;,&quot;fontWeight&quot;:&quot;bold&quot;,&quot;fontStyle&quot;:&quot;normal&quot;,&quot;decoration&quot;:&quot;none&quot;,&quot;script&quot;:&quot;none&quot;},&quot;range&quot;:[0,3]}],&quot;text&quot;:&quot;202?&quot;}],&quot;verticalAlign&quot;:&quot;TOP&quot;,&quot;_lastCaretLocation&quot;:{&quot;lineIndex&quot;:0,&quot;runIndex&quot;:-1,&quot;charIndex&quot;:-1,&quot;endOfLine&quot;:true}},&quot;size&quot;:{&quot;x&quot;:52.49312648023369,&quot;y&quot;:19},&quot;targetSize&quot;:{&quot;x&quot;:52.49312648023369,&quot;y&quot;:2},&quot;format&quot;:&quot;BETTER_TEXT&quot;},&quot;parent&quot;:{&quot;type&quot;:&quot;CHILD&quot;,&quot;parentId&quot;:&quot;8841718a-1998-4711-acf6-4d4c929b63ec&quot;,&quot;order&quot;:&quot;5&quot;}},&quot;71b0fbb0-6b7a-424c-8457-81f59324b88a&quot;:{&quot;type&quot;:&quot;FIGURE_OBJECT&quot;,&quot;id&quot;:&quot;71b0fbb0-6b7a-424c-8457-81f59324b88a&quot;,&quot;relativeTransform&quot;:{&quot;translate&quot;:{&quot;x&quot;:416.65701699290304,&quot;y&quot;:309.50645367319015},&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16,&quot;color&quot;:&quot;rgba(112,112,113,1)&quot;,&quot;fontWeight&quot;:&quot;bold&quot;,&quot;fontStyle&quot;:&quot;normal&quot;,&quot;decoration&quot;:&quot;none&quot;,&quot;script&quot;:&quot;none&quot;},&quot;range&quot;:[0,7]}],&quot;text&quot;:&quot;microRNA&quot;}],&quot;verticalAlign&quot;:&quot;CENTER&quot;,&quot;_lastCaretLocation&quot;:{&quot;lineIndex&quot;:0,&quot;runIndex&quot;:-1,&quot;charIndex&quot;:-1,&quot;endOfLine&quot;:true}},&quot;size&quot;:{&quot;x&quot;:126.6865853968435,&quot;y&quot;:52.986173163405084},&quot;targetSize&quot;:{&quot;x&quot;:126.6865853968435,&quot;y&quot;:52.986173163405084},&quot;format&quot;:&quot;BETTER_TEXT&quot;,&quot;verticalAlign&quot;:&quot;TOP&quot;},&quot;isLocked&quot;:false,&quot;parent&quot;:{&quot;type&quot;:&quot;CHILD&quot;,&quot;parentId&quot;:&quot;ab5b204c-6a5a-4a46-85e5-0c76279574ab&quot;,&quot;order&quot;:&quot;7&quot;}},&quot;0a99dfe9-21b0-4bda-944c-85e187945b0b&quot;:{&quot;type&quot;:&quot;FIGURE_OBJECT&quot;,&quot;id&quot;:&quot;0a99dfe9-21b0-4bda-944c-85e187945b0b&quot;,&quot;relativeTransform&quot;:{&quot;translate&quot;:{&quot;x&quot;:453.7835153922543,&quot;y&quot;:-184.79871667557867},&quot;rotate&quot;:0,&quot;skewX&quot;:0,&quot;scale&quot;:{&quot;x&quot;:1,&quot;y&quot;:1}},&quot;opacity&quot;:1,&quot;path&quot;:{&quot;type&quot;:&quot;RECT&quot;,&quot;size&quot;:{&quot;x&quot;:24.639828890077183,&quot;y&quot;:11.293254907952019},&quot;cornerRounding&quot;:{&quot;type&quot;:&quot;ARC_LENGTH&quot;,&quot;global&quot;:0}},&quot;pathStyles&quot;:[{&quot;type&quot;:&quot;FILL&quot;,&quot;fillStyle&quot;:&quot;rgba(58,104,174,1)&quot;},{&quot;type&quot;:&quot;STROKE&quot;,&quot;strokeStyle&quot;:&quot;rgba(49,126,194,1)&quot;,&quot;lineWidth&quot;:2,&quot;lineJoin&quot;:&quot;round&quot;}],&quot;isLocked&quot;:false,&quot;parent&quot;:{&quot;type&quot;:&quot;CHILD&quot;,&quot;parentId&quot;:&quot;520d26eb-2d4b-4524-902d-a9c5804cd3d3&quot;,&quot;order&quot;:&quot;99999999&quot;}},&quot;9817b246-6a6a-4f59-acff-d28bb951823b&quot;:{&quot;type&quot;:&quot;FIGURE_OBJECT&quot;,&quot;id&quot;:&quot;9817b246-6a6a-4f59-acff-d28bb951823b&quot;,&quot;relativeTransform&quot;:{&quot;translate&quot;:{&quot;x&quot;:453.7842390955618,&quot;y&quot;:-163.50546176762666},&quot;rotate&quot;:0,&quot;skewX&quot;:0,&quot;scale&quot;:{&quot;x&quot;:1,&quot;y&quot;:1}},&quot;opacity&quot;:1,&quot;path&quot;:{&quot;type&quot;:&quot;RECT&quot;,&quot;size&quot;:{&quot;x&quot;:24.639828890077183,&quot;y&quot;:11.293254907952019},&quot;cornerRounding&quot;:{&quot;type&quot;:&quot;ARC_LENGTH&quot;,&quot;global&quot;:0}},&quot;pathStyles&quot;:[{&quot;type&quot;:&quot;FILL&quot;,&quot;fillStyle&quot;:&quot;rgba(98,141,86,1)&quot;},{&quot;type&quot;:&quot;STROKE&quot;,&quot;strokeStyle&quot;:&quot;rgba(148,196,125,1)&quot;,&quot;lineWidth&quot;:2,&quot;lineJoin&quot;:&quot;round&quot;}],&quot;isLocked&quot;:false,&quot;parent&quot;:{&quot;type&quot;:&quot;CHILD&quot;,&quot;parentId&quot;:&quot;520d26eb-2d4b-4524-902d-a9c5804cd3d3&quot;,&quot;order&quot;:&quot;999999995&quot;}},&quot;cb44bdf4-74a5-404f-a23b-547552f5d30c&quot;:{&quot;type&quot;:&quot;FIGURE_OBJECT&quot;,&quot;id&quot;:&quot;cb44bdf4-74a5-404f-a23b-547552f5d30c&quot;,&quot;relativeTransform&quot;:{&quot;translate&quot;:{&quot;x&quot;:453.7843040318387,&quot;y&quot;:-142.21259164018048},&quot;rotate&quot;:0,&quot;skewX&quot;:0,&quot;scale&quot;:{&quot;x&quot;:1,&quot;y&quot;:1}},&quot;opacity&quot;:1,&quot;path&quot;:{&quot;type&quot;:&quot;RECT&quot;,&quot;size&quot;:{&quot;x&quot;:24.639828890077183,&quot;y&quot;:11.293254907952019},&quot;cornerRounding&quot;:{&quot;type&quot;:&quot;ARC_LENGTH&quot;,&quot;global&quot;:0}},&quot;pathStyles&quot;:[{&quot;type&quot;:&quot;FILL&quot;,&quot;fillStyle&quot;:&quot;rgba(216,174,200,1)&quot;},{&quot;type&quot;:&quot;STROKE&quot;,&quot;strokeStyle&quot;:&quot;rgba(193,149,196,1)&quot;,&quot;lineWidth&quot;:2,&quot;lineJoin&quot;:&quot;round&quot;}],&quot;isLocked&quot;:false,&quot;parent&quot;:{&quot;type&quot;:&quot;CHILD&quot;,&quot;parentId&quot;:&quot;520d26eb-2d4b-4524-902d-a9c5804cd3d3&quot;,&quot;order&quot;:&quot;999999997&quot;}},&quot;4cd3648c-eac6-44f0-9cf7-90590eeae223&quot;:{&quot;type&quot;:&quot;FIGURE_OBJECT&quot;,&quot;id&quot;:&quot;4cd3648c-eac6-44f0-9cf7-90590eeae223&quot;,&quot;relativeTransform&quot;:{&quot;translate&quot;:{&quot;x&quot;:453.7836878711651,&quot;y&quot;:-119.99706206120945},&quot;rotate&quot;:0,&quot;skewX&quot;:0,&quot;scale&quot;:{&quot;x&quot;:1,&quot;y&quot;:1}},&quot;opacity&quot;:1,&quot;path&quot;:{&quot;type&quot;:&quot;RECT&quot;,&quot;size&quot;:{&quot;x&quot;:24.639828890077183,&quot;y&quot;:11.293254907952019},&quot;cornerRounding&quot;:{&quot;type&quot;:&quot;ARC_LENGTH&quot;,&quot;global&quot;:0}},&quot;pathStyles&quot;:[{&quot;type&quot;:&quot;FILL&quot;,&quot;fillStyle&quot;:&quot;rgba(192,56,48,1)&quot;},{&quot;type&quot;:&quot;STROKE&quot;,&quot;strokeStyle&quot;:&quot;rgba(192,56,48,1)&quot;,&quot;lineWidth&quot;:2,&quot;lineJoin&quot;:&quot;round&quot;}],&quot;isLocked&quot;:false,&quot;parent&quot;:{&quot;type&quot;:&quot;CHILD&quot;,&quot;parentId&quot;:&quot;520d26eb-2d4b-4524-902d-a9c5804cd3d3&quot;,&quot;order&quot;:&quot;999999998&quot;}},&quot;e1880e55-b774-4d30-9d53-e1cedcd28f82&quot;:{&quot;type&quot;:&quot;FIGURE_OBJECT&quot;,&quot;id&quot;:&quot;e1880e55-b774-4d30-9d53-e1cedcd28f82&quot;,&quot;relativeTransform&quot;:{&quot;translate&quot;:{&quot;x&quot;:453.78407171049156,&quot;y&quot;:-97.64078696238164},&quot;rotate&quot;:0,&quot;skewX&quot;:0,&quot;scale&quot;:{&quot;x&quot;:1,&quot;y&quot;:1}},&quot;opacity&quot;:1,&quot;path&quot;:{&quot;type&quot;:&quot;RECT&quot;,&quot;size&quot;:{&quot;x&quot;:24.639828890077183,&quot;y&quot;:11.293254907952019},&quot;cornerRounding&quot;:{&quot;type&quot;:&quot;ARC_LENGTH&quot;,&quot;global&quot;:0}},&quot;pathStyles&quot;:[{&quot;type&quot;:&quot;FILL&quot;,&quot;fillStyle&quot;:&quot;rgba(242,179,66,1)&quot;},{&quot;type&quot;:&quot;STROKE&quot;,&quot;strokeStyle&quot;:&quot;rgba(242,179,66,1)&quot;,&quot;lineWidth&quot;:2,&quot;lineJoin&quot;:&quot;round&quot;}],&quot;isLocked&quot;:false,&quot;parent&quot;:{&quot;type&quot;:&quot;CHILD&quot;,&quot;parentId&quot;:&quot;520d26eb-2d4b-4524-902d-a9c5804cd3d3&quot;,&quot;order&quot;:&quot;999999999&quot;}},&quot;7d05adb1-9524-4426-9734-af95deaec8b9&quot;:{&quot;type&quot;:&quot;FIGURE_OBJECT&quot;,&quot;id&quot;:&quot;7d05adb1-9524-4426-9734-af95deaec8b9&quot;,&quot;relativeTransform&quot;:{&quot;translate&quot;:{&quot;x&quot;:453.7837960982931,&quot;y&quot;:-76.38749064593695},&quot;rotate&quot;:0,&quot;skewX&quot;:0,&quot;scale&quot;:{&quot;x&quot;:1,&quot;y&quot;:1}},&quot;opacity&quot;:1,&quot;path&quot;:{&quot;type&quot;:&quot;RECT&quot;,&quot;size&quot;:{&quot;x&quot;:24.639828890077183,&quot;y&quot;:11.293254907952019},&quot;cornerRounding&quot;:{&quot;type&quot;:&quot;ARC_LENGTH&quot;,&quot;global&quot;:0}},&quot;pathStyles&quot;:[{&quot;type&quot;:&quot;FILL&quot;,&quot;fillStyle&quot;:&quot;rgba(130,92,166,1)&quot;},{&quot;type&quot;:&quot;STROKE&quot;,&quot;strokeStyle&quot;:&quot;rgba(130,92,166,1)&quot;,&quot;lineWidth&quot;:2,&quot;lineJoin&quot;:&quot;round&quot;}],&quot;isLocked&quot;:false,&quot;parent&quot;:{&quot;type&quot;:&quot;CHILD&quot;,&quot;parentId&quot;:&quot;520d26eb-2d4b-4524-902d-a9c5804cd3d3&quot;,&quot;order&quot;:&quot;9999999995&quot;}},&quot;86364a7c-629b-441c-9cea-eceb9f885d67&quot;:{&quot;type&quot;:&quot;FIGURE_OBJECT&quot;,&quot;id&quot;:&quot;86364a7c-629b-441c-9cea-eceb9f885d67&quot;,&quot;relativeTransform&quot;:{&quot;translate&quot;:{&quot;x&quot;:300.9375959297283,&quot;y&quot;:-131.92575051562144},&quot;rotate&quot;:4.434899695535845e-18,&quot;skewX&quot;:8.789744620860174e-18,&quot;scale&quot;:{&quot;x&quot;:1,&quot;y&quot;:1}},&quot;opacity&quot;:1,&quot;path&quot;:{&quot;type&quot;:&quot;RECT&quot;,&quot;size&quot;:{&quot;x&quot;:-345.13617763103304,&quot;y&quot;:-141.67901611794366},&quot;cornerRounding&quot;:{&quot;type&quot;:&quot;ARC_LENGTH&quot;,&quot;global&quot;:15.707976046391567}},&quot;pathStyles&quot;:[{&quot;type&quot;:&quot;FILL&quot;,&quot;fillStyle&quot;:&quot;rgba(247, 242, 248, 0)&quot;},{&quot;type&quot;:&quot;STROKE&quot;,&quot;strokeStyle&quot;:&quot;#825ca6&quot;,&quot;lineWidth&quot;:2.000001627001844,&quot;lineJoin&quot;:&quot;round&quot;}],&quot;isLocked&quot;:false,&quot;parent&quot;:{&quot;type&quot;:&quot;CHILD&quot;,&quot;parentId&quot;:&quot;520d26eb-2d4b-4524-902d-a9c5804cd3d3&quot;,&quot;order&quot;:&quot;9999999997&quot;}},&quot;579445f2-45fb-41f9-8f8a-3bea59b1a87e&quot;:{&quot;type&quot;:&quot;FIGURE_OBJECT&quot;,&quot;id&quot;:&quot;579445f2-45fb-41f9-8f8a-3bea59b1a87e&quot;,&quot;parent&quot;:{&quot;type&quot;:&quot;CHILD&quot;,&quot;parentId&quot;:&quot;520d26eb-2d4b-4524-902d-a9c5804cd3d3&quot;,&quot;order&quot;:&quot;95&quot;},&quot;relativeTransform&quot;:{}},&quot;5f0b9f0b-3489-4f3c-b832-e92511d56175&quot;:{&quot;type&quot;:&quot;FIGURE_OBJECT&quot;,&quot;id&quot;:&quot;5f0b9f0b-3489-4f3c-b832-e92511d56175&quot;,&quot;parent&quot;:{&quot;type&quot;:&quot;CHILD&quot;,&quot;parentId&quot;:&quot;520d26eb-2d4b-4524-902d-a9c5804cd3d3&quot;,&quot;order&quot;:&quot;97&quot;},&quot;relativeTransform&quot;:{}},&quot;131583b0-5080-4c33-8a24-a12b44b79a20&quot;:{&quot;type&quot;:&quot;FIGURE_OBJECT&quot;,&quot;id&quot;:&quot;131583b0-5080-4c33-8a24-a12b44b79a20&quot;,&quot;parent&quot;:{&quot;type&quot;:&quot;CHILD&quot;,&quot;parentId&quot;:&quot;520d26eb-2d4b-4524-902d-a9c5804cd3d3&quot;,&quot;order&quot;:&quot;98&quot;},&quot;relativeTransform&quot;:{}},&quot;01d0f737-c575-44b0-bdf8-1c346b5345ad&quot;:{&quot;type&quot;:&quot;FIGURE_OBJECT&quot;,&quot;id&quot;:&quot;01d0f737-c575-44b0-bdf8-1c346b5345ad&quot;,&quot;parent&quot;:{&quot;type&quot;:&quot;CHILD&quot;,&quot;parentId&quot;:&quot;520d26eb-2d4b-4524-902d-a9c5804cd3d3&quot;,&quot;order&quot;:&quot;99&quot;},&quot;relativeTransform&quot;:{}},&quot;7695d992-95f2-437b-aca9-774f1faa2c12&quot;:{&quot;type&quot;:&quot;FIGURE_OBJECT&quot;,&quot;id&quot;:&quot;7695d992-95f2-437b-aca9-774f1faa2c12&quot;,&quot;parent&quot;:{&quot;type&quot;:&quot;CHILD&quot;,&quot;parentId&quot;:&quot;520d26eb-2d4b-4524-902d-a9c5804cd3d3&quot;,&quot;order&quot;:&quot;998&quot;},&quot;relativeTransform&quot;:{}},&quot;a86bd581-4f81-427c-b333-3655f49fcf1c&quot;:{&quot;type&quot;:&quot;FIGURE_OBJECT&quot;,&quot;id&quot;:&quot;a86bd581-4f81-427c-b333-3655f49fcf1c&quot;,&quot;parent&quot;:{&quot;type&quot;:&quot;CHILD&quot;,&quot;parentId&quot;:&quot;520d26eb-2d4b-4524-902d-a9c5804cd3d3&quot;,&quot;order&quot;:&quot;99995&quot;},&quot;relativeTransform&quot;:{}},&quot;957ff903-c24f-4656-ac98-6683b9095c49&quot;:{&quot;type&quot;:&quot;FIGURE_OBJECT&quot;,&quot;id&quot;:&quot;957ff903-c24f-4656-ac98-6683b9095c49&quot;,&quot;parent&quot;:{&quot;type&quot;:&quot;CHILD&quot;,&quot;parentId&quot;:&quot;520d26eb-2d4b-4524-902d-a9c5804cd3d3&quot;,&quot;order&quot;:&quot;999998&quot;},&quot;relativeTransform&quot;:{}},&quot;8f3c426e-873c-4b85-a474-32a293e1fef4&quot;:{&quot;type&quot;:&quot;FIGURE_OBJECT&quot;,&quot;id&quot;:&quot;8f3c426e-873c-4b85-a474-32a293e1fef4&quot;,&quot;parent&quot;:{&quot;type&quot;:&quot;CHILD&quot;,&quot;parentId&quot;:&quot;520d26eb-2d4b-4524-902d-a9c5804cd3d3&quot;,&quot;order&quot;:&quot;99997&quot;},&quot;relativeTransform&quot;:{}},&quot;1ab16d27-8fac-41c0-8eca-f11e6032a245&quot;:{&quot;type&quot;:&quot;FIGURE_OBJECT&quot;,&quot;id&quot;:&quot;1ab16d27-8fac-41c0-8eca-f11e6032a245&quot;,&quot;parent&quot;:{&quot;type&quot;:&quot;CHILD&quot;,&quot;parentId&quot;:&quot;520d26eb-2d4b-4524-902d-a9c5804cd3d3&quot;,&quot;order&quot;:&quot;99998&quot;},&quot;relativeTransform&quot;:{}},&quot;1336bb1f-4ee2-4bc7-8d62-102664c6b81e&quot;:{&quot;type&quot;:&quot;FIGURE_OBJECT&quot;,&quot;id&quot;:&quot;1336bb1f-4ee2-4bc7-8d62-102664c6b81e&quot;,&quot;parent&quot;:{&quot;type&quot;:&quot;CHILD&quot;,&quot;parentId&quot;:&quot;520d26eb-2d4b-4524-902d-a9c5804cd3d3&quot;,&quot;order&quot;:&quot;9999995&quot;},&quot;relativeTransform&quot;:{}},&quot;d1349d18-3410-41fa-82b9-79a17fcff493&quot;:{&quot;type&quot;:&quot;FIGURE_OBJECT&quot;,&quot;id&quot;:&quot;d1349d18-3410-41fa-82b9-79a17fcff493&quot;,&quot;parent&quot;:{&quot;type&quot;:&quot;CHILD&quot;,&quot;parentId&quot;:&quot;520d26eb-2d4b-4524-902d-a9c5804cd3d3&quot;,&quot;order&quot;:&quot;9999998&quot;},&quot;relativeTransform&quot;:{}},&quot;dd9fd8b1-52f2-4cdf-b83a-a27c9ad9a435&quot;:{&quot;type&quot;:&quot;FIGURE_OBJECT&quot;,&quot;id&quot;:&quot;dd9fd8b1-52f2-4cdf-b83a-a27c9ad9a435&quot;,&quot;parent&quot;:{&quot;type&quot;:&quot;CHILD&quot;,&quot;parentId&quot;:&quot;520d26eb-2d4b-4524-902d-a9c5804cd3d3&quot;,&quot;order&quot;:&quot;999995&quot;},&quot;relativeTransform&quot;:{}},&quot;525cd08b-4157-4092-a850-f3537a922c11&quot;:{&quot;type&quot;:&quot;FIGURE_OBJECT&quot;,&quot;id&quot;:&quot;525cd08b-4157-4092-a850-f3537a922c11&quot;,&quot;parent&quot;:{&quot;type&quot;:&quot;CHILD&quot;,&quot;parentId&quot;:&quot;520d26eb-2d4b-4524-902d-a9c5804cd3d3&quot;,&quot;order&quot;:&quot;99999995&quot;},&quot;relativeTransform&quot;:{}},&quot;ab5b204c-6a5a-4a46-85e5-0c76279574ab&quot;:{&quot;type&quot;:&quot;FIGURE_OBJECT&quot;,&quot;id&quot;:&quot;ab5b204c-6a5a-4a46-85e5-0c76279574ab&quot;,&quot;parent&quot;:{&quot;type&quot;:&quot;CHILD&quot;,&quot;parentId&quot;:&quot;520d26eb-2d4b-4524-902d-a9c5804cd3d3&quot;,&quot;order&quot;:&quot;99999998&quot;},&quot;relativeTransform&quot;:{}},&quot;ed85a84d-7375-4327-bf81-10dcc7e82ecf&quot;:{&quot;id&quot;:&quot;ed85a84d-7375-4327-bf81-10dcc7e82ecf&quot;,&quot;type&quot;:&quot;FIGURE_OBJECT&quot;,&quot;document&quot;:{&quot;type&quot;:&quot;FIGURE&quot;,&quot;canvasType&quot;:&quot;FIGURE&quot;,&quot;units&quot;:&quot;in&quot;},&quot;parent&quot;:{&quot;parentId&quot;:&quot;770d1f84-8f16-4827-9838-689cb15e2cd4&quot;,&quot;type&quot;:&quot;DOCUMENT&quot;,&quot;order&quot;:&quot;5&quot;}},&quot;770d1f84-8f16-4827-9838-689cb15e2cd4&quot;:{&quot;id&quot;:&quot;770d1f84-8f16-4827-9838-689cb15e2cd4&quot;,&quot;type&quot;:&quot;FIGURE_OBJECT&quot;,&quot;document&quot;:{&quot;type&quot;:&quot;DOCUMENT_GROUP&quot;,&quot;canvasType&quot;:&quot;FIGURE&quot;,&quot;units&quot;:&quot;in&quot;}}}}"/>
</p:tagLst>
</file>

<file path=ppt/tags/tag3.xml><?xml version="1.0" encoding="utf-8"?>
<p:tagLst xmlns:a="http://schemas.openxmlformats.org/drawingml/2006/main" xmlns:r="http://schemas.openxmlformats.org/officeDocument/2006/relationships" xmlns:p="http://schemas.openxmlformats.org/presentationml/2006/main">
  <p:tag name="ID" val="681d8253e6679cab0b6b2331"/>
  <p:tag name="FIGURESLIDEID" val="4280f09b-4773-42b9-a87e-008ba9168db5"/>
  <p:tag name="SELECTIONIDS" val="501bac7e-7b0e-41d2-b185-abb44403bab3"/>
  <p:tag name="TRANSPARENTBACKGROUND" val="true"/>
  <p:tag name="VERSION" val="1746767064527"/>
  <p:tag name="TITLE" val="Historical Timeline ADPKD"/>
  <p:tag name="CREATORNAME" val="Jacob Nysather"/>
  <p:tag name="DATEINSERTED" val="1746767083600"/>
  <p:tag name="DPI" val="300"/>
  <p:tag name="BIOJSON" val="{&quot;id&quot;:&quot;793a7728-76f2-4af6-9c1d-985047f381cf&quot;,&quot;objects&quot;:{&quot;501bac7e-7b0e-41d2-b185-abb44403bab3&quot;:{&quot;type&quot;:&quot;FIGURE_OBJECT&quot;,&quot;id&quot;:&quot;501bac7e-7b0e-41d2-b185-abb44403bab3&quot;,&quot;relativeTransform&quot;:{&quot;translate&quot;:{&quot;x&quot;:-392.933102492332,&quot;y&quot;:78.04452273340107},&quot;rotate&quot;:3.141592653589793,&quot;skewX&quot;:4.693933063367735e-17,&quot;scale&quot;:{&quot;x&quot;:1,&quot;y&quot;:1}},&quot;opacity&quot;:1,&quot;path&quot;:{&quot;type&quot;:&quot;TRIANGLE&quot;,&quot;size&quot;:{&quot;x&quot;:13.195978910062898,&quot;y&quot;:7.7745919788209115},&quot;cornerRounding&quot;:{&quot;type&quot;:&quot;ARC_LENGTH&quot;,&quot;global&quot;:0.44572912813525595}},&quot;pathStyles&quot;:[{&quot;type&quot;:&quot;FILL&quot;,&quot;fillStyle&quot;:&quot;rgba(39, 136, 180, 1)&quot;},{&quot;type&quot;:&quot;STROKE&quot;,&quot;strokeStyle&quot;:&quot;#95AAD3&quot;,&quot;lineWidth&quot;:0,&quot;lineJoin&quot;:&quot;round&quot;}],&quot;isLocked&quot;:false,&quot;parent&quot;:{&quot;type&quot;:&quot;CHILD&quot;,&quot;parentId&quot;:&quot;4280f09b-4773-42b9-a87e-008ba9168db5&quot;,&quot;order&quot;:&quot;76&quot;}},&quot;4280f09b-4773-42b9-a87e-008ba9168db5&quot;:{&quot;id&quot;:&quot;4280f09b-4773-42b9-a87e-008ba9168db5&quot;,&quot;type&quot;:&quot;FIGURE_OBJECT&quot;,&quot;document&quot;:{&quot;type&quot;:&quot;FIGURE&quot;,&quot;canvasType&quot;:&quot;FIGURE&quot;,&quot;units&quot;:&quot;in&quot;},&quot;parent&quot;:{&quot;parentId&quot;:&quot;793a7728-76f2-4af6-9c1d-985047f381cf&quot;,&quot;type&quot;:&quot;DOCUMENT&quot;,&quot;order&quot;:&quot;5&quot;}},&quot;793a7728-76f2-4af6-9c1d-985047f381cf&quot;:{&quot;id&quot;:&quot;793a7728-76f2-4af6-9c1d-985047f381cf&quot;,&quot;type&quot;:&quot;FIGURE_OBJECT&quot;,&quot;document&quot;:{&quot;type&quot;:&quot;DOCUMENT_GROUP&quot;,&quot;canvasType&quot;:&quot;FIGURE&quot;,&quot;units&quot;:&quot;in&quot;}}}}"/>
</p:tagLst>
</file>

<file path=ppt/tags/tag4.xml><?xml version="1.0" encoding="utf-8"?>
<p:tagLst xmlns:a="http://schemas.openxmlformats.org/drawingml/2006/main" xmlns:r="http://schemas.openxmlformats.org/officeDocument/2006/relationships" xmlns:p="http://schemas.openxmlformats.org/presentationml/2006/main">
  <p:tag name="ID" val="681d8253e6679cab0b6b2331"/>
  <p:tag name="FIGURESLIDEID" val="4280f09b-4773-42b9-a87e-008ba9168db5"/>
  <p:tag name="SELECTIONIDS" val="9d50d726-ceca-49f9-ab18-bd8270cdf763"/>
  <p:tag name="TRANSPARENTBACKGROUND" val="true"/>
  <p:tag name="VERSION" val="1746767064527"/>
  <p:tag name="TITLE" val="Historical Timeline ADPKD"/>
  <p:tag name="CREATORNAME" val="Jacob Nysather"/>
  <p:tag name="DATEINSERTED" val="1746767083600"/>
  <p:tag name="DPI" val="300"/>
  <p:tag name="BIOJSON" val="{&quot;id&quot;:&quot;793a7728-76f2-4af6-9c1d-985047f381cf&quot;,&quot;objects&quot;:{&quot;9d50d726-ceca-49f9-ab18-bd8270cdf763&quot;:{&quot;type&quot;:&quot;FIGURE_OBJECT&quot;,&quot;id&quot;:&quot;9d50d726-ceca-49f9-ab18-bd8270cdf763&quot;,&quot;relativeTransform&quot;:{&quot;translate&quot;:{&quot;x&quot;:-382.31224379545307,&quot;y&quot;:61.69326919004411},&quot;rotate&quot;:0,&quot;skewX&quot;:0,&quot;scale&quot;:{&quot;x&quot;:1,&quot;y&quot;:1}},&quot;layout&quot;:{&quot;sizeRatio&quot;:{&quot;x&quot;:0.88,&quot;y&quot;:0.88},&quot;keepAspectRatio&quot;:false},&quot;opacity&quot;:1,&quot;path&quot;:{&quot;type&quot;:&quot;RECT&quot;,&quot;size&quot;:{&quot;x&quot;:113.44682618469263,&quot;y&quot;:30.43199184355589},&quot;cornerRounding&quot;:{&quot;type&quot;:&quot;ARC_LENGTH&quot;,&quot;global&quot;:1.0146526539661481e-14}},&quot;pathStyles&quot;:[{&quot;type&quot;:&quot;FILL&quot;,&quot;fillStyle&quot;:&quot;rgba(39, 136, 180, 1)&quot;},{&quot;type&quot;:&quot;STROKE&quot;,&quot;strokeStyle&quot;:&quot;#95AAD3&quot;,&quot;lineWidth&quot;:0,&quot;lineJoin&quot;:&quot;round&quot;}],&quot;isLocked&quot;:false,&quot;parent&quot;:{&quot;type&quot;:&quot;CHILD&quot;,&quot;parentId&quot;:&quot;4280f09b-4773-42b9-a87e-008ba9168db5&quot;,&quot;order&quot;:&quot;8&quot;}},&quot;7d8e0fa8-137b-423c-842b-9e1fd0de35df&quot;:{&quot;type&quot;:&quot;FIGURE_OBJECT&quot;,&quot;id&quot;:&quot;7d8e0fa8-137b-423c-842b-9e1fd0de35df&quot;,&quot;relativeTransform&quot;:{&quot;translate&quot;:{&quot;x&quot;:0,&quot;y&quot;:0},&quot;rotate&quot;:0},&quot;text&quot;:{&quot;textData&quot;:{&quot;lineSpacing&quot;:&quot;normal&quot;,&quot;alignment&quot;:&quot;center&quot;,&quot;lines&quot;:[{&quot;runs&quot;:[{&quot;style&quot;:{&quot;fontFamily&quot;:&quot;Roboto&quot;,&quot;fontSize&quot;:15.757575757575756,&quot;color&quot;:&quot;rgba(255,255,255,1)&quot;,&quot;fontWeight&quot;:&quot;bold&quot;,&quot;fontStyle&quot;:&quot;normal&quot;,&quot;decoration&quot;:&quot;none&quot;,&quot;script&quot;:&quot;none&quot;},&quot;range&quot;:[0,3]}],&quot;text&quot;:&quot;1586&quot;}],&quot;verticalAlign&quot;:&quot;TOP&quot;,&quot;_lastCaretLocation&quot;:{&quot;lineIndex&quot;:0,&quot;runIndex&quot;:-1,&quot;charIndex&quot;:-1,&quot;endOfLine&quot;:true}},&quot;size&quot;:{&quot;x&quot;:99.83320704252952,&quot;y&quot;:19},&quot;targetSize&quot;:{&quot;x&quot;:99.83320704252952,&quot;y&quot;:2},&quot;format&quot;:&quot;BETTER_TEXT&quot;},&quot;parent&quot;:{&quot;type&quot;:&quot;CHILD&quot;,&quot;parentId&quot;:&quot;9d50d726-ceca-49f9-ab18-bd8270cdf763&quot;,&quot;order&quot;:&quot;5&quot;}},&quot;4280f09b-4773-42b9-a87e-008ba9168db5&quot;:{&quot;id&quot;:&quot;4280f09b-4773-42b9-a87e-008ba9168db5&quot;,&quot;type&quot;:&quot;FIGURE_OBJECT&quot;,&quot;document&quot;:{&quot;type&quot;:&quot;FIGURE&quot;,&quot;canvasType&quot;:&quot;FIGURE&quot;,&quot;units&quot;:&quot;in&quot;},&quot;parent&quot;:{&quot;parentId&quot;:&quot;793a7728-76f2-4af6-9c1d-985047f381cf&quot;,&quot;type&quot;:&quot;DOCUMENT&quot;,&quot;order&quot;:&quot;5&quot;}},&quot;793a7728-76f2-4af6-9c1d-985047f381cf&quot;:{&quot;id&quot;:&quot;793a7728-76f2-4af6-9c1d-985047f381cf&quot;,&quot;type&quot;:&quot;FIGURE_OBJECT&quot;,&quot;document&quot;:{&quot;type&quot;:&quot;DOCUMENT_GROUP&quot;,&quot;canvasType&quot;:&quot;FIGURE&quot;,&quot;units&quot;:&quot;in&quot;}}}}"/>
</p:tagLst>
</file>

<file path=ppt/tags/tag5.xml><?xml version="1.0" encoding="utf-8"?>
<p:tagLst xmlns:a="http://schemas.openxmlformats.org/drawingml/2006/main" xmlns:r="http://schemas.openxmlformats.org/officeDocument/2006/relationships" xmlns:p="http://schemas.openxmlformats.org/presentationml/2006/main">
  <p:tag name="ID" val="681d8253e6679cab0b6b2331"/>
  <p:tag name="FIGURESLIDEID" val="4280f09b-4773-42b9-a87e-008ba9168db5"/>
  <p:tag name="SELECTIONIDS" val="80123ef6-5af3-43a4-a879-121d4f014b7e"/>
  <p:tag name="TRANSPARENTBACKGROUND" val="true"/>
  <p:tag name="VERSION" val="1746767064527"/>
  <p:tag name="TITLE" val="Historical Timeline ADPKD"/>
  <p:tag name="CREATORNAME" val="Jacob Nysather"/>
  <p:tag name="DATEINSERTED" val="1746767083600"/>
  <p:tag name="DPI" val="300"/>
  <p:tag name="BIOJSON" val="{&quot;id&quot;:&quot;793a7728-76f2-4af6-9c1d-985047f381cf&quot;,&quot;objects&quot;:{&quot;80802dab-e803-4a7d-8385-cc9c415ae320&quot;:{&quot;type&quot;:&quot;FIGURE_OBJECT&quot;,&quot;id&quot;:&quot;80802dab-e803-4a7d-8385-cc9c415ae320&quot;,&quot;relativeTransform&quot;:{&quot;translate&quot;:{&quot;x&quot;:-250.58844474806892,&quot;y&quot;:122.20159240237864},&quot;rotate&quot;:0,&quot;skewX&quot;:0,&quot;scale&quot;:{&quot;x&quot;:1,&quot;y&quot;:1}},&quot;opacity&quot;:1,&quot;path&quot;:{&quot;type&quot;:&quot;ELLIPSE&quot;,&quot;size&quot;:{&quot;x&quot;:10.909090909090907,&quot;y&quot;:10.909090909090908}},&quot;pathStyles&quot;:[{&quot;type&quot;:&quot;FILL&quot;,&quot;fillStyle&quot;:&quot;rgba(92, 153, 193, 1)&quot;},{&quot;type&quot;:&quot;STROKE&quot;,&quot;strokeStyle&quot;:&quot;rgba(112,112,113,1)&quot;,&quot;lineWidth&quot;:0,&quot;lineJoin&quot;:&quot;round&quot;}],&quot;isLocked&quot;:false,&quot;parent&quot;:{&quot;type&quot;:&quot;CHILD&quot;,&quot;parentId&quot;:&quot;80123ef6-5af3-43a4-a879-121d4f014b7e&quot;,&quot;order&quot;:&quot;1&quot;}},&quot;a1dc9063-b499-46fc-a8e8-42a87ad1a8ae&quot;:{&quot;type&quot;:&quot;FIGURE_OBJECT&quot;,&quot;id&quot;:&quot;a1dc9063-b499-46fc-a8e8-42a87ad1a8ae&quot;,&quot;relativeTransform&quot;:{&quot;translate&quot;:{&quot;x&quot;:-250.3592723126261,&quot;y&quot;:142.17609495859404},&quot;rotate&quot;:1.9744595893928368e-32,&quot;skewX&quot;:-8.837746366576207e-33,&quot;scale&quot;:{&quot;x&quot;:1,&quot;y&quot;:1}},&quot;opacity&quot;:1,&quot;path&quot;:{&quot;type&quot;:&quot;TRIANGLE&quot;,&quot;size&quot;:{&quot;x&quot;:12.938524836187181,&quot;y&quot;:7.7745919788209115},&quot;cornerRounding&quot;:{&quot;type&quot;:&quot;ARC_LENGTH&quot;,&quot;global&quot;:0.44572912813525595}},&quot;pathStyles&quot;:[{&quot;type&quot;:&quot;FILL&quot;,&quot;fillStyle&quot;:&quot;rgba(92,153,193,1)&quot;},{&quot;type&quot;:&quot;STROKE&quot;,&quot;strokeStyle&quot;:&quot;#95AAD3&quot;,&quot;lineWidth&quot;:0,&quot;lineJoin&quot;:&quot;round&quot;}],&quot;isLocked&quot;:false,&quot;parent&quot;:{&quot;type&quot;:&quot;CHILD&quot;,&quot;parentId&quot;:&quot;80123ef6-5af3-43a4-a879-121d4f014b7e&quot;,&quot;order&quot;:&quot;2&quot;}},&quot;15ce6750-a767-43b2-bc94-344e7e1dd15e&quot;:{&quot;type&quot;:&quot;FIGURE_OBJECT&quot;,&quot;id&quot;:&quot;15ce6750-a767-43b2-bc94-344e7e1dd15e&quot;,&quot;relativeTransform&quot;:{&quot;translate&quot;:{&quot;x&quot;:-261.430604470963,&quot;y&quot;:161.2792340200283},&quot;rotate&quot;:0,&quot;skewX&quot;:0,&quot;scale&quot;:{&quot;x&quot;:1,&quot;y&quot;:1}},&quot;layout&quot;:{&quot;sizeRatio&quot;:{&quot;x&quot;:0.88,&quot;y&quot;:0.88},&quot;keepAspectRatio&quot;:false},&quot;opacity&quot;:1,&quot;path&quot;:{&quot;type&quot;:&quot;RECT&quot;,&quot;size&quot;:{&quot;x&quot;:111.23347408943832,&quot;y&quot;:30.43199184355589},&quot;cornerRounding&quot;:{&quot;type&quot;:&quot;ARC_LENGTH&quot;,&quot;global&quot;:1.0146526539661481e-14}},&quot;pathStyles&quot;:[{&quot;type&quot;:&quot;FILL&quot;,&quot;fillStyle&quot;:&quot;rgba(92,153,193,1)&quot;},{&quot;type&quot;:&quot;STROKE&quot;,&quot;strokeStyle&quot;:&quot;#95AAD3&quot;,&quot;lineWidth&quot;:0,&quot;lineJoin&quot;:&quot;round&quot;}],&quot;isLocked&quot;:false,&quot;parent&quot;:{&quot;type&quot;:&quot;CHILD&quot;,&quot;parentId&quot;:&quot;80123ef6-5af3-43a4-a879-121d4f014b7e&quot;,&quot;order&quot;:&quot;5&quot;}},&quot;999f6c3c-3cbd-4f60-959c-12e8b8d028ef&quot;:{&quot;type&quot;:&quot;FIGURE_OBJECT&quot;,&quot;id&quot;:&quot;999f6c3c-3cbd-4f60-959c-12e8b8d028ef&quot;,&quot;relativeTransform&quot;:{&quot;translate&quot;:{&quot;x&quot;:0,&quot;y&quot;:0},&quot;rotate&quot;:3.948919178785672e-32,&quot;skewX&quot;:8.406872222114283e-32},&quot;text&quot;:{&quot;textData&quot;:{&quot;lineSpacing&quot;:&quot;normal&quot;,&quot;alignment&quot;:&quot;center&quot;,&quot;lines&quot;:[{&quot;runs&quot;:[{&quot;style&quot;:{&quot;fontFamily&quot;:&quot;Roboto&quot;,&quot;fontSize&quot;:15.757575757575756,&quot;color&quot;:&quot;rgba(255,255,255,1)&quot;,&quot;fontWeight&quot;:&quot;bold&quot;,&quot;fontStyle&quot;:&quot;normal&quot;,&quot;decoration&quot;:&quot;none&quot;,&quot;script&quot;:&quot;none&quot;},&quot;range&quot;:[0,3]}],&quot;text&quot;:&quot;1793&quot;}],&quot;verticalAlign&quot;:&quot;TOP&quot;,&quot;_lastCaretLocation&quot;:{&quot;lineIndex&quot;:0,&quot;runIndex&quot;:-1,&quot;charIndex&quot;:-1,&quot;endOfLine&quot;:true}},&quot;size&quot;:{&quot;x&quot;:97.88545719870574,&quot;y&quot;:19},&quot;targetSize&quot;:{&quot;x&quot;:97.88545719870574,&quot;y&quot;:2},&quot;format&quot;:&quot;BETTER_TEXT&quot;},&quot;parent&quot;:{&quot;type&quot;:&quot;CHILD&quot;,&quot;parentId&quot;:&quot;15ce6750-a767-43b2-bc94-344e7e1dd15e&quot;,&quot;order&quot;:&quot;5&quot;}},&quot;e0553e34-62ff-45f3-aa14-dd554f9fcff7&quot;:{&quot;type&quot;:&quot;FIGURE_OBJECT&quot;,&quot;id&quot;:&quot;e0553e34-62ff-45f3-aa14-dd554f9fcff7&quot;,&quot;relativeTransform&quot;:{&quot;translate&quot;:{&quot;x&quot;:-261.43043095449514,&quot;y&quot;:188.85241283082965},&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16,&quot;color&quot;:&quot;rgba(112,112,113,1)&quot;,&quot;fontWeight&quot;:&quot;bold&quot;,&quot;fontStyle&quot;:&quot;normal&quot;,&quot;decoration&quot;:&quot;none&quot;,&quot;script&quot;:&quot;none&quot;},&quot;range&quot;:[0,14]}],&quot;text&quot;:&quot;Matthew Baillie&quot;}],&quot;verticalAlign&quot;:&quot;CENTER&quot;,&quot;_lastCaretLocation&quot;:{&quot;lineIndex&quot;:0,&quot;runIndex&quot;:-1,&quot;charIndex&quot;:-1,&quot;endOfLine&quot;:true}},&quot;size&quot;:{&quot;x&quot;:111.23319526877475,&quot;y&quot;:38},&quot;targetSize&quot;:{&quot;x&quot;:111.23319526877475,&quot;y&quot;:38},&quot;format&quot;:&quot;BETTER_TEXT&quot;,&quot;verticalAlign&quot;:&quot;TOP&quot;},&quot;isLocked&quot;:false,&quot;parent&quot;:{&quot;type&quot;:&quot;CHILD&quot;,&quot;parentId&quot;:&quot;80123ef6-5af3-43a4-a879-121d4f014b7e&quot;,&quot;order&quot;:&quot;6&quot;}},&quot;b4993159-680c-42d6-a0bd-987635219d2e&quot;:{&quot;type&quot;:&quot;FIGURE_OBJECT&quot;,&quot;id&quot;:&quot;b4993159-680c-42d6-a0bd-987635219d2e&quot;,&quot;relativeTransform&quot;:{&quot;translate&quot;:{&quot;x&quot;:-261.43049882399447,&quot;y&quot;:247.8651638873461},&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16,&quot;color&quot;:&quot;rgba(112,112,113,1)&quot;,&quot;fontWeight&quot;:&quot;normal&quot;,&quot;fontStyle&quot;:&quot;normal&quot;,&quot;decoration&quot;:&quot;none&quot;,&quot;script&quot;:&quot;none&quot;},&quot;range&quot;:[0,34]}],&quot;text&quot;:&quot;Vesicular Cysts differ from Hydatid&quot;,&quot;baseStyle&quot;:{&quot;fontFamily&quot;:&quot;Roboto&quot;,&quot;fontSize&quot;:16,&quot;color&quot;:&quot;rgba(112,112,113,1)&quot;,&quot;fontWeight&quot;:&quot;normal&quot;,&quot;fontStyle&quot;:&quot;normal&quot;,&quot;decoration&quot;:&quot;none&quot;,&quot;script&quot;:&quot;none&quot;}}],&quot;verticalAlign&quot;:&quot;CENTER&quot;,&quot;_lastCaretLocation&quot;:{&quot;lineIndex&quot;:0,&quot;runIndex&quot;:-1,&quot;charIndex&quot;:-1,&quot;endOfLine&quot;:true}},&quot;size&quot;:{&quot;x&quot;:111.23345934021563,&quot;y&quot;:76},&quot;targetSize&quot;:{&quot;x&quot;:111.23345934021563,&quot;y&quot;:76},&quot;format&quot;:&quot;BETTER_TEXT&quot;,&quot;verticalAlign&quot;:&quot;TOP&quot;},&quot;isLocked&quot;:false,&quot;parent&quot;:{&quot;type&quot;:&quot;CHILD&quot;,&quot;parentId&quot;:&quot;80123ef6-5af3-43a4-a879-121d4f014b7e&quot;,&quot;order&quot;:&quot;7&quot;}},&quot;80123ef6-5af3-43a4-a879-121d4f014b7e&quot;:{&quot;type&quot;:&quot;FIGURE_OBJECT&quot;,&quot;id&quot;:&quot;80123ef6-5af3-43a4-a879-121d4f014b7e&quot;,&quot;parent&quot;:{&quot;type&quot;:&quot;CHILD&quot;,&quot;parentId&quot;:&quot;4280f09b-4773-42b9-a87e-008ba9168db5&quot;,&quot;order&quot;:&quot;97&quot;},&quot;relativeTransform&quot;:{}},&quot;4280f09b-4773-42b9-a87e-008ba9168db5&quot;:{&quot;id&quot;:&quot;4280f09b-4773-42b9-a87e-008ba9168db5&quot;,&quot;type&quot;:&quot;FIGURE_OBJECT&quot;,&quot;document&quot;:{&quot;type&quot;:&quot;FIGURE&quot;,&quot;canvasType&quot;:&quot;FIGURE&quot;,&quot;units&quot;:&quot;in&quot;},&quot;parent&quot;:{&quot;parentId&quot;:&quot;793a7728-76f2-4af6-9c1d-985047f381cf&quot;,&quot;type&quot;:&quot;DOCUMENT&quot;,&quot;order&quot;:&quot;5&quot;}},&quot;793a7728-76f2-4af6-9c1d-985047f381cf&quot;:{&quot;id&quot;:&quot;793a7728-76f2-4af6-9c1d-985047f381cf&quot;,&quot;type&quot;:&quot;FIGURE_OBJECT&quot;,&quot;document&quot;:{&quot;type&quot;:&quot;DOCUMENT_GROUP&quot;,&quot;canvasType&quot;:&quot;FIGURE&quot;,&quot;units&quot;:&quot;in&quot;}}}}"/>
</p:tagLst>
</file>

<file path=ppt/tags/tag6.xml><?xml version="1.0" encoding="utf-8"?>
<p:tagLst xmlns:a="http://schemas.openxmlformats.org/drawingml/2006/main" xmlns:r="http://schemas.openxmlformats.org/officeDocument/2006/relationships" xmlns:p="http://schemas.openxmlformats.org/presentationml/2006/main">
  <p:tag name="ID" val="681d8253e6679cab0b6b2331"/>
  <p:tag name="FIGURESLIDEID" val="4280f09b-4773-42b9-a87e-008ba9168db5"/>
  <p:tag name="SELECTIONIDS" val="43a2d6f9-9312-4d89-b457-a9ad1a45d00a"/>
  <p:tag name="TRANSPARENTBACKGROUND" val="true"/>
  <p:tag name="VERSION" val="1746767064527"/>
  <p:tag name="TITLE" val="Historical Timeline ADPKD"/>
  <p:tag name="CREATORNAME" val="Jacob Nysather"/>
  <p:tag name="DATEINSERTED" val="1746767083600"/>
  <p:tag name="DPI" val="300"/>
  <p:tag name="BIOJSON" val="{&quot;id&quot;:&quot;793a7728-76f2-4af6-9c1d-985047f381cf&quot;,&quot;objects&quot;:{&quot;62569614-06cc-4c96-8350-24d43b089ea2&quot;:{&quot;type&quot;:&quot;FIGURE_OBJECT&quot;,&quot;id&quot;:&quot;62569614-06cc-4c96-8350-24d43b089ea2&quot;,&quot;relativeTransform&quot;:{&quot;translate&quot;:{&quot;x&quot;:-199.33211858135246,&quot;y&quot;:122.20204516312334},&quot;rotate&quot;:0,&quot;skewX&quot;:0,&quot;scale&quot;:{&quot;x&quot;:1,&quot;y&quot;:1}},&quot;opacity&quot;:1,&quot;path&quot;:{&quot;type&quot;:&quot;ELLIPSE&quot;,&quot;size&quot;:{&quot;x&quot;:10.909090909090907,&quot;y&quot;:10.909090909090908}},&quot;pathStyles&quot;:[{&quot;type&quot;:&quot;FILL&quot;,&quot;fillStyle&quot;:&quot;rgba(66, 104, 174, 1)&quot;},{&quot;type&quot;:&quot;STROKE&quot;,&quot;strokeStyle&quot;:&quot;rgba(112,112,113,1)&quot;,&quot;lineWidth&quot;:0,&quot;lineJoin&quot;:&quot;round&quot;}],&quot;isLocked&quot;:false,&quot;parent&quot;:{&quot;type&quot;:&quot;CHILD&quot;,&quot;parentId&quot;:&quot;43a2d6f9-9312-4d89-b457-a9ad1a45d00a&quot;,&quot;order&quot;:&quot;1&quot;}},&quot;c1558818-365d-432e-a189-e0260e8111a8&quot;:{&quot;type&quot;:&quot;FIGURE_OBJECT&quot;,&quot;id&quot;:&quot;c1558818-365d-432e-a189-e0260e8111a8&quot;,&quot;relativeTransform&quot;:{&quot;translate&quot;:{&quot;x&quot;:-199.0880304203533,&quot;y&quot;:78.04416053950017},&quot;rotate&quot;:3.141592653589793,&quot;skewX&quot;:3.015209740126661e-17,&quot;scale&quot;:{&quot;x&quot;:1,&quot;y&quot;:1}},&quot;opacity&quot;:1,&quot;path&quot;:{&quot;type&quot;:&quot;TRIANGLE&quot;,&quot;size&quot;:{&quot;x&quot;:11.935978293139526,&quot;y&quot;:7.7745919788209115},&quot;cornerRounding&quot;:{&quot;type&quot;:&quot;ARC_LENGTH&quot;,&quot;global&quot;:0.44572759873577156}},&quot;pathStyles&quot;:[{&quot;type&quot;:&quot;FILL&quot;,&quot;fillStyle&quot;:&quot;rgba(66, 104, 174, 1)&quot;},{&quot;type&quot;:&quot;STROKE&quot;,&quot;strokeStyle&quot;:&quot;#95AAD3&quot;,&quot;lineWidth&quot;:0,&quot;lineJoin&quot;:&quot;round&quot;}],&quot;isLocked&quot;:false,&quot;parent&quot;:{&quot;type&quot;:&quot;CHILD&quot;,&quot;parentId&quot;:&quot;43a2d6f9-9312-4d89-b457-a9ad1a45d00a&quot;,&quot;order&quot;:&quot;2&quot;}},&quot;777f0915-8bbf-4249-b56b-fcf6ee111839&quot;:{&quot;type&quot;:&quot;FIGURE_OBJECT&quot;,&quot;id&quot;:&quot;777f0915-8bbf-4249-b56b-fcf6ee111839&quot;,&quot;relativeTransform&quot;:{&quot;translate&quot;:{&quot;x&quot;:-207.3504072537219,&quot;y&quot;:61.692906996143215},&quot;rotate&quot;:0,&quot;skewX&quot;:0,&quot;scale&quot;:{&quot;x&quot;:1,&quot;y&quot;:1}},&quot;layout&quot;:{&quot;sizeRatio&quot;:{&quot;x&quot;:0.88,&quot;y&quot;:0.88},&quot;keepAspectRatio&quot;:false},&quot;opacity&quot;:1,&quot;path&quot;:{&quot;type&quot;:&quot;RECT&quot;,&quot;size&quot;:{&quot;x&quot;:102.61450582748844,&quot;y&quot;:30.43199184355589},&quot;cornerRounding&quot;:{&quot;type&quot;:&quot;ARC_LENGTH&quot;,&quot;global&quot;:1.0146491724587755e-14}},&quot;pathStyles&quot;:[{&quot;type&quot;:&quot;FILL&quot;,&quot;fillStyle&quot;:&quot;rgba(66,104,174,1)&quot;},{&quot;type&quot;:&quot;STROKE&quot;,&quot;strokeStyle&quot;:&quot;#95AAD3&quot;,&quot;lineWidth&quot;:0,&quot;lineJoin&quot;:&quot;round&quot;}],&quot;isLocked&quot;:false,&quot;parent&quot;:{&quot;type&quot;:&quot;CHILD&quot;,&quot;parentId&quot;:&quot;43a2d6f9-9312-4d89-b457-a9ad1a45d00a&quot;,&quot;order&quot;:&quot;5&quot;}},&quot;526facd4-0c95-4b44-91d2-68a6c760d1be&quot;:{&quot;type&quot;:&quot;FIGURE_OBJECT&quot;,&quot;id&quot;:&quot;526facd4-0c95-4b44-91d2-68a6c760d1be&quot;,&quot;relativeTransform&quot;:{&quot;translate&quot;:{&quot;x&quot;:0,&quot;y&quot;:0},&quot;rotate&quot;:0},&quot;text&quot;:{&quot;textData&quot;:{&quot;lineSpacing&quot;:&quot;normal&quot;,&quot;alignment&quot;:&quot;center&quot;,&quot;lines&quot;:[{&quot;runs&quot;:[{&quot;style&quot;:{&quot;fontFamily&quot;:&quot;Roboto&quot;,&quot;fontSize&quot;:15.757521689697493,&quot;color&quot;:&quot;rgba(255,255,255,1)&quot;,&quot;fontWeight&quot;:&quot;bold&quot;,&quot;fontStyle&quot;:&quot;normal&quot;,&quot;decoration&quot;:&quot;none&quot;,&quot;script&quot;:&quot;none&quot;},&quot;range&quot;:[0,3]}],&quot;text&quot;:&quot;1841&quot;}],&quot;verticalAlign&quot;:&quot;TOP&quot;,&quot;_lastCaretLocation&quot;:{&quot;lineIndex&quot;:0,&quot;runIndex&quot;:-1,&quot;charIndex&quot;:-1,&quot;endOfLine&quot;:true}},&quot;size&quot;:{&quot;x&quot;:90.30076512818984,&quot;y&quot;:19},&quot;targetSize&quot;:{&quot;x&quot;:90.30076512818984,&quot;y&quot;:2},&quot;format&quot;:&quot;BETTER_TEXT&quot;},&quot;parent&quot;:{&quot;type&quot;:&quot;CHILD&quot;,&quot;parentId&quot;:&quot;777f0915-8bbf-4249-b56b-fcf6ee111839&quot;,&quot;order&quot;:&quot;5&quot;}},&quot;3dedde0f-f455-4863-8a4b-db8814c5c816&quot;:{&quot;type&quot;:&quot;FIGURE_OBJECT&quot;,&quot;id&quot;:&quot;3dedde0f-f455-4863-8a4b-db8814c5c816&quot;,&quot;relativeTransform&quot;:{&quot;translate&quot;:{&quot;x&quot;:-208.8912987585653,&quot;y&quot;:-40.22000672845297},&quot;rotate&quot;:0},&quot;opacity&quot;:1,&quot;pathStyles&quot;:[{&quot;type&quot;:&quot;FILL&quot;,&quot;fillStyle&quot;:&quot;rgba(112,112,113,1)&quot;}],&quot;text&quot;:{&quot;textData&quot;:{&quot;lineSpacing&quot;:&quot;normal&quot;,&quot;alignment&quot;:&quot;center&quot;,&quot;lines&quot;:[{&quot;runs&quot;:[{&quot;style&quot;:{&quot;fontFamily&quot;:&quot;Roboto&quot;,&quot;fontSize&quot;:16,&quot;color&quot;:&quot;rgba(112,112,113,1)&quot;,&quot;fontWeight&quot;:&quot;bold&quot;,&quot;fontStyle&quot;:&quot;normal&quot;,&quot;decoration&quot;:&quot;none&quot;,&quot;script&quot;:&quot;none&quot;},&quot;range&quot;:[0,11]}],&quot;text&quot;:&quot;Pierre Rayer&quot;}],&quot;verticalAlign&quot;:&quot;TOP&quot;,&quot;_lastCaretLocation&quot;:{&quot;lineIndex&quot;:0,&quot;runIndex&quot;:-1,&quot;charIndex&quot;:-1,&quot;endOfLine&quot;:true}},&quot;size&quot;:{&quot;x&quot;:105.69820622666627,&quot;y&quot;:32.54399999999999},&quot;targetSize&quot;:{&quot;x&quot;:105.69820622666627,&quot;y&quot;:32.54399999999999},&quot;format&quot;:&quot;BETTER_TEXT&quot;,&quot;verticalAlign&quot;:&quot;TOP&quot;},&quot;isLocked&quot;:false,&quot;parent&quot;:{&quot;type&quot;:&quot;CHILD&quot;,&quot;parentId&quot;:&quot;43a2d6f9-9312-4d89-b457-a9ad1a45d00a&quot;,&quot;order&quot;:&quot;6&quot;}},&quot;0a479b65-5995-46d3-80c4-8a80dc9b1df8&quot;:{&quot;type&quot;:&quot;FIGURE_OBJECT&quot;,&quot;id&quot;:&quot;0a479b65-5995-46d3-80c4-8a80dc9b1df8&quot;,&quot;relativeTransform&quot;:{&quot;translate&quot;:{&quot;x&quot;:-208.89118553111413,&quot;y&quot;:8.014688982635619},&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16,&quot;color&quot;:&quot;rgba(112,112,113,1)&quot;,&quot;fontWeight&quot;:&quot;normal&quot;,&quot;fontStyle&quot;:&quot;normal&quot;,&quot;decoration&quot;:&quot;none&quot;,&quot;script&quot;:&quot;none&quot;},&quot;range&quot;:[0,38]}],&quot;text&quot;:&quot;Cystic disease can cause kidney failure&quot;}],&quot;verticalAlign&quot;:&quot;CENTER&quot;,&quot;_lastCaretLocation&quot;:{&quot;lineIndex&quot;:0,&quot;runIndex&quot;:-1,&quot;charIndex&quot;:-1,&quot;endOfLine&quot;:true}},&quot;size&quot;:{&quot;x&quot;:105.69764634573427,&quot;y&quot;:95},&quot;targetSize&quot;:{&quot;x&quot;:105.69764634573427,&quot;y&quot;:95},&quot;format&quot;:&quot;BETTER_TEXT&quot;,&quot;verticalAlign&quot;:&quot;TOP&quot;},&quot;isLocked&quot;:false,&quot;parent&quot;:{&quot;type&quot;:&quot;CHILD&quot;,&quot;parentId&quot;:&quot;43a2d6f9-9312-4d89-b457-a9ad1a45d00a&quot;,&quot;order&quot;:&quot;7&quot;}},&quot;43a2d6f9-9312-4d89-b457-a9ad1a45d00a&quot;:{&quot;type&quot;:&quot;FIGURE_OBJECT&quot;,&quot;id&quot;:&quot;43a2d6f9-9312-4d89-b457-a9ad1a45d00a&quot;,&quot;parent&quot;:{&quot;type&quot;:&quot;CHILD&quot;,&quot;parentId&quot;:&quot;4280f09b-4773-42b9-a87e-008ba9168db5&quot;,&quot;order&quot;:&quot;98&quot;},&quot;relativeTransform&quot;:{}},&quot;4280f09b-4773-42b9-a87e-008ba9168db5&quot;:{&quot;id&quot;:&quot;4280f09b-4773-42b9-a87e-008ba9168db5&quot;,&quot;type&quot;:&quot;FIGURE_OBJECT&quot;,&quot;document&quot;:{&quot;type&quot;:&quot;FIGURE&quot;,&quot;canvasType&quot;:&quot;FIGURE&quot;,&quot;units&quot;:&quot;in&quot;},&quot;parent&quot;:{&quot;parentId&quot;:&quot;793a7728-76f2-4af6-9c1d-985047f381cf&quot;,&quot;type&quot;:&quot;DOCUMENT&quot;,&quot;order&quot;:&quot;5&quot;}},&quot;793a7728-76f2-4af6-9c1d-985047f381cf&quot;:{&quot;id&quot;:&quot;793a7728-76f2-4af6-9c1d-985047f381cf&quot;,&quot;type&quot;:&quot;FIGURE_OBJECT&quot;,&quot;document&quot;:{&quot;type&quot;:&quot;DOCUMENT_GROUP&quot;,&quot;canvasType&quot;:&quot;FIGURE&quot;,&quot;units&quot;:&quot;in&quot;}}}}"/>
</p:tagLst>
</file>

<file path=ppt/tags/tag7.xml><?xml version="1.0" encoding="utf-8"?>
<p:tagLst xmlns:a="http://schemas.openxmlformats.org/drawingml/2006/main" xmlns:r="http://schemas.openxmlformats.org/officeDocument/2006/relationships" xmlns:p="http://schemas.openxmlformats.org/presentationml/2006/main">
  <p:tag name="ID" val="681d8253e6679cab0b6b2331"/>
  <p:tag name="FIGURESLIDEID" val="4280f09b-4773-42b9-a87e-008ba9168db5"/>
  <p:tag name="SELECTIONIDS" val="2921550c-2a9a-4224-a2ab-9e473250b3a0"/>
  <p:tag name="TRANSPARENTBACKGROUND" val="true"/>
  <p:tag name="VERSION" val="1746767064527"/>
  <p:tag name="TITLE" val="Historical Timeline ADPKD"/>
  <p:tag name="CREATORNAME" val="Jacob Nysather"/>
  <p:tag name="DATEINSERTED" val="1746767083600"/>
  <p:tag name="DPI" val="300"/>
  <p:tag name="BIOJSON" val="{&quot;id&quot;:&quot;793a7728-76f2-4af6-9c1d-985047f381cf&quot;,&quot;objects&quot;:{&quot;a439c1ea-395f-4c72-b73c-94c35833dc74&quot;:{&quot;type&quot;:&quot;FIGURE_OBJECT&quot;,&quot;id&quot;:&quot;a439c1ea-395f-4c72-b73c-94c35833dc74&quot;,&quot;relativeTransform&quot;:{&quot;translate&quot;:{&quot;x&quot;:-142.3591542662899,&quot;y&quot;:122.42872608895026},&quot;rotate&quot;:0,&quot;skewX&quot;:0,&quot;scale&quot;:{&quot;x&quot;:1,&quot;y&quot;:1}},&quot;opacity&quot;:1,&quot;path&quot;:{&quot;type&quot;:&quot;ELLIPSE&quot;,&quot;size&quot;:{&quot;x&quot;:10.909090909090907,&quot;y&quot;:10.909090909090908}},&quot;pathStyles&quot;:[{&quot;type&quot;:&quot;FILL&quot;,&quot;fillStyle&quot;:&quot;rgba(84, 162, 174, 1)&quot;},{&quot;type&quot;:&quot;STROKE&quot;,&quot;strokeStyle&quot;:&quot;rgba(112,112,113,1)&quot;,&quot;lineWidth&quot;:0,&quot;lineJoin&quot;:&quot;round&quot;}],&quot;isLocked&quot;:false,&quot;parent&quot;:{&quot;type&quot;:&quot;CHILD&quot;,&quot;parentId&quot;:&quot;2921550c-2a9a-4224-a2ab-9e473250b3a0&quot;,&quot;order&quot;:&quot;1&quot;}},&quot;0e613bbe-8251-49de-b7bb-597ca7f9f9eb&quot;:{&quot;type&quot;:&quot;FIGURE_OBJECT&quot;,&quot;id&quot;:&quot;0e613bbe-8251-49de-b7bb-597ca7f9f9eb&quot;,&quot;relativeTransform&quot;:{&quot;translate&quot;:{&quot;x&quot;:-142.87537616080866,&quot;y&quot;:141.8077034187094},&quot;rotate&quot;:2.465190328815662e-32,&quot;skewX&quot;:0,&quot;scale&quot;:{&quot;x&quot;:1,&quot;y&quot;:1}},&quot;opacity&quot;:1,&quot;path&quot;:{&quot;type&quot;:&quot;TRIANGLE&quot;,&quot;size&quot;:{&quot;x&quot;:10.362929846345931,&quot;y&quot;:7.7745919788209115},&quot;cornerRounding&quot;:{&quot;type&quot;:&quot;ARC_LENGTH&quot;,&quot;global&quot;:0.44572912813525595}},&quot;pathStyles&quot;:[{&quot;type&quot;:&quot;FILL&quot;,&quot;fillStyle&quot;:&quot;rgba(84,162,174,1)&quot;},{&quot;type&quot;:&quot;STROKE&quot;,&quot;strokeStyle&quot;:&quot;#95AAD3&quot;,&quot;lineWidth&quot;:0,&quot;lineJoin&quot;:&quot;round&quot;}],&quot;isLocked&quot;:false,&quot;parent&quot;:{&quot;type&quot;:&quot;CHILD&quot;,&quot;parentId&quot;:&quot;2921550c-2a9a-4224-a2ab-9e473250b3a0&quot;,&quot;order&quot;:&quot;2&quot;}},&quot;84718708-1f7a-45ad-9623-e1e065d72a6f&quot;:{&quot;type&quot;:&quot;FIGURE_OBJECT&quot;,&quot;id&quot;:&quot;84718708-1f7a-45ad-9623-e1e065d72a6f&quot;,&quot;relativeTransform&quot;:{&quot;translate&quot;:{&quot;x&quot;:-152.07171677370076,&quot;y&quot;:161.27914940624626},&quot;rotate&quot;:2.0816681711721685e-16,&quot;skewX&quot;:3.3873315318360504e-32},&quot;layout&quot;:{&quot;sizeRatio&quot;:{&quot;x&quot;:0.88,&quot;y&quot;:0.88},&quot;keepAspectRatio&quot;:false},&quot;opacity&quot;:1,&quot;path&quot;:{&quot;type&quot;:&quot;RECT&quot;,&quot;size&quot;:{&quot;x&quot;:107.48421001799741,&quot;y&quot;:30.431991843555895},&quot;cornerRounding&quot;:{&quot;type&quot;:&quot;ARC_LENGTH&quot;,&quot;global&quot;:1.0146526539661481e-14}},&quot;pathStyles&quot;:[{&quot;type&quot;:&quot;FILL&quot;,&quot;fillStyle&quot;:&quot;rgba(84,162,174,1)&quot;},{&quot;type&quot;:&quot;STROKE&quot;,&quot;strokeStyle&quot;:&quot;#95AAD3&quot;,&quot;lineWidth&quot;:0,&quot;lineJoin&quot;:&quot;round&quot;}],&quot;isLocked&quot;:false,&quot;parent&quot;:{&quot;type&quot;:&quot;CHILD&quot;,&quot;parentId&quot;:&quot;2921550c-2a9a-4224-a2ab-9e473250b3a0&quot;,&quot;order&quot;:&quot;5&quot;}},&quot;f31e5870-7ccb-48c3-b80d-289f239c1200&quot;:{&quot;type&quot;:&quot;FIGURE_OBJECT&quot;,&quot;id&quot;:&quot;f31e5870-7ccb-48c3-b80d-289f239c1200&quot;,&quot;relativeTransform&quot;:{&quot;translate&quot;:{&quot;x&quot;:0,&quot;y&quot;:0},&quot;rotate&quot;:0},&quot;text&quot;:{&quot;textData&quot;:{&quot;lineSpacing&quot;:&quot;normal&quot;,&quot;alignment&quot;:&quot;center&quot;,&quot;lines&quot;:[{&quot;runs&quot;:[{&quot;style&quot;:{&quot;fontFamily&quot;:&quot;Roboto&quot;,&quot;fontSize&quot;:15.757575757575756,&quot;color&quot;:&quot;rgba(255,255,255,1)&quot;,&quot;fontWeight&quot;:&quot;bold&quot;,&quot;fontStyle&quot;:&quot;normal&quot;,&quot;decoration&quot;:&quot;none&quot;,&quot;script&quot;:&quot;none&quot;},&quot;range&quot;:[0,3]}],&quot;text&quot;:&quot;1888&quot;}],&quot;verticalAlign&quot;:&quot;TOP&quot;,&quot;_lastCaretLocation&quot;:{&quot;lineIndex&quot;:0,&quot;runIndex&quot;:-1,&quot;charIndex&quot;:-1,&quot;endOfLine&quot;:true}},&quot;size&quot;:{&quot;x&quot;:94.58610481583773,&quot;y&quot;:19},&quot;targetSize&quot;:{&quot;x&quot;:94.58610481583773,&quot;y&quot;:2},&quot;format&quot;:&quot;BETTER_TEXT&quot;},&quot;parent&quot;:{&quot;type&quot;:&quot;CHILD&quot;,&quot;parentId&quot;:&quot;84718708-1f7a-45ad-9623-e1e065d72a6f&quot;,&quot;order&quot;:&quot;5&quot;}},&quot;ddbdf8d6-1b7a-4fcd-9f23-268a64aed63a&quot;:{&quot;type&quot;:&quot;FIGURE_OBJECT&quot;,&quot;id&quot;:&quot;ddbdf8d6-1b7a-4fcd-9f23-268a64aed63a&quot;,&quot;relativeTransform&quot;:{&quot;translate&quot;:{&quot;x&quot;:-152.07190282752572,&quot;y&quot;:191.2877764736356},&quot;rotate&quot;:0},&quot;opacity&quot;:1,&quot;pathStyles&quot;:[{&quot;type&quot;:&quot;FILL&quot;,&quot;fillStyle&quot;:&quot;rgba(112,112,113,1)&quot;}],&quot;text&quot;:{&quot;textData&quot;:{&quot;lineSpacing&quot;:&quot;normal&quot;,&quot;alignment&quot;:&quot;center&quot;,&quot;lines&quot;:[{&quot;runs&quot;:[{&quot;style&quot;:{&quot;fontFamily&quot;:&quot;Roboto&quot;,&quot;fontSize&quot;:16,&quot;color&quot;:&quot;rgba(112,112,113,1)&quot;,&quot;fontWeight&quot;:&quot;bold&quot;,&quot;fontStyle&quot;:&quot;normal&quot;,&quot;decoration&quot;:&quot;none&quot;,&quot;script&quot;:&quot;none&quot;},&quot;range&quot;:[0,11]}],&quot;text&quot;:&quot;Felix Lajers&quot;}],&quot;verticalAlign&quot;:&quot;CENTER&quot;,&quot;_lastCaretLocation&quot;:{&quot;lineIndex&quot;:0,&quot;runIndex&quot;:-1,&quot;charIndex&quot;:-1,&quot;endOfLine&quot;:true}},&quot;size&quot;:{&quot;x&quot;:107.48466712589317,&quot;y&quot;:29.585454545454535},&quot;targetSize&quot;:{&quot;x&quot;:107.48466712589317,&quot;y&quot;:29.585454545454535},&quot;format&quot;:&quot;BETTER_TEXT&quot;,&quot;verticalAlign&quot;:&quot;TOP&quot;},&quot;isLocked&quot;:false,&quot;parent&quot;:{&quot;type&quot;:&quot;CHILD&quot;,&quot;parentId&quot;:&quot;2921550c-2a9a-4224-a2ab-9e473250b3a0&quot;,&quot;order&quot;:&quot;6&quot;}},&quot;adc572f8-1365-4975-986d-b6fbeaaf7186&quot;:{&quot;type&quot;:&quot;FIGURE_OBJECT&quot;,&quot;id&quot;:&quot;adc572f8-1365-4975-986d-b6fbeaaf7186&quot;,&quot;relativeTransform&quot;:{&quot;translate&quot;:{&quot;x&quot;:-152.0719108130821,&quot;y&quot;:247.40161198455755},&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16,&quot;color&quot;:&quot;rgba(112,112,113,1)&quot;,&quot;fontWeight&quot;:&quot;normal&quot;,&quot;fontStyle&quot;:&quot;normal&quot;,&quot;decoration&quot;:&quot;none&quot;,&quot;script&quot;:&quot;none&quot;},&quot;range&quot;:[0,29]}],&quot;text&quot;:&quot;Term PCKD  Anatomical findings&quot;}],&quot;verticalAlign&quot;:&quot;CENTER&quot;,&quot;_lastCaretLocation&quot;:{&quot;lineIndex&quot;:0,&quot;runIndex&quot;:0,&quot;charIndex&quot;:12}},&quot;size&quot;:{&quot;x&quot;:107.48349252639872,&quot;y&quot;:76},&quot;targetSize&quot;:{&quot;x&quot;:107.48349252639872,&quot;y&quot;:76},&quot;format&quot;:&quot;BETTER_TEXT&quot;,&quot;verticalAlign&quot;:&quot;TOP&quot;},&quot;isLocked&quot;:false,&quot;parent&quot;:{&quot;type&quot;:&quot;CHILD&quot;,&quot;parentId&quot;:&quot;2921550c-2a9a-4224-a2ab-9e473250b3a0&quot;,&quot;order&quot;:&quot;7&quot;}},&quot;2921550c-2a9a-4224-a2ab-9e473250b3a0&quot;:{&quot;type&quot;:&quot;FIGURE_OBJECT&quot;,&quot;id&quot;:&quot;2921550c-2a9a-4224-a2ab-9e473250b3a0&quot;,&quot;parent&quot;:{&quot;type&quot;:&quot;CHILD&quot;,&quot;parentId&quot;:&quot;4280f09b-4773-42b9-a87e-008ba9168db5&quot;,&quot;order&quot;:&quot;995&quot;},&quot;relativeTransform&quot;:{}},&quot;4280f09b-4773-42b9-a87e-008ba9168db5&quot;:{&quot;id&quot;:&quot;4280f09b-4773-42b9-a87e-008ba9168db5&quot;,&quot;type&quot;:&quot;FIGURE_OBJECT&quot;,&quot;document&quot;:{&quot;type&quot;:&quot;FIGURE&quot;,&quot;canvasType&quot;:&quot;FIGURE&quot;,&quot;units&quot;:&quot;in&quot;},&quot;parent&quot;:{&quot;parentId&quot;:&quot;793a7728-76f2-4af6-9c1d-985047f381cf&quot;,&quot;type&quot;:&quot;DOCUMENT&quot;,&quot;order&quot;:&quot;5&quot;}},&quot;793a7728-76f2-4af6-9c1d-985047f381cf&quot;:{&quot;id&quot;:&quot;793a7728-76f2-4af6-9c1d-985047f381cf&quot;,&quot;type&quot;:&quot;FIGURE_OBJECT&quot;,&quot;document&quot;:{&quot;type&quot;:&quot;DOCUMENT_GROUP&quot;,&quot;canvasType&quot;:&quot;FIGURE&quot;,&quot;units&quot;:&quot;in&quot;}}}}"/>
</p:tagLst>
</file>

<file path=ppt/tags/tag8.xml><?xml version="1.0" encoding="utf-8"?>
<p:tagLst xmlns:a="http://schemas.openxmlformats.org/drawingml/2006/main" xmlns:r="http://schemas.openxmlformats.org/officeDocument/2006/relationships" xmlns:p="http://schemas.openxmlformats.org/presentationml/2006/main">
  <p:tag name="ID" val="681d8253e6679cab0b6b2331"/>
  <p:tag name="FIGURESLIDEID" val="4280f09b-4773-42b9-a87e-008ba9168db5"/>
  <p:tag name="SELECTIONIDS" val="5d6da372-f44b-4de1-8911-732a350a5dfb"/>
  <p:tag name="TRANSPARENTBACKGROUND" val="true"/>
  <p:tag name="VERSION" val="1746767064527"/>
  <p:tag name="TITLE" val="Historical Timeline ADPKD"/>
  <p:tag name="CREATORNAME" val="Jacob Nysather"/>
  <p:tag name="DATEINSERTED" val="1746767083600"/>
  <p:tag name="DPI" val="300"/>
  <p:tag name="BIOJSON" val="{&quot;id&quot;:&quot;793a7728-76f2-4af6-9c1d-985047f381cf&quot;,&quot;objects&quot;:{&quot;2f8e72de-c383-48f7-a943-367c3a43de24&quot;:{&quot;type&quot;:&quot;FIGURE_OBJECT&quot;,&quot;id&quot;:&quot;2f8e72de-c383-48f7-a943-367c3a43de24&quot;,&quot;relativeTransform&quot;:{&quot;translate&quot;:{&quot;x&quot;:-103.78482809957345,&quot;y&quot;:122.42904516312335},&quot;rotate&quot;:0,&quot;skewX&quot;:0,&quot;scale&quot;:{&quot;x&quot;:1,&quot;y&quot;:1}},&quot;opacity&quot;:1,&quot;path&quot;:{&quot;type&quot;:&quot;ELLIPSE&quot;,&quot;size&quot;:{&quot;x&quot;:10.909090909090907,&quot;y&quot;:10.909090909090908}},&quot;pathStyles&quot;:[{&quot;type&quot;:&quot;FILL&quot;,&quot;fillStyle&quot;:&quot;rgba(16, 87, 129, 1)&quot;},{&quot;type&quot;:&quot;STROKE&quot;,&quot;strokeStyle&quot;:&quot;rgba(112,112,113,1)&quot;,&quot;lineWidth&quot;:0,&quot;lineJoin&quot;:&quot;round&quot;}],&quot;isLocked&quot;:false,&quot;parent&quot;:{&quot;type&quot;:&quot;CHILD&quot;,&quot;parentId&quot;:&quot;5d6da372-f44b-4de1-8911-732a350a5dfb&quot;,&quot;order&quot;:&quot;1&quot;}},&quot;82a86166-63bb-44d8-a66c-51756eff8a4e&quot;:{&quot;type&quot;:&quot;FIGURE_OBJECT&quot;,&quot;id&quot;:&quot;82a86166-63bb-44d8-a66c-51756eff8a4e&quot;,&quot;relativeTransform&quot;:{&quot;translate&quot;:{&quot;x&quot;:-101.92882041173574,&quot;y&quot;:63.32588645845228},&quot;rotate&quot;:0,&quot;skewX&quot;:0,&quot;scale&quot;:{&quot;x&quot;:1,&quot;y&quot;:1}},&quot;opacity&quot;:1,&quot;source&quot;:{&quot;type&quot;:&quot;ASSETS&quot;},&quot;pathStyles&quot;:[{&quot;type&quot;:&quot;FILL&quot;,&quot;fillStyle&quot;:&quot;rgb(0,0,0)&quot;}],&quot;isLocked&quot;:false,&quot;parent&quot;:{&quot;type&quot;:&quot;CHILD&quot;,&quot;parentId&quot;:&quot;5d6da372-f44b-4de1-8911-732a350a5dfb&quot;,&quot;order&quot;:&quot;2&quot;}},&quot;11fbdbad-e637-4c2b-81df-9687a07666c4&quot;:{&quot;type&quot;:&quot;FIGURE_OBJECT&quot;,&quot;id&quot;:&quot;11fbdbad-e637-4c2b-81df-9687a07666c4&quot;,&quot;relativeTransform&quot;:{&quot;translate&quot;:{&quot;x&quot;:0.00044093724964360524,&quot;y&quot;:13.839976737862271},&quot;rotate&quot;:3.141592653589793,&quot;skewX&quot;:4.3274437640407763e-17},&quot;opacity&quot;:1,&quot;path&quot;:{&quot;type&quot;:&quot;TRIANGLE&quot;,&quot;size&quot;:{&quot;x&quot;:12.588795683990217,&quot;y&quot;:7.7745919788209115},&quot;cornerRounding&quot;:{&quot;type&quot;:&quot;ARC_LENGTH&quot;,&quot;global&quot;:0.44572912813525595}},&quot;pathStyles&quot;:[{&quot;type&quot;:&quot;FILL&quot;,&quot;fillStyle&quot;:&quot;rgba(16, 87, 129, 1)&quot;},{&quot;type&quot;:&quot;STROKE&quot;,&quot;strokeStyle&quot;:&quot;#95AAD3&quot;,&quot;lineWidth&quot;:0,&quot;lineJoin&quot;:&quot;round&quot;}],&quot;isLocked&quot;:false,&quot;parent&quot;:{&quot;type&quot;:&quot;CHILD&quot;,&quot;parentId&quot;:&quot;82a86166-63bb-44d8-a66c-51756eff8a4e&quot;,&quot;order&quot;:&quot;2&quot;}},&quot;018603f8-a014-4134-b005-ac3b13ad3f7e&quot;:{&quot;type&quot;:&quot;FIGURE_OBJECT&quot;,&quot;id&quot;:&quot;018603f8-a014-4134-b005-ac3b13ad3f7e&quot;,&quot;relativeTransform&quot;:{&quot;translate&quot;:{&quot;x&quot;:1.569383712882107e-14,&quot;y&quot;:-2.511276805494679},&quot;rotate&quot;:0},&quot;layout&quot;:{&quot;sizeRatio&quot;:{&quot;x&quot;:0.88,&quot;y&quot;:0.88},&quot;keepAspectRatio&quot;:false},&quot;opacity&quot;:1,&quot;path&quot;:{&quot;type&quot;:&quot;RECT&quot;,&quot;size&quot;:{&quot;x&quot;:108.22682618469258,&quot;y&quot;:30.43199184355589},&quot;cornerRounding&quot;:{&quot;type&quot;:&quot;ARC_LENGTH&quot;,&quot;global&quot;:1.0146526539661481e-14}},&quot;pathStyles&quot;:[{&quot;type&quot;:&quot;FILL&quot;,&quot;fillStyle&quot;:&quot;rgba(16, 87, 129, 1)&quot;},{&quot;type&quot;:&quot;STROKE&quot;,&quot;strokeStyle&quot;:&quot;#95AAD3&quot;,&quot;lineWidth&quot;:0,&quot;lineJoin&quot;:&quot;round&quot;}],&quot;isLocked&quot;:false,&quot;parent&quot;:{&quot;type&quot;:&quot;CHILD&quot;,&quot;parentId&quot;:&quot;82a86166-63bb-44d8-a66c-51756eff8a4e&quot;,&quot;order&quot;:&quot;5&quot;}},&quot;9aa44547-7a9a-4246-9696-5c923fed5f01&quot;:{&quot;type&quot;:&quot;FIGURE_OBJECT&quot;,&quot;id&quot;:&quot;9aa44547-7a9a-4246-9696-5c923fed5f01&quot;,&quot;relativeTransform&quot;:{&quot;translate&quot;:{&quot;x&quot;:0,&quot;y&quot;:0},&quot;rotate&quot;:0},&quot;text&quot;:{&quot;textData&quot;:{&quot;lineSpacing&quot;:&quot;normal&quot;,&quot;alignment&quot;:&quot;center&quot;,&quot;lines&quot;:[{&quot;runs&quot;:[{&quot;style&quot;:{&quot;fontFamily&quot;:&quot;Roboto&quot;,&quot;fontSize&quot;:15.757575757575756,&quot;color&quot;:&quot;rgba(255,255,255,1)&quot;,&quot;fontWeight&quot;:&quot;bold&quot;,&quot;fontStyle&quot;:&quot;normal&quot;,&quot;decoration&quot;:&quot;none&quot;,&quot;script&quot;:&quot;none&quot;},&quot;range&quot;:[0,3]}],&quot;text&quot;:&quot;1899&quot;}],&quot;verticalAlign&quot;:&quot;TOP&quot;,&quot;_lastCaretLocation&quot;:{&quot;lineIndex&quot;:0,&quot;runIndex&quot;:-1,&quot;charIndex&quot;:-1,&quot;endOfLine&quot;:true}},&quot;size&quot;:{&quot;x&quot;:95.23960704252947,&quot;y&quot;:19},&quot;targetSize&quot;:{&quot;x&quot;:95.23960704252947,&quot;y&quot;:2},&quot;format&quot;:&quot;BETTER_TEXT&quot;},&quot;parent&quot;:{&quot;type&quot;:&quot;CHILD&quot;,&quot;parentId&quot;:&quot;018603f8-a014-4134-b005-ac3b13ad3f7e&quot;,&quot;order&quot;:&quot;5&quot;}},&quot;81938a7f-c051-4acb-b9d8-0c667f681dda&quot;:{&quot;type&quot;:&quot;FIGURE_OBJECT&quot;,&quot;id&quot;:&quot;81938a7f-c051-4acb-b9d8-0c667f681dda&quot;,&quot;relativeTransform&quot;:{&quot;translate&quot;:{&quot;x&quot;:-101.60075274080775,&quot;y&quot;:-40.22046942208261},&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16,&quot;color&quot;:&quot;rgba(112,112,113,1)&quot;,&quot;fontWeight&quot;:&quot;bold&quot;,&quot;fontStyle&quot;:&quot;normal&quot;,&quot;decoration&quot;:&quot;none&quot;,&quot;script&quot;:&quot;none&quot;},&quot;range&quot;:[0,10]}],&quot;text&quot;:&quot;Dr. Steiner&quot;}],&quot;verticalAlign&quot;:&quot;TOP&quot;,&quot;_lastCaretLocation&quot;:{&quot;lineIndex&quot;:0,&quot;runIndex&quot;:-1,&quot;charIndex&quot;:-1,&quot;endOfLine&quot;:true}},&quot;size&quot;:{&quot;x&quot;:89.09132598853023,&quot;y&quot;:32.54399999999999},&quot;targetSize&quot;:{&quot;x&quot;:89.09132598853023,&quot;y&quot;:32.54399999999999},&quot;format&quot;:&quot;BETTER_TEXT&quot;,&quot;verticalAlign&quot;:&quot;TOP&quot;},&quot;isLocked&quot;:false,&quot;parent&quot;:{&quot;type&quot;:&quot;CHILD&quot;,&quot;parentId&quot;:&quot;5d6da372-f44b-4de1-8911-732a350a5dfb&quot;,&quot;order&quot;:&quot;5&quot;}},&quot;ea62e196-962a-486c-80d1-ec63fe497576&quot;:{&quot;type&quot;:&quot;FIGURE_OBJECT&quot;,&quot;id&quot;:&quot;ea62e196-962a-486c-80d1-ec63fe497576&quot;,&quot;relativeTransform&quot;:{&quot;translate&quot;:{&quot;x&quot;:-101.60045735311516,&quot;y&quot;:4.552259310236828},&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16,&quot;color&quot;:&quot;rgba(112,112,113,1)&quot;,&quot;fontWeight&quot;:&quot;normal&quot;,&quot;fontStyle&quot;:&quot;normal&quot;,&quot;decoration&quot;:&quot;none&quot;,&quot;script&quot;:&quot;none&quot;},&quot;range&quot;:[0,26]}],&quot;text&quot;:&quot;PCKD described as inherited&quot;,&quot;baseStyle&quot;:{&quot;fontFamily&quot;:&quot;Roboto&quot;,&quot;fontSize&quot;:16,&quot;color&quot;:&quot;rgba(112,112,113,1)&quot;,&quot;fontWeight&quot;:&quot;normal&quot;,&quot;fontStyle&quot;:&quot;normal&quot;,&quot;decoration&quot;:&quot;none&quot;,&quot;script&quot;:&quot;none&quot;}}],&quot;verticalAlign&quot;:&quot;CENTER&quot;,&quot;_lastCaretLocation&quot;:{&quot;lineIndex&quot;:0,&quot;runIndex&quot;:-1,&quot;charIndex&quot;:-1,&quot;endOfLine&quot;:true}},&quot;size&quot;:{&quot;x&quot;:89.09132598853023,&quot;y&quot;:57},&quot;targetSize&quot;:{&quot;x&quot;:89.09132598853023,&quot;y&quot;:32.54399999999999},&quot;format&quot;:&quot;BETTER_TEXT&quot;,&quot;verticalAlign&quot;:&quot;TOP&quot;},&quot;isLocked&quot;:false,&quot;parent&quot;:{&quot;type&quot;:&quot;CHILD&quot;,&quot;parentId&quot;:&quot;5d6da372-f44b-4de1-8911-732a350a5dfb&quot;,&quot;order&quot;:&quot;7&quot;}},&quot;5d6da372-f44b-4de1-8911-732a350a5dfb&quot;:{&quot;type&quot;:&quot;FIGURE_OBJECT&quot;,&quot;id&quot;:&quot;5d6da372-f44b-4de1-8911-732a350a5dfb&quot;,&quot;parent&quot;:{&quot;type&quot;:&quot;CHILD&quot;,&quot;parentId&quot;:&quot;4280f09b-4773-42b9-a87e-008ba9168db5&quot;,&quot;order&quot;:&quot;998&quot;},&quot;relativeTransform&quot;:{}},&quot;4280f09b-4773-42b9-a87e-008ba9168db5&quot;:{&quot;id&quot;:&quot;4280f09b-4773-42b9-a87e-008ba9168db5&quot;,&quot;type&quot;:&quot;FIGURE_OBJECT&quot;,&quot;document&quot;:{&quot;type&quot;:&quot;FIGURE&quot;,&quot;canvasType&quot;:&quot;FIGURE&quot;,&quot;units&quot;:&quot;in&quot;},&quot;parent&quot;:{&quot;parentId&quot;:&quot;793a7728-76f2-4af6-9c1d-985047f381cf&quot;,&quot;type&quot;:&quot;DOCUMENT&quot;,&quot;order&quot;:&quot;5&quot;}},&quot;793a7728-76f2-4af6-9c1d-985047f381cf&quot;:{&quot;id&quot;:&quot;793a7728-76f2-4af6-9c1d-985047f381cf&quot;,&quot;type&quot;:&quot;FIGURE_OBJECT&quot;,&quot;document&quot;:{&quot;type&quot;:&quot;DOCUMENT_GROUP&quot;,&quot;canvasType&quot;:&quot;FIGURE&quot;,&quot;units&quot;:&quot;in&quot;}}}}"/>
</p:tagLst>
</file>

<file path=ppt/tags/tag9.xml><?xml version="1.0" encoding="utf-8"?>
<p:tagLst xmlns:a="http://schemas.openxmlformats.org/drawingml/2006/main" xmlns:r="http://schemas.openxmlformats.org/officeDocument/2006/relationships" xmlns:p="http://schemas.openxmlformats.org/presentationml/2006/main">
  <p:tag name="ID" val="681d8253e6679cab0b6b2331"/>
  <p:tag name="FIGURESLIDEID" val="4280f09b-4773-42b9-a87e-008ba9168db5"/>
  <p:tag name="SELECTIONIDS" val="5f1f8d33-35e8-4153-81b3-175f995c94d9"/>
  <p:tag name="TRANSPARENTBACKGROUND" val="true"/>
  <p:tag name="VERSION" val="1746767064527"/>
  <p:tag name="TITLE" val="Historical Timeline ADPKD"/>
  <p:tag name="CREATORNAME" val="Jacob Nysather"/>
  <p:tag name="DATEINSERTED" val="1746767083600"/>
  <p:tag name="DPI" val="300"/>
  <p:tag name="BIOJSON" val="{&quot;id&quot;:&quot;793a7728-76f2-4af6-9c1d-985047f381cf&quot;,&quot;objects&quot;:{&quot;22f2fc59-6ee1-44f7-973c-f71566e147ac&quot;:{&quot;type&quot;:&quot;FIGURE_OBJECT&quot;,&quot;id&quot;:&quot;22f2fc59-6ee1-44f7-973c-f71566e147ac&quot;,&quot;relativeTransform&quot;:{&quot;translate&quot;:{&quot;x&quot;:-53.269608876558806,&quot;y&quot;:122.20191147655181},&quot;rotate&quot;:0,&quot;skewX&quot;:0,&quot;scale&quot;:{&quot;x&quot;:1,&quot;y&quot;:1}},&quot;opacity&quot;:1,&quot;path&quot;:{&quot;type&quot;:&quot;ELLIPSE&quot;,&quot;size&quot;:{&quot;x&quot;:10.909090909090907,&quot;y&quot;:10.909090909090908}},&quot;pathStyles&quot;:[{&quot;type&quot;:&quot;FILL&quot;,&quot;fillStyle&quot;:&quot;rgba(117, 186, 189, 1)&quot;},{&quot;type&quot;:&quot;STROKE&quot;,&quot;strokeStyle&quot;:&quot;rgba(112,112,113,1)&quot;,&quot;lineWidth&quot;:0,&quot;lineJoin&quot;:&quot;round&quot;}],&quot;isLocked&quot;:false,&quot;parent&quot;:{&quot;type&quot;:&quot;CHILD&quot;,&quot;parentId&quot;:&quot;5f1f8d33-35e8-4153-81b3-175f995c94d9&quot;,&quot;order&quot;:&quot;1&quot;}},&quot;7e752418-219a-4e89-ac1f-a58563746862&quot;:{&quot;type&quot;:&quot;FIGURE_OBJECT&quot;,&quot;id&quot;:&quot;7e752418-219a-4e89-ac1f-a58563746862&quot;,&quot;relativeTransform&quot;:{&quot;translate&quot;:{&quot;x&quot;:-53.785075584441415,&quot;y&quot;:142.17573310694019},&quot;rotate&quot;:2.465190328815662e-32,&quot;skewX&quot;:0,&quot;scale&quot;:{&quot;x&quot;:1,&quot;y&quot;:1}},&quot;opacity&quot;:1,&quot;path&quot;:{&quot;type&quot;:&quot;TRIANGLE&quot;,&quot;size&quot;:{&quot;x&quot;:10.362929846345931,&quot;y&quot;:7.7745919788209115},&quot;cornerRounding&quot;:{&quot;type&quot;:&quot;ARC_LENGTH&quot;,&quot;global&quot;:0.44572912813525595}},&quot;pathStyles&quot;:[{&quot;type&quot;:&quot;FILL&quot;,&quot;fillStyle&quot;:&quot;rgba(117,186,189,1)&quot;},{&quot;type&quot;:&quot;STROKE&quot;,&quot;strokeStyle&quot;:&quot;#95AAD3&quot;,&quot;lineWidth&quot;:0,&quot;lineJoin&quot;:&quot;round&quot;}],&quot;isLocked&quot;:false,&quot;parent&quot;:{&quot;type&quot;:&quot;CHILD&quot;,&quot;parentId&quot;:&quot;5f1f8d33-35e8-4153-81b3-175f995c94d9&quot;,&quot;order&quot;:&quot;2&quot;}},&quot;0b2d5e12-3e41-47f4-8195-fcaa74e6283f&quot;:{&quot;type&quot;:&quot;FIGURE_OBJECT&quot;,&quot;id&quot;:&quot;0b2d5e12-3e41-47f4-8195-fcaa74e6283f&quot;,&quot;relativeTransform&quot;:{&quot;translate&quot;:{&quot;x&quot;:-41.05324357375138,&quot;y&quot;:161.2785419728721},&quot;rotate&quot;:0},&quot;layout&quot;:{&quot;sizeRatio&quot;:{&quot;x&quot;:0.88,&quot;y&quot;:0.88},&quot;keepAspectRatio&quot;:false},&quot;opacity&quot;:1,&quot;path&quot;:{&quot;type&quot;:&quot;RECT&quot;,&quot;size&quot;:{&quot;x&quot;:114.55391420850624,&quot;y&quot;:30.43199184355589},&quot;cornerRounding&quot;:{&quot;type&quot;:&quot;ARC_LENGTH&quot;,&quot;global&quot;:1.0146526539661481e-14}},&quot;pathStyles&quot;:[{&quot;type&quot;:&quot;FILL&quot;,&quot;fillStyle&quot;:&quot;rgba(117,186,189,1)&quot;},{&quot;type&quot;:&quot;STROKE&quot;,&quot;strokeStyle&quot;:&quot;#95AAD3&quot;,&quot;lineWidth&quot;:0,&quot;lineJoin&quot;:&quot;round&quot;}],&quot;isLocked&quot;:false,&quot;parent&quot;:{&quot;type&quot;:&quot;CHILD&quot;,&quot;parentId&quot;:&quot;5f1f8d33-35e8-4153-81b3-175f995c94d9&quot;,&quot;order&quot;:&quot;5&quot;}},&quot;17a21fd9-0c7b-4ae6-8b5c-f2697c5fa8e0&quot;:{&quot;type&quot;:&quot;FIGURE_OBJECT&quot;,&quot;id&quot;:&quot;17a21fd9-0c7b-4ae6-8b5c-f2697c5fa8e0&quot;,&quot;relativeTransform&quot;:{&quot;translate&quot;:{&quot;x&quot;:0,&quot;y&quot;:0},&quot;rotate&quot;:3.83445648443958e-32,&quot;skewX&quot;:8.037720077631113e-32},&quot;text&quot;:{&quot;textData&quot;:{&quot;lineSpacing&quot;:&quot;normal&quot;,&quot;alignment&quot;:&quot;center&quot;,&quot;lines&quot;:[{&quot;runs&quot;:[{&quot;style&quot;:{&quot;fontFamily&quot;:&quot;Roboto&quot;,&quot;fontSize&quot;:15.757575757575756,&quot;color&quot;:&quot;rgba(255,255,255,1)&quot;,&quot;fontWeight&quot;:&quot;bold&quot;,&quot;fontStyle&quot;:&quot;normal&quot;,&quot;decoration&quot;:&quot;none&quot;,&quot;script&quot;:&quot;none&quot;},&quot;range&quot;:[0,3]}],&quot;text&quot;:&quot;1902&quot;}],&quot;verticalAlign&quot;:&quot;TOP&quot;,&quot;_lastCaretLocation&quot;:{&quot;lineIndex&quot;:0,&quot;runIndex&quot;:-1,&quot;charIndex&quot;:-1,&quot;endOfLine&quot;:true}},&quot;size&quot;:{&quot;x&quot;:100.80744450348551,&quot;y&quot;:19},&quot;targetSize&quot;:{&quot;x&quot;:100.80744450348551,&quot;y&quot;:2},&quot;format&quot;:&quot;BETTER_TEXT&quot;},&quot;parent&quot;:{&quot;type&quot;:&quot;CHILD&quot;,&quot;parentId&quot;:&quot;0b2d5e12-3e41-47f4-8195-fcaa74e6283f&quot;,&quot;order&quot;:&quot;5&quot;}},&quot;43927064-8863-49a4-a79f-f02d6d96d794&quot;:{&quot;type&quot;:&quot;FIGURE_OBJECT&quot;,&quot;id&quot;:&quot;43927064-8863-49a4-a79f-f02d6d96d794&quot;,&quot;relativeTransform&quot;:{&quot;translate&quot;:{&quot;x&quot;:-41.053215958043715,&quot;y&quot;:191.06680533273604},&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16,&quot;color&quot;:&quot;rgba(112,112,113,1)&quot;,&quot;fontWeight&quot;:&quot;bold&quot;,&quot;fontStyle&quot;:&quot;normal&quot;,&quot;decoration&quot;:&quot;none&quot;,&quot;script&quot;:&quot;none&quot;},&quot;range&quot;:[0,12]}],&quot;text&quot;:&quot;William Osler&quot;}],&quot;verticalAlign&quot;:&quot;CENTER&quot;,&quot;_lastCaretLocation&quot;:{&quot;lineIndex&quot;:0,&quot;runIndex&quot;:-1,&quot;charIndex&quot;:-1,&quot;endOfLine&quot;:true}},&quot;size&quot;:{&quot;x&quot;:114.55410724496123,&quot;y&quot;:38},&quot;targetSize&quot;:{&quot;x&quot;:114.55410724496123,&quot;y&quot;:38},&quot;format&quot;:&quot;BETTER_TEXT&quot;,&quot;verticalAlign&quot;:&quot;TOP&quot;},&quot;isLocked&quot;:false,&quot;parent&quot;:{&quot;type&quot;:&quot;CHILD&quot;,&quot;parentId&quot;:&quot;5f1f8d33-35e8-4153-81b3-175f995c94d9&quot;,&quot;order&quot;:&quot;6&quot;}},&quot;17fc0720-f9e9-4792-8f27-c74a14a35562&quot;:{&quot;type&quot;:&quot;FIGURE_OBJECT&quot;,&quot;id&quot;:&quot;17fc0720-f9e9-4792-8f27-c74a14a35562&quot;,&quot;relativeTransform&quot;:{&quot;translate&quot;:{&quot;x&quot;:-42.47033613528601,&quot;y&quot;:248.04437206036982},&quot;rotate&quot;:0,&quot;skewX&quot;:0,&quot;scale&quot;:{&quot;x&quot;:1,&quot;y&quot;:1}},&quot;opacity&quot;:1,&quot;pathStyles&quot;:[{&quot;type&quot;:&quot;FILL&quot;,&quot;fillStyle&quot;:&quot;rgba(112,112,113,1)&quot;}],&quot;text&quot;:{&quot;textData&quot;:{&quot;lineSpacing&quot;:&quot;normal&quot;,&quot;alignment&quot;:&quot;center&quot;,&quot;lines&quot;:[{&quot;runs&quot;:[{&quot;style&quot;:{&quot;fontFamily&quot;:&quot;Roboto&quot;,&quot;fontSize&quot;:16,&quot;color&quot;:&quot;rgba(112,112,113,1)&quot;,&quot;fontWeight&quot;:&quot;normal&quot;,&quot;fontStyle&quot;:&quot;normal&quot;,&quot;decoration&quot;:&quot;none&quot;,&quot;script&quot;:&quot;none&quot;},&quot;range&quot;:[0,33]}],&quot;text&quot;:&quot;Constellation of clinical symptoms&quot;}],&quot;verticalAlign&quot;:&quot;CENTER&quot;,&quot;_lastCaretLocation&quot;:{&quot;lineIndex&quot;:0,&quot;runIndex&quot;:-1,&quot;charIndex&quot;:-1,&quot;endOfLine&quot;:true}},&quot;size&quot;:{&quot;x&quot;:117.38911301533447,&quot;y&quot;:57},&quot;targetSize&quot;:{&quot;x&quot;:117.38911301533447,&quot;y&quot;:57},&quot;format&quot;:&quot;BETTER_TEXT&quot;,&quot;verticalAlign&quot;:&quot;TOP&quot;},&quot;isLocked&quot;:false,&quot;parent&quot;:{&quot;type&quot;:&quot;CHILD&quot;,&quot;parentId&quot;:&quot;5f1f8d33-35e8-4153-81b3-175f995c94d9&quot;,&quot;order&quot;:&quot;7&quot;}},&quot;5f1f8d33-35e8-4153-81b3-175f995c94d9&quot;:{&quot;type&quot;:&quot;FIGURE_OBJECT&quot;,&quot;id&quot;:&quot;5f1f8d33-35e8-4153-81b3-175f995c94d9&quot;,&quot;parent&quot;:{&quot;type&quot;:&quot;CHILD&quot;,&quot;parentId&quot;:&quot;4280f09b-4773-42b9-a87e-008ba9168db5&quot;,&quot;order&quot;:&quot;9995&quot;},&quot;relativeTransform&quot;:{}},&quot;4280f09b-4773-42b9-a87e-008ba9168db5&quot;:{&quot;id&quot;:&quot;4280f09b-4773-42b9-a87e-008ba9168db5&quot;,&quot;type&quot;:&quot;FIGURE_OBJECT&quot;,&quot;document&quot;:{&quot;type&quot;:&quot;FIGURE&quot;,&quot;canvasType&quot;:&quot;FIGURE&quot;,&quot;units&quot;:&quot;in&quot;},&quot;parent&quot;:{&quot;parentId&quot;:&quot;793a7728-76f2-4af6-9c1d-985047f381cf&quot;,&quot;type&quot;:&quot;DOCUMENT&quot;,&quot;order&quot;:&quot;5&quot;}},&quot;793a7728-76f2-4af6-9c1d-985047f381cf&quot;:{&quot;id&quot;:&quot;793a7728-76f2-4af6-9c1d-985047f381cf&quot;,&quot;type&quot;:&quot;FIGURE_OBJECT&quot;,&quot;document&quot;:{&quot;type&quot;:&quot;DOCUMENT_GROUP&quot;,&quot;canvasType&quot;:&quot;FIGURE&quot;,&quot;units&quot;:&quot;in&quo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990</TotalTime>
  <Words>5435</Words>
  <Application>Microsoft Macintosh PowerPoint</Application>
  <PresentationFormat>Widescreen</PresentationFormat>
  <Paragraphs>289</Paragraphs>
  <Slides>67</Slides>
  <Notes>25</Notes>
  <HiddenSlides>3</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67</vt:i4>
      </vt:variant>
    </vt:vector>
  </HeadingPairs>
  <TitlesOfParts>
    <vt:vector size="75" baseType="lpstr">
      <vt:lpstr>Aptos</vt:lpstr>
      <vt:lpstr>Arial</vt:lpstr>
      <vt:lpstr>Calibri</vt:lpstr>
      <vt:lpstr>Calibri Light</vt:lpstr>
      <vt:lpstr>objektiv-mk1</vt:lpstr>
      <vt:lpstr>Roboto</vt:lpstr>
      <vt:lpstr>system-ui</vt:lpstr>
      <vt:lpstr>Office Theme</vt:lpstr>
      <vt:lpstr>If You In-Cyst</vt:lpstr>
      <vt:lpstr>Disclosures</vt:lpstr>
      <vt:lpstr>Objectives</vt:lpstr>
      <vt:lpstr>NOT included</vt:lpstr>
      <vt:lpstr>PowerPoint Presentation</vt:lpstr>
      <vt:lpstr>PowerPoint Presentation</vt:lpstr>
      <vt:lpstr>Stefan Bathory</vt:lpstr>
      <vt:lpstr>Era of Medicine</vt:lpstr>
      <vt:lpstr>Era of Medicine</vt:lpstr>
      <vt:lpstr>PowerPoint Presentation</vt:lpstr>
      <vt:lpstr>18th Century</vt:lpstr>
      <vt:lpstr>19th Century</vt:lpstr>
      <vt:lpstr>20th Century</vt:lpstr>
      <vt:lpstr>PowerPoint Presentation</vt:lpstr>
      <vt:lpstr>CRISP</vt:lpstr>
      <vt:lpstr>CRISP</vt:lpstr>
      <vt:lpstr>CRISP</vt:lpstr>
      <vt:lpstr>CRISP</vt:lpstr>
      <vt:lpstr>PowerPoint Presentation</vt:lpstr>
      <vt:lpstr>Diagnosis: US Criteria</vt:lpstr>
      <vt:lpstr>PowerPoint Presentation</vt:lpstr>
      <vt:lpstr>Typical vs. Atypical</vt:lpstr>
      <vt:lpstr>Mayo Imaging Classification (MIC)</vt:lpstr>
      <vt:lpstr>PowerPoint Presentation</vt:lpstr>
      <vt:lpstr>PRO-PKD Score</vt:lpstr>
      <vt:lpstr>Genotyping and Imaging in ADPKD</vt:lpstr>
      <vt:lpstr>PowerPoint Presentation</vt:lpstr>
      <vt:lpstr>PowerPoint Presentation</vt:lpstr>
      <vt:lpstr>PowerPoint Presentation</vt:lpstr>
      <vt:lpstr>PowerPoint Presentation</vt:lpstr>
      <vt:lpstr>HALT-PKD A</vt:lpstr>
      <vt:lpstr>HALT-PKD B</vt:lpstr>
      <vt:lpstr>PowerPoint Presentation</vt:lpstr>
      <vt:lpstr>PowerPoint Presentation</vt:lpstr>
      <vt:lpstr>PowerPoint Presentation</vt:lpstr>
      <vt:lpstr>Tolvaptan</vt:lpstr>
      <vt:lpstr>TEMPO 3:4</vt:lpstr>
      <vt:lpstr>TEMPO 3:4</vt:lpstr>
      <vt:lpstr>TEMPO 4:4</vt:lpstr>
      <vt:lpstr>TEMPO 4:4</vt:lpstr>
      <vt:lpstr>REPRISE</vt:lpstr>
      <vt:lpstr>REPRISE</vt:lpstr>
      <vt:lpstr>PowerPoint Presentation</vt:lpstr>
      <vt:lpstr>PowerPoint Presentation</vt:lpstr>
      <vt:lpstr>PowerPoint Presentation</vt:lpstr>
      <vt:lpstr>mTOR</vt:lpstr>
      <vt:lpstr>mTOR</vt:lpstr>
      <vt:lpstr>mTOR</vt:lpstr>
      <vt:lpstr>mTOR</vt:lpstr>
      <vt:lpstr>PowerPoint Presentation</vt:lpstr>
      <vt:lpstr>PowerPoint Presentation</vt:lpstr>
      <vt:lpstr>ALADIN 1</vt:lpstr>
      <vt:lpstr>ALADIN 1</vt:lpstr>
      <vt:lpstr>ALADIN 1</vt:lpstr>
      <vt:lpstr>ALADIN 2</vt:lpstr>
      <vt:lpstr>ALADIN 2</vt:lpstr>
      <vt:lpstr>DIPAK 1</vt:lpstr>
      <vt:lpstr>DIPAK 1</vt:lpstr>
      <vt:lpstr>DIPAK 1</vt:lpstr>
      <vt:lpstr>PowerPoint Presentation</vt:lpstr>
      <vt:lpstr>Future Direction(s)</vt:lpstr>
      <vt:lpstr>PowerPoint Presentation</vt:lpstr>
      <vt:lpstr>RGLS4326 -&gt; RGLS8429</vt:lpstr>
      <vt:lpstr>Thank you</vt:lpstr>
      <vt:lpstr>PowerPoint Presentation</vt:lpstr>
      <vt:lpstr>PowerPoint Presentation</vt:lpstr>
      <vt:lpstr>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Angela Klocke</dc:creator>
  <cp:lastModifiedBy>Jake Nysather</cp:lastModifiedBy>
  <cp:revision>46</cp:revision>
  <dcterms:created xsi:type="dcterms:W3CDTF">2021-01-06T15:17:42Z</dcterms:created>
  <dcterms:modified xsi:type="dcterms:W3CDTF">2025-05-09T16:28:27Z</dcterms:modified>
</cp:coreProperties>
</file>