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4"/>
  </p:notesMasterIdLst>
  <p:sldIdLst>
    <p:sldId id="291" r:id="rId5"/>
    <p:sldId id="292" r:id="rId6"/>
    <p:sldId id="306" r:id="rId7"/>
    <p:sldId id="294" r:id="rId8"/>
    <p:sldId id="307" r:id="rId9"/>
    <p:sldId id="309" r:id="rId10"/>
    <p:sldId id="323" r:id="rId11"/>
    <p:sldId id="324" r:id="rId12"/>
    <p:sldId id="325" r:id="rId13"/>
    <p:sldId id="326" r:id="rId14"/>
    <p:sldId id="363" r:id="rId15"/>
    <p:sldId id="333" r:id="rId16"/>
    <p:sldId id="345" r:id="rId17"/>
    <p:sldId id="335" r:id="rId18"/>
    <p:sldId id="339" r:id="rId19"/>
    <p:sldId id="336" r:id="rId20"/>
    <p:sldId id="347" r:id="rId21"/>
    <p:sldId id="311" r:id="rId22"/>
    <p:sldId id="343" r:id="rId23"/>
    <p:sldId id="357" r:id="rId24"/>
    <p:sldId id="348" r:id="rId25"/>
    <p:sldId id="349" r:id="rId26"/>
    <p:sldId id="355" r:id="rId27"/>
    <p:sldId id="352" r:id="rId28"/>
    <p:sldId id="353" r:id="rId29"/>
    <p:sldId id="358" r:id="rId30"/>
    <p:sldId id="359" r:id="rId31"/>
    <p:sldId id="316" r:id="rId32"/>
    <p:sldId id="360" r:id="rId33"/>
    <p:sldId id="317" r:id="rId34"/>
    <p:sldId id="361" r:id="rId35"/>
    <p:sldId id="346" r:id="rId36"/>
    <p:sldId id="313" r:id="rId37"/>
    <p:sldId id="341" r:id="rId38"/>
    <p:sldId id="340" r:id="rId39"/>
    <p:sldId id="362" r:id="rId40"/>
    <p:sldId id="301" r:id="rId41"/>
    <p:sldId id="303" r:id="rId42"/>
    <p:sldId id="30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3840" userDrawn="1">
          <p15:clr>
            <a:srgbClr val="A4A3A4"/>
          </p15:clr>
        </p15:guide>
        <p15:guide id="3" pos="360" userDrawn="1">
          <p15:clr>
            <a:srgbClr val="A4A3A4"/>
          </p15:clr>
        </p15:guide>
        <p15:guide id="4" pos="7320" userDrawn="1">
          <p15:clr>
            <a:srgbClr val="A4A3A4"/>
          </p15:clr>
        </p15:guide>
        <p15:guide id="5" orient="horz" pos="648" userDrawn="1">
          <p15:clr>
            <a:srgbClr val="A4A3A4"/>
          </p15:clr>
        </p15:guide>
        <p15:guide id="6" orient="horz" pos="1296" userDrawn="1">
          <p15:clr>
            <a:srgbClr val="A4A3A4"/>
          </p15:clr>
        </p15:guide>
        <p15:guide id="7" orient="horz" pos="3408" userDrawn="1">
          <p15:clr>
            <a:srgbClr val="A4A3A4"/>
          </p15:clr>
        </p15:guide>
        <p15:guide id="8" orient="horz" pos="3600" userDrawn="1">
          <p15:clr>
            <a:srgbClr val="A4A3A4"/>
          </p15:clr>
        </p15:guide>
        <p15:guide id="9" orient="horz" pos="2352" userDrawn="1">
          <p15:clr>
            <a:srgbClr val="A4A3A4"/>
          </p15:clr>
        </p15:guide>
        <p15:guide id="10" orient="horz" pos="3936" userDrawn="1">
          <p15:clr>
            <a:srgbClr val="A4A3A4"/>
          </p15:clr>
        </p15:guide>
        <p15:guide id="11" orient="horz" pos="4080" userDrawn="1">
          <p15:clr>
            <a:srgbClr val="A4A3A4"/>
          </p15:clr>
        </p15:guide>
        <p15:guide id="12" orient="horz" pos="112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2EB"/>
    <a:srgbClr val="F4F5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18" autoAdjust="0"/>
    <p:restoredTop sz="84820"/>
  </p:normalViewPr>
  <p:slideViewPr>
    <p:cSldViewPr snapToGrid="0" showGuides="1">
      <p:cViewPr>
        <p:scale>
          <a:sx n="110" d="100"/>
          <a:sy n="110" d="100"/>
        </p:scale>
        <p:origin x="144" y="176"/>
      </p:cViewPr>
      <p:guideLst>
        <p:guide orient="horz" pos="2208"/>
        <p:guide pos="3840"/>
        <p:guide pos="360"/>
        <p:guide pos="7320"/>
        <p:guide orient="horz" pos="648"/>
        <p:guide orient="horz" pos="1296"/>
        <p:guide orient="horz" pos="3408"/>
        <p:guide orient="horz" pos="3600"/>
        <p:guide orient="horz" pos="2352"/>
        <p:guide orient="horz" pos="3936"/>
        <p:guide orient="horz" pos="4080"/>
        <p:guide orient="horz" pos="1128"/>
      </p:guideLst>
    </p:cSldViewPr>
  </p:slideViewPr>
  <p:outlineViewPr>
    <p:cViewPr>
      <p:scale>
        <a:sx n="33" d="100"/>
        <a:sy n="33" d="100"/>
      </p:scale>
      <p:origin x="0" y="0"/>
    </p:cViewPr>
  </p:outlineViewPr>
  <p:notesTextViewPr>
    <p:cViewPr>
      <p:scale>
        <a:sx n="140" d="100"/>
        <a:sy n="14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E87914-B979-D441-9584-07C203378D42}" type="datetimeFigureOut">
              <a:rPr lang="en-US" smtClean="0"/>
              <a:t>9/5/23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38216B-BE00-0B44-858C-A4D22CFBA301}" type="slidenum">
              <a:rPr lang="en-US" smtClean="0"/>
              <a:t>‹#›</a:t>
            </a:fld>
            <a:endParaRPr lang="en-US" dirty="0"/>
          </a:p>
        </p:txBody>
      </p:sp>
    </p:spTree>
    <p:extLst>
      <p:ext uri="{BB962C8B-B14F-4D97-AF65-F5344CB8AC3E}">
        <p14:creationId xmlns:p14="http://schemas.microsoft.com/office/powerpoint/2010/main" val="3795552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840" b="1" i="0" baseline="0" dirty="0">
                <a:solidFill>
                  <a:srgbClr val="666666"/>
                </a:solidFill>
                <a:effectLst/>
                <a:latin typeface="Rubik"/>
              </a:rPr>
              <a:t>57% at 3 years</a:t>
            </a:r>
            <a:r>
              <a:rPr lang="en-US" sz="5840" b="0" i="0" baseline="0" dirty="0">
                <a:solidFill>
                  <a:srgbClr val="666666"/>
                </a:solidFill>
                <a:effectLst/>
                <a:latin typeface="Rubik"/>
              </a:rPr>
              <a:t> after onset of ESKD as compared to 68% for patients receiving peritoneal dialysis (PD)</a:t>
            </a:r>
          </a:p>
          <a:p>
            <a:r>
              <a:rPr lang="en-US" sz="5840" b="0" i="0" baseline="0" dirty="0">
                <a:solidFill>
                  <a:srgbClr val="666666"/>
                </a:solidFill>
                <a:effectLst/>
                <a:latin typeface="Rubik"/>
              </a:rPr>
              <a:t>3-year survival improves to 85%</a:t>
            </a:r>
            <a:endParaRPr lang="en-US" sz="5840" baseline="0" dirty="0"/>
          </a:p>
        </p:txBody>
      </p:sp>
      <p:sp>
        <p:nvSpPr>
          <p:cNvPr id="4" name="Slide Number Placeholder 3"/>
          <p:cNvSpPr>
            <a:spLocks noGrp="1"/>
          </p:cNvSpPr>
          <p:nvPr>
            <p:ph type="sldNum" sz="quarter" idx="5"/>
          </p:nvPr>
        </p:nvSpPr>
        <p:spPr/>
        <p:txBody>
          <a:bodyPr/>
          <a:lstStyle/>
          <a:p>
            <a:fld id="{8A38216B-BE00-0B44-858C-A4D22CFBA301}" type="slidenum">
              <a:rPr lang="en-US" smtClean="0"/>
              <a:t>6</a:t>
            </a:fld>
            <a:endParaRPr lang="en-US" dirty="0"/>
          </a:p>
        </p:txBody>
      </p:sp>
    </p:spTree>
    <p:extLst>
      <p:ext uri="{BB962C8B-B14F-4D97-AF65-F5344CB8AC3E}">
        <p14:creationId xmlns:p14="http://schemas.microsoft.com/office/powerpoint/2010/main" val="3015547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i="0" baseline="0" dirty="0">
                <a:solidFill>
                  <a:srgbClr val="666666"/>
                </a:solidFill>
                <a:effectLst/>
                <a:latin typeface="Rubik"/>
              </a:rPr>
              <a:t>57% at 3 years</a:t>
            </a:r>
            <a:r>
              <a:rPr lang="en-US" sz="2400" b="0" i="0" baseline="0" dirty="0">
                <a:solidFill>
                  <a:srgbClr val="666666"/>
                </a:solidFill>
                <a:effectLst/>
                <a:latin typeface="Rubik"/>
              </a:rPr>
              <a:t> after onset of ESKD as compared to 68% for patients receiving peritoneal dialysis (PD) 3-year survival improves to 85%</a:t>
            </a:r>
            <a:endParaRPr lang="en-US" sz="2400" baseline="0" dirty="0"/>
          </a:p>
          <a:p>
            <a:endParaRPr lang="en-US" dirty="0"/>
          </a:p>
        </p:txBody>
      </p:sp>
      <p:sp>
        <p:nvSpPr>
          <p:cNvPr id="4" name="Slide Number Placeholder 3"/>
          <p:cNvSpPr>
            <a:spLocks noGrp="1"/>
          </p:cNvSpPr>
          <p:nvPr>
            <p:ph type="sldNum" sz="quarter" idx="5"/>
          </p:nvPr>
        </p:nvSpPr>
        <p:spPr/>
        <p:txBody>
          <a:bodyPr/>
          <a:lstStyle/>
          <a:p>
            <a:fld id="{8A38216B-BE00-0B44-858C-A4D22CFBA301}" type="slidenum">
              <a:rPr lang="en-US" smtClean="0"/>
              <a:t>11</a:t>
            </a:fld>
            <a:endParaRPr lang="en-US" dirty="0"/>
          </a:p>
        </p:txBody>
      </p:sp>
    </p:spTree>
    <p:extLst>
      <p:ext uri="{BB962C8B-B14F-4D97-AF65-F5344CB8AC3E}">
        <p14:creationId xmlns:p14="http://schemas.microsoft.com/office/powerpoint/2010/main" val="4141761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38216B-BE00-0B44-858C-A4D22CFBA301}" type="slidenum">
              <a:rPr lang="en-US" smtClean="0"/>
              <a:t>16</a:t>
            </a:fld>
            <a:endParaRPr lang="en-US" dirty="0"/>
          </a:p>
        </p:txBody>
      </p:sp>
    </p:spTree>
    <p:extLst>
      <p:ext uri="{BB962C8B-B14F-4D97-AF65-F5344CB8AC3E}">
        <p14:creationId xmlns:p14="http://schemas.microsoft.com/office/powerpoint/2010/main" val="2215406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Iron based: Ferric Citrate (</a:t>
            </a:r>
            <a:r>
              <a:rPr lang="en-US" dirty="0" err="1"/>
              <a:t>Auryxia</a:t>
            </a:r>
            <a:r>
              <a:rPr lang="en-US" dirty="0"/>
              <a:t>), </a:t>
            </a:r>
            <a:r>
              <a:rPr lang="en-US" dirty="0" err="1"/>
              <a:t>Sucroferric</a:t>
            </a:r>
            <a:r>
              <a:rPr lang="en-US" dirty="0"/>
              <a:t> oxyhydroxide (</a:t>
            </a:r>
            <a:r>
              <a:rPr lang="en-US" dirty="0" err="1"/>
              <a:t>Velphoro</a:t>
            </a:r>
            <a:r>
              <a:rPr lang="en-US" dirty="0"/>
              <a:t>)</a:t>
            </a:r>
          </a:p>
        </p:txBody>
      </p:sp>
      <p:sp>
        <p:nvSpPr>
          <p:cNvPr id="4" name="Slide Number Placeholder 3"/>
          <p:cNvSpPr>
            <a:spLocks noGrp="1"/>
          </p:cNvSpPr>
          <p:nvPr>
            <p:ph type="sldNum" sz="quarter" idx="5"/>
          </p:nvPr>
        </p:nvSpPr>
        <p:spPr/>
        <p:txBody>
          <a:bodyPr/>
          <a:lstStyle/>
          <a:p>
            <a:fld id="{8A38216B-BE00-0B44-858C-A4D22CFBA301}" type="slidenum">
              <a:rPr lang="en-US" smtClean="0"/>
              <a:t>21</a:t>
            </a:fld>
            <a:endParaRPr lang="en-US" dirty="0"/>
          </a:p>
        </p:txBody>
      </p:sp>
    </p:spTree>
    <p:extLst>
      <p:ext uri="{BB962C8B-B14F-4D97-AF65-F5344CB8AC3E}">
        <p14:creationId xmlns:p14="http://schemas.microsoft.com/office/powerpoint/2010/main" val="2358385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Rounded Rectangle 8">
            <a:extLst>
              <a:ext uri="{FF2B5EF4-FFF2-40B4-BE49-F238E27FC236}">
                <a16:creationId xmlns:a16="http://schemas.microsoft.com/office/drawing/2014/main" id="{DCE22C9A-30B6-12EB-423C-34454BE2D734}"/>
              </a:ext>
            </a:extLst>
          </p:cNvPr>
          <p:cNvSpPr/>
          <p:nvPr userDrawn="1"/>
        </p:nvSpPr>
        <p:spPr>
          <a:xfrm rot="16200000">
            <a:off x="3838487" y="-1434547"/>
            <a:ext cx="4515026" cy="9727095"/>
          </a:xfrm>
          <a:prstGeom prst="roundRect">
            <a:avLst>
              <a:gd name="adj" fmla="val 50000"/>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0" name="Picture Placeholder 9">
            <a:extLst>
              <a:ext uri="{FF2B5EF4-FFF2-40B4-BE49-F238E27FC236}">
                <a16:creationId xmlns:a16="http://schemas.microsoft.com/office/drawing/2014/main" id="{E99FF514-642F-4BAD-3895-ABFCE02A75A1}"/>
              </a:ext>
            </a:extLst>
          </p:cNvPr>
          <p:cNvSpPr>
            <a:spLocks noGrp="1"/>
          </p:cNvSpPr>
          <p:nvPr>
            <p:ph type="pic" sz="quarter" idx="10"/>
          </p:nvPr>
        </p:nvSpPr>
        <p:spPr>
          <a:xfrm>
            <a:off x="0" y="0"/>
            <a:ext cx="12191999" cy="6857999"/>
          </a:xfrm>
          <a:custGeom>
            <a:avLst/>
            <a:gdLst>
              <a:gd name="connsiteX0" fmla="*/ 3489966 w 12191999"/>
              <a:gd name="connsiteY0" fmla="*/ 1171488 h 6857999"/>
              <a:gd name="connsiteX1" fmla="*/ 1232453 w 12191999"/>
              <a:gd name="connsiteY1" fmla="*/ 3429001 h 6857999"/>
              <a:gd name="connsiteX2" fmla="*/ 3489966 w 12191999"/>
              <a:gd name="connsiteY2" fmla="*/ 5686514 h 6857999"/>
              <a:gd name="connsiteX3" fmla="*/ 8702034 w 12191999"/>
              <a:gd name="connsiteY3" fmla="*/ 5686514 h 6857999"/>
              <a:gd name="connsiteX4" fmla="*/ 10959548 w 12191999"/>
              <a:gd name="connsiteY4" fmla="*/ 3429001 h 6857999"/>
              <a:gd name="connsiteX5" fmla="*/ 8702034 w 12191999"/>
              <a:gd name="connsiteY5" fmla="*/ 1171488 h 6857999"/>
              <a:gd name="connsiteX6" fmla="*/ 0 w 12191999"/>
              <a:gd name="connsiteY6" fmla="*/ 0 h 6857999"/>
              <a:gd name="connsiteX7" fmla="*/ 12191999 w 12191999"/>
              <a:gd name="connsiteY7" fmla="*/ 0 h 6857999"/>
              <a:gd name="connsiteX8" fmla="*/ 12191999 w 12191999"/>
              <a:gd name="connsiteY8" fmla="*/ 6857999 h 6857999"/>
              <a:gd name="connsiteX9" fmla="*/ 0 w 12191999"/>
              <a:gd name="connsiteY9"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6857999">
                <a:moveTo>
                  <a:pt x="3489966" y="1171488"/>
                </a:moveTo>
                <a:cubicBezTo>
                  <a:pt x="2243176" y="1171488"/>
                  <a:pt x="1232453" y="2182211"/>
                  <a:pt x="1232453" y="3429001"/>
                </a:cubicBezTo>
                <a:cubicBezTo>
                  <a:pt x="1232453" y="4675791"/>
                  <a:pt x="2243176" y="5686514"/>
                  <a:pt x="3489966" y="5686514"/>
                </a:cubicBezTo>
                <a:lnTo>
                  <a:pt x="8702034" y="5686514"/>
                </a:lnTo>
                <a:cubicBezTo>
                  <a:pt x="9948824" y="5686514"/>
                  <a:pt x="10959548" y="4675791"/>
                  <a:pt x="10959548" y="3429001"/>
                </a:cubicBezTo>
                <a:cubicBezTo>
                  <a:pt x="10959548" y="2182211"/>
                  <a:pt x="9948824" y="1171488"/>
                  <a:pt x="8702034" y="1171488"/>
                </a:cubicBezTo>
                <a:close/>
                <a:moveTo>
                  <a:pt x="0" y="0"/>
                </a:moveTo>
                <a:lnTo>
                  <a:pt x="12191999" y="0"/>
                </a:lnTo>
                <a:lnTo>
                  <a:pt x="12191999" y="6857999"/>
                </a:lnTo>
                <a:lnTo>
                  <a:pt x="0" y="6857999"/>
                </a:lnTo>
                <a:close/>
              </a:path>
            </a:pathLst>
          </a:custGeom>
        </p:spPr>
        <p:txBody>
          <a:bodyPr wrap="square">
            <a:no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98D42636-F625-5B2A-E7CC-9D70418A2BFC}"/>
              </a:ext>
            </a:extLst>
          </p:cNvPr>
          <p:cNvSpPr>
            <a:spLocks noGrp="1"/>
          </p:cNvSpPr>
          <p:nvPr>
            <p:ph type="ctrTitle"/>
          </p:nvPr>
        </p:nvSpPr>
        <p:spPr>
          <a:xfrm>
            <a:off x="2075688" y="2724912"/>
            <a:ext cx="8037576" cy="932688"/>
          </a:xfrm>
        </p:spPr>
        <p:txBody>
          <a:bodyPr anchor="b">
            <a:noAutofit/>
          </a:bodyPr>
          <a:lstStyle>
            <a:lvl1pPr algn="ctr">
              <a:defRPr sz="5400"/>
            </a:lvl1pPr>
          </a:lstStyle>
          <a:p>
            <a:r>
              <a:rPr lang="en-US"/>
              <a:t>Click to edit Master title style</a:t>
            </a:r>
            <a:endParaRPr lang="en-US" dirty="0"/>
          </a:p>
        </p:txBody>
      </p:sp>
      <p:sp>
        <p:nvSpPr>
          <p:cNvPr id="6" name="Rounded Rectangle 10">
            <a:extLst>
              <a:ext uri="{FF2B5EF4-FFF2-40B4-BE49-F238E27FC236}">
                <a16:creationId xmlns:a16="http://schemas.microsoft.com/office/drawing/2014/main" id="{C8CEB3A4-8583-3114-2BDD-D7AE1CABCD1D}"/>
              </a:ext>
            </a:extLst>
          </p:cNvPr>
          <p:cNvSpPr/>
          <p:nvPr userDrawn="1"/>
        </p:nvSpPr>
        <p:spPr>
          <a:xfrm rot="16200000">
            <a:off x="4177443" y="-1088756"/>
            <a:ext cx="3837115" cy="9035512"/>
          </a:xfrm>
          <a:prstGeom prst="roundRect">
            <a:avLst>
              <a:gd name="adj" fmla="val 5000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cxnSp>
        <p:nvCxnSpPr>
          <p:cNvPr id="7" name="Straight Connector 6">
            <a:extLst>
              <a:ext uri="{FF2B5EF4-FFF2-40B4-BE49-F238E27FC236}">
                <a16:creationId xmlns:a16="http://schemas.microsoft.com/office/drawing/2014/main" id="{40379338-7AB7-4007-F741-779D078C8084}"/>
              </a:ext>
            </a:extLst>
          </p:cNvPr>
          <p:cNvCxnSpPr>
            <a:cxnSpLocks/>
          </p:cNvCxnSpPr>
          <p:nvPr userDrawn="1"/>
        </p:nvCxnSpPr>
        <p:spPr>
          <a:xfrm>
            <a:off x="2607501" y="4008970"/>
            <a:ext cx="697699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7F2BA890-FB69-E772-1383-035C2A82316A}"/>
              </a:ext>
            </a:extLst>
          </p:cNvPr>
          <p:cNvSpPr>
            <a:spLocks noGrp="1"/>
          </p:cNvSpPr>
          <p:nvPr>
            <p:ph type="subTitle" idx="1"/>
          </p:nvPr>
        </p:nvSpPr>
        <p:spPr>
          <a:xfrm>
            <a:off x="4453128" y="3831336"/>
            <a:ext cx="3291840" cy="521208"/>
          </a:xfrm>
          <a:solidFill>
            <a:schemeClr val="accent4"/>
          </a:solidFill>
        </p:spPr>
        <p:txBody>
          <a:bodyPr>
            <a:no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415080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BBE271D-58B4-99E6-362C-DD1C21F4B814}"/>
              </a:ext>
            </a:extLst>
          </p:cNvPr>
          <p:cNvSpPr>
            <a:spLocks noGrp="1"/>
          </p:cNvSpPr>
          <p:nvPr>
            <p:ph type="body" idx="1"/>
          </p:nvPr>
        </p:nvSpPr>
        <p:spPr>
          <a:xfrm>
            <a:off x="768096" y="1673352"/>
            <a:ext cx="5157216" cy="338328"/>
          </a:xfrm>
        </p:spPr>
        <p:txBody>
          <a:bodyPr anchor="t"/>
          <a:lstStyle>
            <a:lvl1pPr marL="0" indent="0">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46393B-EA4C-7241-94FA-169F6C1D5B40}"/>
              </a:ext>
            </a:extLst>
          </p:cNvPr>
          <p:cNvSpPr>
            <a:spLocks noGrp="1"/>
          </p:cNvSpPr>
          <p:nvPr>
            <p:ph sz="half" idx="2"/>
          </p:nvPr>
        </p:nvSpPr>
        <p:spPr>
          <a:xfrm>
            <a:off x="530352" y="2176272"/>
            <a:ext cx="4443984" cy="1563624"/>
          </a:xfrm>
        </p:spPr>
        <p:txBody>
          <a:bodyPr/>
          <a:lstStyle>
            <a:lvl1pPr marL="228600" indent="-228600">
              <a:lnSpc>
                <a:spcPct val="100000"/>
              </a:lnSpc>
              <a:buFont typeface="Courier New" panose="02070309020205020404" pitchFamily="49" charset="0"/>
              <a:buChar char="o"/>
              <a:defRPr sz="1400"/>
            </a:lvl1pPr>
            <a:lvl2pPr marL="685800" indent="-228600">
              <a:lnSpc>
                <a:spcPct val="100000"/>
              </a:lnSpc>
              <a:buFont typeface="Courier New" panose="02070309020205020404" pitchFamily="49" charset="0"/>
              <a:buChar char="o"/>
              <a:defRPr sz="1400"/>
            </a:lvl2pPr>
            <a:lvl3pPr marL="1143000" indent="-228600">
              <a:lnSpc>
                <a:spcPct val="100000"/>
              </a:lnSpc>
              <a:buFont typeface="Courier New" panose="02070309020205020404" pitchFamily="49" charset="0"/>
              <a:buChar char="o"/>
              <a:defRPr sz="1400"/>
            </a:lvl3pPr>
            <a:lvl4pPr marL="1600200" indent="-228600">
              <a:lnSpc>
                <a:spcPct val="100000"/>
              </a:lnSpc>
              <a:buFont typeface="Courier New" panose="02070309020205020404" pitchFamily="49" charset="0"/>
              <a:buChar char="o"/>
              <a:defRPr sz="1400"/>
            </a:lvl4pPr>
            <a:lvl5pPr marL="2114550" indent="-228600">
              <a:lnSpc>
                <a:spcPct val="100000"/>
              </a:lnSpc>
              <a:buFont typeface="Courier New" panose="02070309020205020404" pitchFamily="49" charset="0"/>
              <a:buChar char="o"/>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FFA20A9-6C2F-89E2-1241-5281CF14E878}"/>
              </a:ext>
            </a:extLst>
          </p:cNvPr>
          <p:cNvSpPr>
            <a:spLocks noGrp="1"/>
          </p:cNvSpPr>
          <p:nvPr>
            <p:ph type="body" sz="quarter" idx="3"/>
          </p:nvPr>
        </p:nvSpPr>
        <p:spPr>
          <a:xfrm>
            <a:off x="768096" y="4114800"/>
            <a:ext cx="5157216" cy="338328"/>
          </a:xfrm>
        </p:spPr>
        <p:txBody>
          <a:bodyPr anchor="t"/>
          <a:lstStyle>
            <a:lvl1pPr marL="0" indent="0">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4BBA64-3944-C0BE-4D5F-2745DA48BF33}"/>
              </a:ext>
            </a:extLst>
          </p:cNvPr>
          <p:cNvSpPr>
            <a:spLocks noGrp="1"/>
          </p:cNvSpPr>
          <p:nvPr>
            <p:ph sz="quarter" idx="4"/>
          </p:nvPr>
        </p:nvSpPr>
        <p:spPr>
          <a:xfrm>
            <a:off x="530352" y="4617720"/>
            <a:ext cx="4443984" cy="1563624"/>
          </a:xfrm>
        </p:spPr>
        <p:txBody>
          <a:bodyPr/>
          <a:lstStyle>
            <a:lvl1pPr marL="228600" indent="-228600">
              <a:lnSpc>
                <a:spcPct val="100000"/>
              </a:lnSpc>
              <a:buFont typeface="Courier New" panose="02070309020205020404" pitchFamily="49" charset="0"/>
              <a:buChar char="o"/>
              <a:defRPr sz="1400"/>
            </a:lvl1pPr>
            <a:lvl2pPr marL="685800" indent="-228600">
              <a:lnSpc>
                <a:spcPct val="100000"/>
              </a:lnSpc>
              <a:buFont typeface="Courier New" panose="02070309020205020404" pitchFamily="49" charset="0"/>
              <a:buChar char="o"/>
              <a:defRPr sz="1400"/>
            </a:lvl2pPr>
            <a:lvl3pPr marL="1143000" indent="-228600">
              <a:lnSpc>
                <a:spcPct val="100000"/>
              </a:lnSpc>
              <a:buFont typeface="Courier New" panose="02070309020205020404" pitchFamily="49" charset="0"/>
              <a:buChar char="o"/>
              <a:defRPr sz="1400"/>
            </a:lvl3pPr>
            <a:lvl4pPr marL="1600200" indent="-228600">
              <a:lnSpc>
                <a:spcPct val="100000"/>
              </a:lnSpc>
              <a:buFont typeface="Courier New" panose="02070309020205020404" pitchFamily="49" charset="0"/>
              <a:buChar char="o"/>
              <a:defRPr sz="1400"/>
            </a:lvl4pPr>
            <a:lvl5pPr marL="2114550" indent="-228600">
              <a:lnSpc>
                <a:spcPct val="100000"/>
              </a:lnSpc>
              <a:buFont typeface="Courier New" panose="02070309020205020404" pitchFamily="49" charset="0"/>
              <a:buChar char="o"/>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3DB55E-AAE4-9CE0-F3F5-42FC0405B9C3}"/>
              </a:ext>
            </a:extLst>
          </p:cNvPr>
          <p:cNvSpPr>
            <a:spLocks noGrp="1"/>
          </p:cNvSpPr>
          <p:nvPr>
            <p:ph type="dt" sz="half" idx="10"/>
          </p:nvPr>
        </p:nvSpPr>
        <p:spPr/>
        <p:txBody>
          <a:bodyPr/>
          <a:lstStyle/>
          <a:p>
            <a:r>
              <a:rPr lang="en-US" dirty="0"/>
              <a:t>20XX</a:t>
            </a:r>
          </a:p>
        </p:txBody>
      </p:sp>
      <p:sp>
        <p:nvSpPr>
          <p:cNvPr id="8" name="Footer Placeholder 7">
            <a:extLst>
              <a:ext uri="{FF2B5EF4-FFF2-40B4-BE49-F238E27FC236}">
                <a16:creationId xmlns:a16="http://schemas.microsoft.com/office/drawing/2014/main" id="{82F402FF-5F4B-360D-40AE-AAD766288A56}"/>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5CA09ACC-3E58-495F-2609-AA1164DD08AD}"/>
              </a:ext>
            </a:extLst>
          </p:cNvPr>
          <p:cNvSpPr>
            <a:spLocks noGrp="1"/>
          </p:cNvSpPr>
          <p:nvPr>
            <p:ph type="sldNum" sz="quarter" idx="12"/>
          </p:nvPr>
        </p:nvSpPr>
        <p:spPr/>
        <p:txBody>
          <a:bodyPr/>
          <a:lstStyle/>
          <a:p>
            <a:fld id="{B776CE9F-4BD8-A748-847B-B97BB3C5BACA}" type="slidenum">
              <a:rPr lang="en-US" smtClean="0"/>
              <a:t>‹#›</a:t>
            </a:fld>
            <a:endParaRPr lang="en-US" dirty="0"/>
          </a:p>
        </p:txBody>
      </p:sp>
      <p:sp>
        <p:nvSpPr>
          <p:cNvPr id="10" name="Title 9">
            <a:extLst>
              <a:ext uri="{FF2B5EF4-FFF2-40B4-BE49-F238E27FC236}">
                <a16:creationId xmlns:a16="http://schemas.microsoft.com/office/drawing/2014/main" id="{50F7DD41-68BA-5ED4-4C63-7E8F329A5506}"/>
              </a:ext>
            </a:extLst>
          </p:cNvPr>
          <p:cNvSpPr>
            <a:spLocks noGrp="1"/>
          </p:cNvSpPr>
          <p:nvPr>
            <p:ph type="title"/>
          </p:nvPr>
        </p:nvSpPr>
        <p:spPr>
          <a:xfrm>
            <a:off x="448056" y="539496"/>
            <a:ext cx="6480264" cy="713232"/>
          </a:xfrm>
        </p:spPr>
        <p:txBody>
          <a:bodyPr/>
          <a:lstStyle>
            <a:lvl1pPr algn="l">
              <a:defRPr/>
            </a:lvl1pPr>
          </a:lstStyle>
          <a:p>
            <a:r>
              <a:rPr lang="en-US"/>
              <a:t>Click to edit Master title style</a:t>
            </a:r>
            <a:endParaRPr lang="en-US" dirty="0"/>
          </a:p>
        </p:txBody>
      </p:sp>
      <p:sp>
        <p:nvSpPr>
          <p:cNvPr id="11" name="Rounded Rectangle 29">
            <a:extLst>
              <a:ext uri="{FF2B5EF4-FFF2-40B4-BE49-F238E27FC236}">
                <a16:creationId xmlns:a16="http://schemas.microsoft.com/office/drawing/2014/main" id="{1440363F-8B44-DEEA-CA7B-6EC275DE9BB0}"/>
              </a:ext>
            </a:extLst>
          </p:cNvPr>
          <p:cNvSpPr/>
          <p:nvPr userDrawn="1"/>
        </p:nvSpPr>
        <p:spPr>
          <a:xfrm>
            <a:off x="6928320" y="692650"/>
            <a:ext cx="3474720" cy="5394960"/>
          </a:xfrm>
          <a:prstGeom prst="roundRect">
            <a:avLst>
              <a:gd name="adj" fmla="val 5000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icture Placeholder 14">
            <a:extLst>
              <a:ext uri="{FF2B5EF4-FFF2-40B4-BE49-F238E27FC236}">
                <a16:creationId xmlns:a16="http://schemas.microsoft.com/office/drawing/2014/main" id="{F90DE099-D4CE-AF4C-15A9-B5ED3DCFBD79}"/>
              </a:ext>
            </a:extLst>
          </p:cNvPr>
          <p:cNvSpPr>
            <a:spLocks noGrp="1"/>
          </p:cNvSpPr>
          <p:nvPr>
            <p:ph type="pic" sz="quarter" idx="15"/>
          </p:nvPr>
        </p:nvSpPr>
        <p:spPr>
          <a:xfrm>
            <a:off x="7065480" y="834382"/>
            <a:ext cx="3200400" cy="5111496"/>
          </a:xfrm>
          <a:custGeom>
            <a:avLst/>
            <a:gdLst>
              <a:gd name="connsiteX0" fmla="*/ 1600200 w 3200400"/>
              <a:gd name="connsiteY0" fmla="*/ 0 h 5111496"/>
              <a:gd name="connsiteX1" fmla="*/ 3200400 w 3200400"/>
              <a:gd name="connsiteY1" fmla="*/ 1600200 h 5111496"/>
              <a:gd name="connsiteX2" fmla="*/ 3200400 w 3200400"/>
              <a:gd name="connsiteY2" fmla="*/ 3511296 h 5111496"/>
              <a:gd name="connsiteX3" fmla="*/ 1600200 w 3200400"/>
              <a:gd name="connsiteY3" fmla="*/ 5111496 h 5111496"/>
              <a:gd name="connsiteX4" fmla="*/ 0 w 3200400"/>
              <a:gd name="connsiteY4" fmla="*/ 3511296 h 5111496"/>
              <a:gd name="connsiteX5" fmla="*/ 0 w 3200400"/>
              <a:gd name="connsiteY5" fmla="*/ 1600200 h 5111496"/>
              <a:gd name="connsiteX6" fmla="*/ 1600200 w 3200400"/>
              <a:gd name="connsiteY6" fmla="*/ 0 h 511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0400" h="5111496">
                <a:moveTo>
                  <a:pt x="1600200" y="0"/>
                </a:moveTo>
                <a:cubicBezTo>
                  <a:pt x="2483966" y="0"/>
                  <a:pt x="3200400" y="716434"/>
                  <a:pt x="3200400" y="1600200"/>
                </a:cubicBezTo>
                <a:lnTo>
                  <a:pt x="3200400" y="3511296"/>
                </a:lnTo>
                <a:cubicBezTo>
                  <a:pt x="3200400" y="4395062"/>
                  <a:pt x="2483966" y="5111496"/>
                  <a:pt x="1600200" y="5111496"/>
                </a:cubicBezTo>
                <a:cubicBezTo>
                  <a:pt x="716434" y="5111496"/>
                  <a:pt x="0" y="4395062"/>
                  <a:pt x="0" y="3511296"/>
                </a:cubicBezTo>
                <a:lnTo>
                  <a:pt x="0" y="1600200"/>
                </a:lnTo>
                <a:cubicBezTo>
                  <a:pt x="0" y="716434"/>
                  <a:pt x="716434" y="0"/>
                  <a:pt x="1600200" y="0"/>
                </a:cubicBezTo>
                <a:close/>
              </a:path>
            </a:pathLst>
          </a:custGeom>
          <a:ln w="12700">
            <a:solidFill>
              <a:schemeClr val="tx1"/>
            </a:solidFill>
          </a:ln>
        </p:spPr>
        <p:txBody>
          <a:bodyPr vert="horz" wrap="square" lIns="91440" tIns="45720" rIns="91440" bIns="45720" rtlCol="0" anchor="ctr">
            <a:noAutofit/>
          </a:bodyPr>
          <a:lstStyle>
            <a:lvl1pPr marL="0" indent="0" algn="ctr">
              <a:buNone/>
              <a:defRPr lang="en-US" sz="1400"/>
            </a:lvl1pPr>
          </a:lstStyle>
          <a:p>
            <a:pPr marL="228600" lvl="0" indent="-228600" algn="ctr"/>
            <a:r>
              <a:rPr lang="en-US"/>
              <a:t>Click icon to add picture</a:t>
            </a:r>
            <a:endParaRPr lang="en-US" dirty="0"/>
          </a:p>
        </p:txBody>
      </p:sp>
    </p:spTree>
    <p:extLst>
      <p:ext uri="{BB962C8B-B14F-4D97-AF65-F5344CB8AC3E}">
        <p14:creationId xmlns:p14="http://schemas.microsoft.com/office/powerpoint/2010/main" val="2140656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3A8960C-A12E-D82A-6B11-91A17BB3872E}"/>
              </a:ext>
            </a:extLst>
          </p:cNvPr>
          <p:cNvSpPr>
            <a:spLocks noGrp="1"/>
          </p:cNvSpPr>
          <p:nvPr>
            <p:ph type="pic" sz="quarter" idx="16"/>
          </p:nvPr>
        </p:nvSpPr>
        <p:spPr>
          <a:xfrm>
            <a:off x="0" y="1659514"/>
            <a:ext cx="12188952" cy="713232"/>
          </a:xfrm>
        </p:spPr>
        <p:txBody>
          <a:bodyPr anchor="ctr"/>
          <a:lstStyle>
            <a:lvl1pPr marL="0" indent="0" algn="ctr">
              <a:buNone/>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8BBE271D-58B4-99E6-362C-DD1C21F4B814}"/>
              </a:ext>
            </a:extLst>
          </p:cNvPr>
          <p:cNvSpPr>
            <a:spLocks noGrp="1"/>
          </p:cNvSpPr>
          <p:nvPr>
            <p:ph type="body" idx="1"/>
          </p:nvPr>
        </p:nvSpPr>
        <p:spPr>
          <a:xfrm>
            <a:off x="749808" y="2788920"/>
            <a:ext cx="2926080" cy="502920"/>
          </a:xfrm>
        </p:spPr>
        <p:txBody>
          <a:bodyPr anchor="ctr"/>
          <a:lstStyle>
            <a:lvl1pPr marL="0" indent="0">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46393B-EA4C-7241-94FA-169F6C1D5B40}"/>
              </a:ext>
            </a:extLst>
          </p:cNvPr>
          <p:cNvSpPr>
            <a:spLocks noGrp="1"/>
          </p:cNvSpPr>
          <p:nvPr>
            <p:ph sz="half" idx="2"/>
          </p:nvPr>
        </p:nvSpPr>
        <p:spPr>
          <a:xfrm>
            <a:off x="484632" y="3383280"/>
            <a:ext cx="3310128" cy="2578608"/>
          </a:xfrm>
        </p:spPr>
        <p:txBody>
          <a:bodyPr/>
          <a:lstStyle>
            <a:lvl1pPr marL="228600" indent="-228600">
              <a:lnSpc>
                <a:spcPct val="100000"/>
              </a:lnSpc>
              <a:buFont typeface="Courier New" panose="02070309020205020404" pitchFamily="49" charset="0"/>
              <a:buChar char="o"/>
              <a:defRPr sz="1400"/>
            </a:lvl1pPr>
            <a:lvl2pPr marL="685800" indent="-228600">
              <a:lnSpc>
                <a:spcPct val="100000"/>
              </a:lnSpc>
              <a:buFont typeface="Courier New" panose="02070309020205020404" pitchFamily="49" charset="0"/>
              <a:buChar char="o"/>
              <a:defRPr sz="1400"/>
            </a:lvl2pPr>
            <a:lvl3pPr marL="1143000" indent="-228600">
              <a:lnSpc>
                <a:spcPct val="100000"/>
              </a:lnSpc>
              <a:buFont typeface="Courier New" panose="02070309020205020404" pitchFamily="49" charset="0"/>
              <a:buChar char="o"/>
              <a:defRPr sz="1400"/>
            </a:lvl3pPr>
            <a:lvl4pPr marL="1600200" indent="-228600">
              <a:lnSpc>
                <a:spcPct val="100000"/>
              </a:lnSpc>
              <a:buFont typeface="Courier New" panose="02070309020205020404" pitchFamily="49" charset="0"/>
              <a:buChar char="o"/>
              <a:defRPr sz="1400"/>
            </a:lvl4pPr>
            <a:lvl5pPr marL="2114550" indent="-228600">
              <a:lnSpc>
                <a:spcPct val="100000"/>
              </a:lnSpc>
              <a:buFont typeface="Courier New" panose="02070309020205020404" pitchFamily="49" charset="0"/>
              <a:buChar char="o"/>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FFA20A9-6C2F-89E2-1241-5281CF14E878}"/>
              </a:ext>
            </a:extLst>
          </p:cNvPr>
          <p:cNvSpPr>
            <a:spLocks noGrp="1"/>
          </p:cNvSpPr>
          <p:nvPr>
            <p:ph type="body" sz="quarter" idx="3"/>
          </p:nvPr>
        </p:nvSpPr>
        <p:spPr>
          <a:xfrm>
            <a:off x="4599432" y="2788920"/>
            <a:ext cx="2926080" cy="502920"/>
          </a:xfrm>
        </p:spPr>
        <p:txBody>
          <a:bodyPr anchor="ctr"/>
          <a:lstStyle>
            <a:lvl1pPr marL="0" indent="0">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4BBA64-3944-C0BE-4D5F-2745DA48BF33}"/>
              </a:ext>
            </a:extLst>
          </p:cNvPr>
          <p:cNvSpPr>
            <a:spLocks noGrp="1"/>
          </p:cNvSpPr>
          <p:nvPr>
            <p:ph sz="quarter" idx="4"/>
          </p:nvPr>
        </p:nvSpPr>
        <p:spPr>
          <a:xfrm>
            <a:off x="4379976" y="3383280"/>
            <a:ext cx="3310128" cy="2578608"/>
          </a:xfrm>
        </p:spPr>
        <p:txBody>
          <a:bodyPr/>
          <a:lstStyle>
            <a:lvl1pPr marL="228600" indent="-228600">
              <a:lnSpc>
                <a:spcPct val="100000"/>
              </a:lnSpc>
              <a:buFont typeface="Courier New" panose="02070309020205020404" pitchFamily="49" charset="0"/>
              <a:buChar char="o"/>
              <a:defRPr sz="1400"/>
            </a:lvl1pPr>
            <a:lvl2pPr marL="685800" indent="-228600">
              <a:lnSpc>
                <a:spcPct val="100000"/>
              </a:lnSpc>
              <a:buFont typeface="Courier New" panose="02070309020205020404" pitchFamily="49" charset="0"/>
              <a:buChar char="o"/>
              <a:defRPr sz="1400"/>
            </a:lvl2pPr>
            <a:lvl3pPr marL="1143000" indent="-228600">
              <a:lnSpc>
                <a:spcPct val="100000"/>
              </a:lnSpc>
              <a:buFont typeface="Courier New" panose="02070309020205020404" pitchFamily="49" charset="0"/>
              <a:buChar char="o"/>
              <a:defRPr sz="1400"/>
            </a:lvl3pPr>
            <a:lvl4pPr marL="1600200" indent="-228600">
              <a:lnSpc>
                <a:spcPct val="100000"/>
              </a:lnSpc>
              <a:buFont typeface="Courier New" panose="02070309020205020404" pitchFamily="49" charset="0"/>
              <a:buChar char="o"/>
              <a:defRPr sz="1400"/>
            </a:lvl4pPr>
            <a:lvl5pPr marL="2114550" indent="-228600">
              <a:lnSpc>
                <a:spcPct val="100000"/>
              </a:lnSpc>
              <a:buFont typeface="Courier New" panose="02070309020205020404" pitchFamily="49" charset="0"/>
              <a:buChar char="o"/>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73DB55E-AAE4-9CE0-F3F5-42FC0405B9C3}"/>
              </a:ext>
            </a:extLst>
          </p:cNvPr>
          <p:cNvSpPr>
            <a:spLocks noGrp="1"/>
          </p:cNvSpPr>
          <p:nvPr>
            <p:ph type="dt" sz="half" idx="10"/>
          </p:nvPr>
        </p:nvSpPr>
        <p:spPr/>
        <p:txBody>
          <a:bodyPr/>
          <a:lstStyle/>
          <a:p>
            <a:r>
              <a:rPr lang="en-US" dirty="0"/>
              <a:t>20XX</a:t>
            </a:r>
          </a:p>
        </p:txBody>
      </p:sp>
      <p:sp>
        <p:nvSpPr>
          <p:cNvPr id="8" name="Footer Placeholder 7">
            <a:extLst>
              <a:ext uri="{FF2B5EF4-FFF2-40B4-BE49-F238E27FC236}">
                <a16:creationId xmlns:a16="http://schemas.microsoft.com/office/drawing/2014/main" id="{82F402FF-5F4B-360D-40AE-AAD766288A56}"/>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5CA09ACC-3E58-495F-2609-AA1164DD08AD}"/>
              </a:ext>
            </a:extLst>
          </p:cNvPr>
          <p:cNvSpPr>
            <a:spLocks noGrp="1"/>
          </p:cNvSpPr>
          <p:nvPr>
            <p:ph type="sldNum" sz="quarter" idx="12"/>
          </p:nvPr>
        </p:nvSpPr>
        <p:spPr/>
        <p:txBody>
          <a:bodyPr/>
          <a:lstStyle/>
          <a:p>
            <a:fld id="{B776CE9F-4BD8-A748-847B-B97BB3C5BACA}" type="slidenum">
              <a:rPr lang="en-US" smtClean="0"/>
              <a:t>‹#›</a:t>
            </a:fld>
            <a:endParaRPr lang="en-US" dirty="0"/>
          </a:p>
        </p:txBody>
      </p:sp>
      <p:sp>
        <p:nvSpPr>
          <p:cNvPr id="10" name="Title 9">
            <a:extLst>
              <a:ext uri="{FF2B5EF4-FFF2-40B4-BE49-F238E27FC236}">
                <a16:creationId xmlns:a16="http://schemas.microsoft.com/office/drawing/2014/main" id="{50F7DD41-68BA-5ED4-4C63-7E8F329A5506}"/>
              </a:ext>
            </a:extLst>
          </p:cNvPr>
          <p:cNvSpPr>
            <a:spLocks noGrp="1"/>
          </p:cNvSpPr>
          <p:nvPr>
            <p:ph type="title"/>
          </p:nvPr>
        </p:nvSpPr>
        <p:spPr>
          <a:xfrm>
            <a:off x="448056" y="539496"/>
            <a:ext cx="11137392" cy="713232"/>
          </a:xfrm>
        </p:spPr>
        <p:txBody>
          <a:bodyPr/>
          <a:lstStyle>
            <a:lvl1pPr algn="l">
              <a:defRPr/>
            </a:lvl1pPr>
          </a:lstStyle>
          <a:p>
            <a:r>
              <a:rPr lang="en-US"/>
              <a:t>Click to edit Master title style</a:t>
            </a:r>
            <a:endParaRPr lang="en-US" dirty="0"/>
          </a:p>
        </p:txBody>
      </p:sp>
      <p:sp>
        <p:nvSpPr>
          <p:cNvPr id="16" name="Text Placeholder 4">
            <a:extLst>
              <a:ext uri="{FF2B5EF4-FFF2-40B4-BE49-F238E27FC236}">
                <a16:creationId xmlns:a16="http://schemas.microsoft.com/office/drawing/2014/main" id="{3FC5E0B4-4989-E17B-6DAA-16B8AFB102CD}"/>
              </a:ext>
            </a:extLst>
          </p:cNvPr>
          <p:cNvSpPr>
            <a:spLocks noGrp="1"/>
          </p:cNvSpPr>
          <p:nvPr>
            <p:ph type="body" sz="quarter" idx="17"/>
          </p:nvPr>
        </p:nvSpPr>
        <p:spPr>
          <a:xfrm>
            <a:off x="8522208" y="2788920"/>
            <a:ext cx="2926080" cy="502920"/>
          </a:xfrm>
        </p:spPr>
        <p:txBody>
          <a:bodyPr anchor="ctr"/>
          <a:lstStyle>
            <a:lvl1pPr marL="0" indent="0">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5">
            <a:extLst>
              <a:ext uri="{FF2B5EF4-FFF2-40B4-BE49-F238E27FC236}">
                <a16:creationId xmlns:a16="http://schemas.microsoft.com/office/drawing/2014/main" id="{D6DEF40E-B278-4F59-AAF8-8468E2B08F3E}"/>
              </a:ext>
            </a:extLst>
          </p:cNvPr>
          <p:cNvSpPr>
            <a:spLocks noGrp="1"/>
          </p:cNvSpPr>
          <p:nvPr>
            <p:ph sz="quarter" idx="18"/>
          </p:nvPr>
        </p:nvSpPr>
        <p:spPr>
          <a:xfrm>
            <a:off x="8275320" y="3383280"/>
            <a:ext cx="3310128" cy="2578608"/>
          </a:xfrm>
        </p:spPr>
        <p:txBody>
          <a:bodyPr/>
          <a:lstStyle>
            <a:lvl1pPr marL="228600" indent="-228600">
              <a:lnSpc>
                <a:spcPct val="100000"/>
              </a:lnSpc>
              <a:buFont typeface="Courier New" panose="02070309020205020404" pitchFamily="49" charset="0"/>
              <a:buChar char="o"/>
              <a:defRPr sz="1400"/>
            </a:lvl1pPr>
            <a:lvl2pPr marL="685800" indent="-228600">
              <a:lnSpc>
                <a:spcPct val="100000"/>
              </a:lnSpc>
              <a:buFont typeface="Courier New" panose="02070309020205020404" pitchFamily="49" charset="0"/>
              <a:buChar char="o"/>
              <a:defRPr sz="1400"/>
            </a:lvl2pPr>
            <a:lvl3pPr marL="1143000" indent="-228600">
              <a:lnSpc>
                <a:spcPct val="100000"/>
              </a:lnSpc>
              <a:buFont typeface="Courier New" panose="02070309020205020404" pitchFamily="49" charset="0"/>
              <a:buChar char="o"/>
              <a:defRPr sz="1400"/>
            </a:lvl3pPr>
            <a:lvl4pPr marL="1600200" indent="-228600">
              <a:lnSpc>
                <a:spcPct val="100000"/>
              </a:lnSpc>
              <a:buFont typeface="Courier New" panose="02070309020205020404" pitchFamily="49" charset="0"/>
              <a:buChar char="o"/>
              <a:defRPr sz="1400"/>
            </a:lvl4pPr>
            <a:lvl5pPr marL="2114550" indent="-228600">
              <a:lnSpc>
                <a:spcPct val="100000"/>
              </a:lnSpc>
              <a:buFont typeface="Courier New" panose="02070309020205020404" pitchFamily="49" charset="0"/>
              <a:buChar char="o"/>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48380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903890E5-21F7-5145-68D0-81916C073BFE}"/>
              </a:ext>
            </a:extLst>
          </p:cNvPr>
          <p:cNvSpPr/>
          <p:nvPr userDrawn="1"/>
        </p:nvSpPr>
        <p:spPr>
          <a:xfrm>
            <a:off x="7607808" y="2505456"/>
            <a:ext cx="3494544" cy="3494544"/>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F806338A-E3B7-F581-6979-B6DB684C8164}"/>
              </a:ext>
            </a:extLst>
          </p:cNvPr>
          <p:cNvSpPr>
            <a:spLocks noGrp="1"/>
          </p:cNvSpPr>
          <p:nvPr>
            <p:ph type="pic" sz="quarter" idx="11"/>
          </p:nvPr>
        </p:nvSpPr>
        <p:spPr>
          <a:xfrm>
            <a:off x="8247888" y="0"/>
            <a:ext cx="2203704" cy="6464808"/>
          </a:xfrm>
          <a:custGeom>
            <a:avLst/>
            <a:gdLst>
              <a:gd name="connsiteX0" fmla="*/ 0 w 2203704"/>
              <a:gd name="connsiteY0" fmla="*/ 5604176 h 6464808"/>
              <a:gd name="connsiteX1" fmla="*/ 130276 w 2203704"/>
              <a:gd name="connsiteY1" fmla="*/ 5701594 h 6464808"/>
              <a:gd name="connsiteX2" fmla="*/ 1107192 w 2203704"/>
              <a:gd name="connsiteY2" fmla="*/ 6000000 h 6464808"/>
              <a:gd name="connsiteX3" fmla="*/ 2084109 w 2203704"/>
              <a:gd name="connsiteY3" fmla="*/ 5701594 h 6464808"/>
              <a:gd name="connsiteX4" fmla="*/ 2203704 w 2203704"/>
              <a:gd name="connsiteY4" fmla="*/ 5612162 h 6464808"/>
              <a:gd name="connsiteX5" fmla="*/ 2203704 w 2203704"/>
              <a:gd name="connsiteY5" fmla="*/ 6464808 h 6464808"/>
              <a:gd name="connsiteX6" fmla="*/ 0 w 2203704"/>
              <a:gd name="connsiteY6" fmla="*/ 6464808 h 6464808"/>
              <a:gd name="connsiteX7" fmla="*/ 0 w 2203704"/>
              <a:gd name="connsiteY7" fmla="*/ 0 h 6464808"/>
              <a:gd name="connsiteX8" fmla="*/ 2203704 w 2203704"/>
              <a:gd name="connsiteY8" fmla="*/ 0 h 6464808"/>
              <a:gd name="connsiteX9" fmla="*/ 2203704 w 2203704"/>
              <a:gd name="connsiteY9" fmla="*/ 2893295 h 6464808"/>
              <a:gd name="connsiteX10" fmla="*/ 2084109 w 2203704"/>
              <a:gd name="connsiteY10" fmla="*/ 2803863 h 6464808"/>
              <a:gd name="connsiteX11" fmla="*/ 1107192 w 2203704"/>
              <a:gd name="connsiteY11" fmla="*/ 2505456 h 6464808"/>
              <a:gd name="connsiteX12" fmla="*/ 130276 w 2203704"/>
              <a:gd name="connsiteY12" fmla="*/ 2803863 h 6464808"/>
              <a:gd name="connsiteX13" fmla="*/ 0 w 2203704"/>
              <a:gd name="connsiteY13" fmla="*/ 2901281 h 646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3704" h="6464808">
                <a:moveTo>
                  <a:pt x="0" y="5604176"/>
                </a:moveTo>
                <a:lnTo>
                  <a:pt x="130276" y="5701594"/>
                </a:lnTo>
                <a:cubicBezTo>
                  <a:pt x="409142" y="5889992"/>
                  <a:pt x="745320" y="6000000"/>
                  <a:pt x="1107192" y="6000000"/>
                </a:cubicBezTo>
                <a:cubicBezTo>
                  <a:pt x="1469064" y="6000000"/>
                  <a:pt x="1805242" y="5889992"/>
                  <a:pt x="2084109" y="5701594"/>
                </a:cubicBezTo>
                <a:lnTo>
                  <a:pt x="2203704" y="5612162"/>
                </a:lnTo>
                <a:lnTo>
                  <a:pt x="2203704" y="6464808"/>
                </a:lnTo>
                <a:lnTo>
                  <a:pt x="0" y="6464808"/>
                </a:lnTo>
                <a:close/>
                <a:moveTo>
                  <a:pt x="0" y="0"/>
                </a:moveTo>
                <a:lnTo>
                  <a:pt x="2203704" y="0"/>
                </a:lnTo>
                <a:lnTo>
                  <a:pt x="2203704" y="2893295"/>
                </a:lnTo>
                <a:lnTo>
                  <a:pt x="2084109" y="2803863"/>
                </a:lnTo>
                <a:cubicBezTo>
                  <a:pt x="1805242" y="2615464"/>
                  <a:pt x="1469064" y="2505456"/>
                  <a:pt x="1107192" y="2505456"/>
                </a:cubicBezTo>
                <a:cubicBezTo>
                  <a:pt x="745320" y="2505456"/>
                  <a:pt x="409142" y="2615464"/>
                  <a:pt x="130276" y="2803863"/>
                </a:cubicBezTo>
                <a:lnTo>
                  <a:pt x="0" y="2901281"/>
                </a:lnTo>
                <a:close/>
              </a:path>
            </a:pathLst>
          </a:custGeom>
        </p:spPr>
        <p:txBody>
          <a:bodyPr wrap="square" anchor="t">
            <a:noAutofit/>
          </a:bodyPr>
          <a:lstStyle>
            <a:lvl1pPr marL="0" indent="0" algn="ctr">
              <a:buNone/>
              <a:defRPr sz="1600"/>
            </a:lvl1pPr>
          </a:lstStyle>
          <a:p>
            <a:r>
              <a:rPr lang="en-US"/>
              <a:t>Click icon to add picture</a:t>
            </a:r>
            <a:endParaRPr lang="en-US" dirty="0"/>
          </a:p>
        </p:txBody>
      </p:sp>
      <p:sp>
        <p:nvSpPr>
          <p:cNvPr id="2" name="Title 1">
            <a:extLst>
              <a:ext uri="{FF2B5EF4-FFF2-40B4-BE49-F238E27FC236}">
                <a16:creationId xmlns:a16="http://schemas.microsoft.com/office/drawing/2014/main" id="{131D4E4F-FFC8-081B-876A-5F0DB01B24C7}"/>
              </a:ext>
            </a:extLst>
          </p:cNvPr>
          <p:cNvSpPr>
            <a:spLocks noGrp="1"/>
          </p:cNvSpPr>
          <p:nvPr>
            <p:ph type="title"/>
          </p:nvPr>
        </p:nvSpPr>
        <p:spPr>
          <a:xfrm>
            <a:off x="448056" y="438912"/>
            <a:ext cx="6208776" cy="932688"/>
          </a:xfrm>
        </p:spPr>
        <p:txBody>
          <a:bodyPr/>
          <a:lstStyle>
            <a:lvl1pPr algn="l">
              <a:defRPr/>
            </a:lvl1pPr>
          </a:lstStyle>
          <a:p>
            <a:r>
              <a:rPr lang="en-US"/>
              <a:t>Click to edit Master title style</a:t>
            </a:r>
            <a:endParaRPr lang="en-US" dirty="0"/>
          </a:p>
        </p:txBody>
      </p:sp>
      <p:sp>
        <p:nvSpPr>
          <p:cNvPr id="13" name="Content Placeholder 12">
            <a:extLst>
              <a:ext uri="{FF2B5EF4-FFF2-40B4-BE49-F238E27FC236}">
                <a16:creationId xmlns:a16="http://schemas.microsoft.com/office/drawing/2014/main" id="{FF746E9F-2474-0415-BFE5-17B651EBFFA4}"/>
              </a:ext>
            </a:extLst>
          </p:cNvPr>
          <p:cNvSpPr>
            <a:spLocks noGrp="1"/>
          </p:cNvSpPr>
          <p:nvPr>
            <p:ph sz="quarter" idx="10"/>
          </p:nvPr>
        </p:nvSpPr>
        <p:spPr>
          <a:xfrm>
            <a:off x="448056" y="1709928"/>
            <a:ext cx="4709160" cy="3008376"/>
          </a:xfrm>
        </p:spPr>
        <p:txBody>
          <a:bodyPr/>
          <a:lstStyle>
            <a:lvl1pPr marL="0" indent="0">
              <a:lnSpc>
                <a:spcPct val="150000"/>
              </a:lnSpc>
              <a:spcBef>
                <a:spcPts val="0"/>
              </a:spcBef>
              <a:buFont typeface="Courier New" panose="02070309020205020404" pitchFamily="49" charset="0"/>
              <a:buNone/>
              <a:defRPr sz="1600">
                <a:latin typeface="Georgia Pro" panose="02040502050405020303" pitchFamily="18" charset="0"/>
              </a:defRPr>
            </a:lvl1pPr>
            <a:lvl2pPr marL="685800" indent="-228600">
              <a:buFont typeface="Courier New" panose="02070309020205020404" pitchFamily="49" charset="0"/>
              <a:buChar char="o"/>
              <a:defRPr sz="1400"/>
            </a:lvl2pPr>
            <a:lvl3pPr marL="1143000" indent="-228600">
              <a:buFont typeface="Courier New" panose="02070309020205020404" pitchFamily="49" charset="0"/>
              <a:buChar char="o"/>
              <a:defRPr sz="1400"/>
            </a:lvl3pPr>
            <a:lvl4pPr marL="1600200" indent="-228600">
              <a:buFont typeface="Courier New" panose="02070309020205020404" pitchFamily="49" charset="0"/>
              <a:buChar char="o"/>
              <a:defRPr sz="1400"/>
            </a:lvl4pPr>
            <a:lvl5pPr marL="1885950" indent="-285750">
              <a:buFont typeface="Courier New" panose="02070309020205020404" pitchFamily="49" charset="0"/>
              <a:buChar char="o"/>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Picture Placeholder 19">
            <a:extLst>
              <a:ext uri="{FF2B5EF4-FFF2-40B4-BE49-F238E27FC236}">
                <a16:creationId xmlns:a16="http://schemas.microsoft.com/office/drawing/2014/main" id="{1B5DE1F7-9A8F-6381-6E57-67C4979D2978}"/>
              </a:ext>
            </a:extLst>
          </p:cNvPr>
          <p:cNvSpPr>
            <a:spLocks noGrp="1"/>
          </p:cNvSpPr>
          <p:nvPr>
            <p:ph type="pic" sz="quarter" idx="12"/>
          </p:nvPr>
        </p:nvSpPr>
        <p:spPr>
          <a:xfrm>
            <a:off x="7809744" y="2707392"/>
            <a:ext cx="3090672" cy="3090672"/>
          </a:xfrm>
          <a:custGeom>
            <a:avLst/>
            <a:gdLst>
              <a:gd name="connsiteX0" fmla="*/ 1545336 w 3090672"/>
              <a:gd name="connsiteY0" fmla="*/ 0 h 3090672"/>
              <a:gd name="connsiteX1" fmla="*/ 3090672 w 3090672"/>
              <a:gd name="connsiteY1" fmla="*/ 1545336 h 3090672"/>
              <a:gd name="connsiteX2" fmla="*/ 1545336 w 3090672"/>
              <a:gd name="connsiteY2" fmla="*/ 3090672 h 3090672"/>
              <a:gd name="connsiteX3" fmla="*/ 0 w 3090672"/>
              <a:gd name="connsiteY3" fmla="*/ 1545336 h 3090672"/>
              <a:gd name="connsiteX4" fmla="*/ 1545336 w 3090672"/>
              <a:gd name="connsiteY4" fmla="*/ 0 h 3090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0672" h="3090672">
                <a:moveTo>
                  <a:pt x="1545336" y="0"/>
                </a:moveTo>
                <a:cubicBezTo>
                  <a:pt x="2398802" y="0"/>
                  <a:pt x="3090672" y="691870"/>
                  <a:pt x="3090672" y="1545336"/>
                </a:cubicBezTo>
                <a:cubicBezTo>
                  <a:pt x="3090672" y="2398802"/>
                  <a:pt x="2398802" y="3090672"/>
                  <a:pt x="1545336" y="3090672"/>
                </a:cubicBezTo>
                <a:cubicBezTo>
                  <a:pt x="691870" y="3090672"/>
                  <a:pt x="0" y="2398802"/>
                  <a:pt x="0" y="1545336"/>
                </a:cubicBezTo>
                <a:cubicBezTo>
                  <a:pt x="0" y="691870"/>
                  <a:pt x="691870" y="0"/>
                  <a:pt x="1545336" y="0"/>
                </a:cubicBezTo>
                <a:close/>
              </a:path>
            </a:pathLst>
          </a:custGeom>
          <a:ln>
            <a:solidFill>
              <a:schemeClr val="tx1"/>
            </a:solidFill>
          </a:ln>
        </p:spPr>
        <p:txBody>
          <a:bodyPr wrap="square" anchor="ctr">
            <a:noAutofit/>
          </a:bodyPr>
          <a:lstStyle>
            <a:lvl1pPr marL="0" indent="0" algn="ctr">
              <a:buNone/>
              <a:defRPr sz="1600"/>
            </a:lvl1pPr>
          </a:lstStyle>
          <a:p>
            <a:r>
              <a:rPr lang="en-US"/>
              <a:t>Click icon to add picture</a:t>
            </a:r>
            <a:endParaRPr lang="en-US" dirty="0"/>
          </a:p>
        </p:txBody>
      </p:sp>
      <p:sp>
        <p:nvSpPr>
          <p:cNvPr id="5" name="Date Placeholder 4">
            <a:extLst>
              <a:ext uri="{FF2B5EF4-FFF2-40B4-BE49-F238E27FC236}">
                <a16:creationId xmlns:a16="http://schemas.microsoft.com/office/drawing/2014/main" id="{2552F918-8726-F0C7-3DD5-8FC63F1C2A8F}"/>
              </a:ext>
            </a:extLst>
          </p:cNvPr>
          <p:cNvSpPr>
            <a:spLocks noGrp="1"/>
          </p:cNvSpPr>
          <p:nvPr>
            <p:ph type="dt" sz="half" idx="13"/>
          </p:nvPr>
        </p:nvSpPr>
        <p:spPr/>
        <p:txBody>
          <a:bodyPr/>
          <a:lstStyle/>
          <a:p>
            <a:r>
              <a:rPr lang="en-US" dirty="0"/>
              <a:t>20XX</a:t>
            </a:r>
          </a:p>
        </p:txBody>
      </p:sp>
      <p:sp>
        <p:nvSpPr>
          <p:cNvPr id="6" name="Footer Placeholder 5">
            <a:extLst>
              <a:ext uri="{FF2B5EF4-FFF2-40B4-BE49-F238E27FC236}">
                <a16:creationId xmlns:a16="http://schemas.microsoft.com/office/drawing/2014/main" id="{EC8E2775-2A6A-4308-A03B-DE565C253C33}"/>
              </a:ext>
            </a:extLst>
          </p:cNvPr>
          <p:cNvSpPr>
            <a:spLocks noGrp="1"/>
          </p:cNvSpPr>
          <p:nvPr>
            <p:ph type="ftr" sz="quarter" idx="14"/>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70CDCBE-5B6E-9248-8031-5FEF6459FE2D}"/>
              </a:ext>
            </a:extLst>
          </p:cNvPr>
          <p:cNvSpPr>
            <a:spLocks noGrp="1"/>
          </p:cNvSpPr>
          <p:nvPr>
            <p:ph type="sldNum" sz="quarter" idx="15"/>
          </p:nvPr>
        </p:nvSpPr>
        <p:spPr/>
        <p:txBody>
          <a:bodyPr/>
          <a:lstStyle/>
          <a:p>
            <a:fld id="{B776CE9F-4BD8-A748-847B-B97BB3C5BACA}" type="slidenum">
              <a:rPr lang="en-US" smtClean="0"/>
              <a:pPr/>
              <a:t>‹#›</a:t>
            </a:fld>
            <a:endParaRPr lang="en-US" dirty="0"/>
          </a:p>
        </p:txBody>
      </p:sp>
    </p:spTree>
    <p:extLst>
      <p:ext uri="{BB962C8B-B14F-4D97-AF65-F5344CB8AC3E}">
        <p14:creationId xmlns:p14="http://schemas.microsoft.com/office/powerpoint/2010/main" val="2990681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4FE8F1C-630A-10D8-9945-20F2BFD69584}"/>
              </a:ext>
            </a:extLst>
          </p:cNvPr>
          <p:cNvSpPr/>
          <p:nvPr userDrawn="1"/>
        </p:nvSpPr>
        <p:spPr>
          <a:xfrm>
            <a:off x="571500" y="4789316"/>
            <a:ext cx="11048999" cy="934828"/>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9B2B26C0-A3BE-7202-44B2-9E5D9C9000BF}"/>
              </a:ext>
            </a:extLst>
          </p:cNvPr>
          <p:cNvSpPr/>
          <p:nvPr userDrawn="1"/>
        </p:nvSpPr>
        <p:spPr>
          <a:xfrm>
            <a:off x="3843315" y="1856545"/>
            <a:ext cx="4467272" cy="4467272"/>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7252A8E6-299E-7E66-3182-88FB338786A4}"/>
              </a:ext>
            </a:extLst>
          </p:cNvPr>
          <p:cNvSpPr>
            <a:spLocks noGrp="1"/>
          </p:cNvSpPr>
          <p:nvPr>
            <p:ph type="pic" sz="quarter" idx="10"/>
          </p:nvPr>
        </p:nvSpPr>
        <p:spPr>
          <a:xfrm>
            <a:off x="0" y="0"/>
            <a:ext cx="12191999" cy="6857999"/>
          </a:xfrm>
          <a:custGeom>
            <a:avLst/>
            <a:gdLst>
              <a:gd name="connsiteX0" fmla="*/ 6076951 w 12191999"/>
              <a:gd name="connsiteY0" fmla="*/ 1856545 h 6857999"/>
              <a:gd name="connsiteX1" fmla="*/ 3843315 w 12191999"/>
              <a:gd name="connsiteY1" fmla="*/ 4090181 h 6857999"/>
              <a:gd name="connsiteX2" fmla="*/ 3943735 w 12191999"/>
              <a:gd name="connsiteY2" fmla="*/ 4754396 h 6857999"/>
              <a:gd name="connsiteX3" fmla="*/ 3956516 w 12191999"/>
              <a:gd name="connsiteY3" fmla="*/ 4789316 h 6857999"/>
              <a:gd name="connsiteX4" fmla="*/ 571500 w 12191999"/>
              <a:gd name="connsiteY4" fmla="*/ 4789316 h 6857999"/>
              <a:gd name="connsiteX5" fmla="*/ 571500 w 12191999"/>
              <a:gd name="connsiteY5" fmla="*/ 5724144 h 6857999"/>
              <a:gd name="connsiteX6" fmla="*/ 4557546 w 12191999"/>
              <a:gd name="connsiteY6" fmla="*/ 5724144 h 6857999"/>
              <a:gd name="connsiteX7" fmla="*/ 4656152 w 12191999"/>
              <a:gd name="connsiteY7" fmla="*/ 5813763 h 6857999"/>
              <a:gd name="connsiteX8" fmla="*/ 6076951 w 12191999"/>
              <a:gd name="connsiteY8" fmla="*/ 6323817 h 6857999"/>
              <a:gd name="connsiteX9" fmla="*/ 7497751 w 12191999"/>
              <a:gd name="connsiteY9" fmla="*/ 5813763 h 6857999"/>
              <a:gd name="connsiteX10" fmla="*/ 7596357 w 12191999"/>
              <a:gd name="connsiteY10" fmla="*/ 5724144 h 6857999"/>
              <a:gd name="connsiteX11" fmla="*/ 11620499 w 12191999"/>
              <a:gd name="connsiteY11" fmla="*/ 5724144 h 6857999"/>
              <a:gd name="connsiteX12" fmla="*/ 11620499 w 12191999"/>
              <a:gd name="connsiteY12" fmla="*/ 4789316 h 6857999"/>
              <a:gd name="connsiteX13" fmla="*/ 8197387 w 12191999"/>
              <a:gd name="connsiteY13" fmla="*/ 4789316 h 6857999"/>
              <a:gd name="connsiteX14" fmla="*/ 8210167 w 12191999"/>
              <a:gd name="connsiteY14" fmla="*/ 4754396 h 6857999"/>
              <a:gd name="connsiteX15" fmla="*/ 8310587 w 12191999"/>
              <a:gd name="connsiteY15" fmla="*/ 4090181 h 6857999"/>
              <a:gd name="connsiteX16" fmla="*/ 6076951 w 12191999"/>
              <a:gd name="connsiteY16" fmla="*/ 1856545 h 6857999"/>
              <a:gd name="connsiteX17" fmla="*/ 0 w 12191999"/>
              <a:gd name="connsiteY17" fmla="*/ 0 h 6857999"/>
              <a:gd name="connsiteX18" fmla="*/ 12191999 w 12191999"/>
              <a:gd name="connsiteY18" fmla="*/ 0 h 6857999"/>
              <a:gd name="connsiteX19" fmla="*/ 12191999 w 12191999"/>
              <a:gd name="connsiteY19" fmla="*/ 6857999 h 6857999"/>
              <a:gd name="connsiteX20" fmla="*/ 0 w 12191999"/>
              <a:gd name="connsiteY20"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1999" h="6857999">
                <a:moveTo>
                  <a:pt x="6076951" y="1856545"/>
                </a:moveTo>
                <a:cubicBezTo>
                  <a:pt x="4843348" y="1856545"/>
                  <a:pt x="3843315" y="2856578"/>
                  <a:pt x="3843315" y="4090181"/>
                </a:cubicBezTo>
                <a:cubicBezTo>
                  <a:pt x="3843315" y="4321482"/>
                  <a:pt x="3878473" y="4544571"/>
                  <a:pt x="3943735" y="4754396"/>
                </a:cubicBezTo>
                <a:lnTo>
                  <a:pt x="3956516" y="4789316"/>
                </a:lnTo>
                <a:lnTo>
                  <a:pt x="571500" y="4789316"/>
                </a:lnTo>
                <a:lnTo>
                  <a:pt x="571500" y="5724144"/>
                </a:lnTo>
                <a:lnTo>
                  <a:pt x="4557546" y="5724144"/>
                </a:lnTo>
                <a:lnTo>
                  <a:pt x="4656152" y="5813763"/>
                </a:lnTo>
                <a:cubicBezTo>
                  <a:pt x="5042256" y="6132405"/>
                  <a:pt x="5537250" y="6323817"/>
                  <a:pt x="6076951" y="6323817"/>
                </a:cubicBezTo>
                <a:cubicBezTo>
                  <a:pt x="6616653" y="6323817"/>
                  <a:pt x="7111647" y="6132405"/>
                  <a:pt x="7497751" y="5813763"/>
                </a:cubicBezTo>
                <a:lnTo>
                  <a:pt x="7596357" y="5724144"/>
                </a:lnTo>
                <a:lnTo>
                  <a:pt x="11620499" y="5724144"/>
                </a:lnTo>
                <a:lnTo>
                  <a:pt x="11620499" y="4789316"/>
                </a:lnTo>
                <a:lnTo>
                  <a:pt x="8197387" y="4789316"/>
                </a:lnTo>
                <a:lnTo>
                  <a:pt x="8210167" y="4754396"/>
                </a:lnTo>
                <a:cubicBezTo>
                  <a:pt x="8275430" y="4544571"/>
                  <a:pt x="8310587" y="4321482"/>
                  <a:pt x="8310587" y="4090181"/>
                </a:cubicBezTo>
                <a:cubicBezTo>
                  <a:pt x="8310587" y="2856578"/>
                  <a:pt x="7310554" y="1856545"/>
                  <a:pt x="6076951" y="1856545"/>
                </a:cubicBezTo>
                <a:close/>
                <a:moveTo>
                  <a:pt x="0" y="0"/>
                </a:moveTo>
                <a:lnTo>
                  <a:pt x="12191999" y="0"/>
                </a:lnTo>
                <a:lnTo>
                  <a:pt x="12191999" y="6857999"/>
                </a:lnTo>
                <a:lnTo>
                  <a:pt x="0" y="6857999"/>
                </a:lnTo>
                <a:close/>
              </a:path>
            </a:pathLst>
          </a:custGeom>
        </p:spPr>
        <p:txBody>
          <a:bodyPr wrap="square">
            <a:no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98D42636-F625-5B2A-E7CC-9D70418A2BFC}"/>
              </a:ext>
            </a:extLst>
          </p:cNvPr>
          <p:cNvSpPr>
            <a:spLocks noGrp="1"/>
          </p:cNvSpPr>
          <p:nvPr>
            <p:ph type="ctrTitle"/>
          </p:nvPr>
        </p:nvSpPr>
        <p:spPr>
          <a:xfrm>
            <a:off x="651642" y="4858966"/>
            <a:ext cx="3133856" cy="795528"/>
          </a:xfrm>
        </p:spPr>
        <p:txBody>
          <a:bodyPr anchor="ctr">
            <a:noAutofit/>
          </a:bodyPr>
          <a:lstStyle>
            <a:lvl1pPr algn="ctr">
              <a:lnSpc>
                <a:spcPct val="100000"/>
              </a:lnSpc>
              <a:tabLst/>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F2BA890-FB69-E772-1383-035C2A82316A}"/>
              </a:ext>
            </a:extLst>
          </p:cNvPr>
          <p:cNvSpPr>
            <a:spLocks noGrp="1"/>
          </p:cNvSpPr>
          <p:nvPr>
            <p:ph type="subTitle" idx="1"/>
          </p:nvPr>
        </p:nvSpPr>
        <p:spPr>
          <a:xfrm>
            <a:off x="4187952" y="3136392"/>
            <a:ext cx="3822192" cy="1901952"/>
          </a:xfrm>
          <a:noFill/>
        </p:spPr>
        <p:txBody>
          <a:bodyPr anchor="ctr">
            <a:noAutofit/>
          </a:bodyPr>
          <a:lstStyle>
            <a:lvl1pPr marL="0" indent="0" algn="ctr">
              <a:lnSpc>
                <a:spcPct val="15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Oval 8">
            <a:extLst>
              <a:ext uri="{FF2B5EF4-FFF2-40B4-BE49-F238E27FC236}">
                <a16:creationId xmlns:a16="http://schemas.microsoft.com/office/drawing/2014/main" id="{8BE28B69-946C-B24F-CCEF-87E3AED87126}"/>
              </a:ext>
            </a:extLst>
          </p:cNvPr>
          <p:cNvSpPr/>
          <p:nvPr userDrawn="1"/>
        </p:nvSpPr>
        <p:spPr>
          <a:xfrm>
            <a:off x="4085940" y="2099170"/>
            <a:ext cx="3982022" cy="398202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17">
            <a:extLst>
              <a:ext uri="{FF2B5EF4-FFF2-40B4-BE49-F238E27FC236}">
                <a16:creationId xmlns:a16="http://schemas.microsoft.com/office/drawing/2014/main" id="{5D7D49B4-7A74-A1C0-829E-B197F836F91B}"/>
              </a:ext>
            </a:extLst>
          </p:cNvPr>
          <p:cNvSpPr>
            <a:spLocks noGrp="1"/>
          </p:cNvSpPr>
          <p:nvPr>
            <p:ph type="body" sz="quarter" idx="11"/>
          </p:nvPr>
        </p:nvSpPr>
        <p:spPr>
          <a:xfrm>
            <a:off x="8310588" y="4858966"/>
            <a:ext cx="3230538" cy="795709"/>
          </a:xfrm>
        </p:spPr>
        <p:txBody>
          <a:bodyPr vert="horz" lIns="91440" tIns="45720" rIns="91440" bIns="45720" rtlCol="0" anchor="ctr">
            <a:noAutofit/>
          </a:bodyPr>
          <a:lstStyle>
            <a:lvl1pPr marL="0" indent="0" algn="ctr">
              <a:lnSpc>
                <a:spcPct val="100000"/>
              </a:lnSpc>
              <a:buNone/>
              <a:defRPr lang="en-US" sz="5400" cap="all" baseline="0" dirty="0">
                <a:latin typeface="+mj-lt"/>
                <a:ea typeface="+mj-ea"/>
                <a:cs typeface="Posterama" panose="020B0504020200020000" pitchFamily="34" charset="0"/>
              </a:defRPr>
            </a:lvl1pPr>
          </a:lstStyle>
          <a:p>
            <a:pPr marL="228600" lvl="0" indent="-228600" algn="ctr">
              <a:spcBef>
                <a:spcPct val="0"/>
              </a:spcBef>
              <a:tabLst/>
            </a:pPr>
            <a:r>
              <a:rPr lang="en-US"/>
              <a:t>Click to edit Master text styles</a:t>
            </a:r>
          </a:p>
        </p:txBody>
      </p:sp>
    </p:spTree>
    <p:extLst>
      <p:ext uri="{BB962C8B-B14F-4D97-AF65-F5344CB8AC3E}">
        <p14:creationId xmlns:p14="http://schemas.microsoft.com/office/powerpoint/2010/main" val="25382908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30666-AF8F-3711-6288-350B4ABBF2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0E1AAC-83D5-49DF-1D19-3AF780429F8D}"/>
              </a:ext>
            </a:extLst>
          </p:cNvPr>
          <p:cNvSpPr>
            <a:spLocks noGrp="1"/>
          </p:cNvSpPr>
          <p:nvPr>
            <p:ph sz="half" idx="1"/>
          </p:nvPr>
        </p:nvSpPr>
        <p:spPr>
          <a:xfrm>
            <a:off x="838200" y="1825625"/>
            <a:ext cx="5181600" cy="4351338"/>
          </a:xfrm>
        </p:spPr>
        <p:txBody>
          <a:bodyPr/>
          <a:lstStyle>
            <a:lvl1pPr marL="228600" indent="-228600">
              <a:lnSpc>
                <a:spcPct val="100000"/>
              </a:lnSpc>
              <a:buFont typeface="Courier New" panose="02070309020205020404" pitchFamily="49" charset="0"/>
              <a:buChar char="o"/>
              <a:defRPr sz="1400"/>
            </a:lvl1pPr>
            <a:lvl2pPr marL="685800" indent="-228600">
              <a:lnSpc>
                <a:spcPct val="100000"/>
              </a:lnSpc>
              <a:buFont typeface="Courier New" panose="02070309020205020404" pitchFamily="49" charset="0"/>
              <a:buChar char="o"/>
              <a:defRPr sz="1400"/>
            </a:lvl2pPr>
            <a:lvl3pPr marL="1143000" indent="-228600">
              <a:lnSpc>
                <a:spcPct val="100000"/>
              </a:lnSpc>
              <a:buFont typeface="Courier New" panose="02070309020205020404" pitchFamily="49" charset="0"/>
              <a:buChar char="o"/>
              <a:defRPr sz="1400"/>
            </a:lvl3pPr>
            <a:lvl4pPr marL="1600200" indent="-228600">
              <a:lnSpc>
                <a:spcPct val="100000"/>
              </a:lnSpc>
              <a:buFont typeface="Courier New" panose="02070309020205020404" pitchFamily="49" charset="0"/>
              <a:buChar char="o"/>
              <a:defRPr sz="1400"/>
            </a:lvl4pPr>
            <a:lvl5pPr marL="2114550" indent="-228600">
              <a:lnSpc>
                <a:spcPct val="100000"/>
              </a:lnSpc>
              <a:buFont typeface="Courier New" panose="02070309020205020404" pitchFamily="49" charset="0"/>
              <a:buChar char="o"/>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B5383E6-EAF2-263B-77AD-5CFFF848DA52}"/>
              </a:ext>
            </a:extLst>
          </p:cNvPr>
          <p:cNvSpPr>
            <a:spLocks noGrp="1"/>
          </p:cNvSpPr>
          <p:nvPr>
            <p:ph sz="half" idx="2"/>
          </p:nvPr>
        </p:nvSpPr>
        <p:spPr>
          <a:xfrm>
            <a:off x="6172200" y="1825625"/>
            <a:ext cx="5181600" cy="4351338"/>
          </a:xfrm>
        </p:spPr>
        <p:txBody>
          <a:bodyPr/>
          <a:lstStyle>
            <a:lvl1pPr marL="228600" indent="-228600">
              <a:lnSpc>
                <a:spcPct val="100000"/>
              </a:lnSpc>
              <a:buFont typeface="Courier New" panose="02070309020205020404" pitchFamily="49" charset="0"/>
              <a:buChar char="o"/>
              <a:defRPr sz="1400"/>
            </a:lvl1pPr>
            <a:lvl2pPr marL="685800" indent="-228600">
              <a:lnSpc>
                <a:spcPct val="100000"/>
              </a:lnSpc>
              <a:buFont typeface="Courier New" panose="02070309020205020404" pitchFamily="49" charset="0"/>
              <a:buChar char="o"/>
              <a:defRPr sz="1400"/>
            </a:lvl2pPr>
            <a:lvl3pPr marL="1143000" indent="-228600">
              <a:lnSpc>
                <a:spcPct val="100000"/>
              </a:lnSpc>
              <a:buFont typeface="Courier New" panose="02070309020205020404" pitchFamily="49" charset="0"/>
              <a:buChar char="o"/>
              <a:defRPr sz="1400"/>
            </a:lvl3pPr>
            <a:lvl4pPr marL="1600200" indent="-228600">
              <a:lnSpc>
                <a:spcPct val="100000"/>
              </a:lnSpc>
              <a:buFont typeface="Courier New" panose="02070309020205020404" pitchFamily="49" charset="0"/>
              <a:buChar char="o"/>
              <a:defRPr sz="1400"/>
            </a:lvl4pPr>
            <a:lvl5pPr marL="2114550" indent="-228600">
              <a:lnSpc>
                <a:spcPct val="100000"/>
              </a:lnSpc>
              <a:buFont typeface="Courier New" panose="02070309020205020404" pitchFamily="49" charset="0"/>
              <a:buChar char="o"/>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60127D-1BCE-E672-2788-317A5227D09A}"/>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EEE93065-CC1D-AA49-7BEE-BBE02A44BFA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08AEFD21-CC6E-2FB4-946F-5E8DE12CA6EE}"/>
              </a:ext>
            </a:extLst>
          </p:cNvPr>
          <p:cNvSpPr>
            <a:spLocks noGrp="1"/>
          </p:cNvSpPr>
          <p:nvPr>
            <p:ph type="sldNum" sz="quarter" idx="12"/>
          </p:nvPr>
        </p:nvSpPr>
        <p:spPr/>
        <p:txBody>
          <a:bodyPr/>
          <a:lstStyle/>
          <a:p>
            <a:fld id="{B776CE9F-4BD8-A748-847B-B97BB3C5BACA}" type="slidenum">
              <a:rPr lang="en-US" smtClean="0"/>
              <a:t>‹#›</a:t>
            </a:fld>
            <a:endParaRPr lang="en-US" dirty="0"/>
          </a:p>
        </p:txBody>
      </p:sp>
    </p:spTree>
    <p:extLst>
      <p:ext uri="{BB962C8B-B14F-4D97-AF65-F5344CB8AC3E}">
        <p14:creationId xmlns:p14="http://schemas.microsoft.com/office/powerpoint/2010/main" val="2168784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5ADAE-1838-B684-9D0D-5FEC76A54B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0C591B-95F0-423B-44C1-674C55EFE7E0}"/>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6118D088-2AD3-8F19-B70E-2305FE29778B}"/>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44042C15-0A2B-27B0-65D6-729E2E1646F6}"/>
              </a:ext>
            </a:extLst>
          </p:cNvPr>
          <p:cNvSpPr>
            <a:spLocks noGrp="1"/>
          </p:cNvSpPr>
          <p:nvPr>
            <p:ph type="sldNum" sz="quarter" idx="12"/>
          </p:nvPr>
        </p:nvSpPr>
        <p:spPr/>
        <p:txBody>
          <a:bodyPr/>
          <a:lstStyle/>
          <a:p>
            <a:fld id="{B776CE9F-4BD8-A748-847B-B97BB3C5BACA}" type="slidenum">
              <a:rPr lang="en-US" smtClean="0"/>
              <a:t>‹#›</a:t>
            </a:fld>
            <a:endParaRPr lang="en-US" dirty="0"/>
          </a:p>
        </p:txBody>
      </p:sp>
    </p:spTree>
    <p:extLst>
      <p:ext uri="{BB962C8B-B14F-4D97-AF65-F5344CB8AC3E}">
        <p14:creationId xmlns:p14="http://schemas.microsoft.com/office/powerpoint/2010/main" val="2964202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1A46EC-6858-3F2C-4D2E-8782477267A9}"/>
              </a:ext>
            </a:extLst>
          </p:cNvPr>
          <p:cNvSpPr>
            <a:spLocks noGrp="1"/>
          </p:cNvSpPr>
          <p:nvPr>
            <p:ph type="dt" sz="half" idx="10"/>
          </p:nvPr>
        </p:nvSpPr>
        <p:spPr/>
        <p:txBody>
          <a:bodyPr/>
          <a:lstStyle/>
          <a:p>
            <a:r>
              <a:rPr lang="en-US" dirty="0"/>
              <a:t>20XX</a:t>
            </a:r>
          </a:p>
        </p:txBody>
      </p:sp>
      <p:sp>
        <p:nvSpPr>
          <p:cNvPr id="3" name="Footer Placeholder 2">
            <a:extLst>
              <a:ext uri="{FF2B5EF4-FFF2-40B4-BE49-F238E27FC236}">
                <a16:creationId xmlns:a16="http://schemas.microsoft.com/office/drawing/2014/main" id="{805D80F5-D887-2BE7-D117-62969D67A1E4}"/>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90A4DEF4-A3E8-469F-B338-DABC3FBBECA7}"/>
              </a:ext>
            </a:extLst>
          </p:cNvPr>
          <p:cNvSpPr>
            <a:spLocks noGrp="1"/>
          </p:cNvSpPr>
          <p:nvPr>
            <p:ph type="sldNum" sz="quarter" idx="12"/>
          </p:nvPr>
        </p:nvSpPr>
        <p:spPr/>
        <p:txBody>
          <a:bodyPr/>
          <a:lstStyle/>
          <a:p>
            <a:fld id="{B776CE9F-4BD8-A748-847B-B97BB3C5BACA}" type="slidenum">
              <a:rPr lang="en-US" smtClean="0"/>
              <a:t>‹#›</a:t>
            </a:fld>
            <a:endParaRPr lang="en-US" dirty="0"/>
          </a:p>
        </p:txBody>
      </p:sp>
    </p:spTree>
    <p:extLst>
      <p:ext uri="{BB962C8B-B14F-4D97-AF65-F5344CB8AC3E}">
        <p14:creationId xmlns:p14="http://schemas.microsoft.com/office/powerpoint/2010/main" val="2786084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D6F5C-E297-38FD-EDB1-78C14E935B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393700-F2E1-EF5E-86AF-EEBF08F2F9E7}"/>
              </a:ext>
            </a:extLst>
          </p:cNvPr>
          <p:cNvSpPr>
            <a:spLocks noGrp="1"/>
          </p:cNvSpPr>
          <p:nvPr>
            <p:ph idx="1"/>
          </p:nvPr>
        </p:nvSpPr>
        <p:spPr>
          <a:xfrm>
            <a:off x="5183188" y="987425"/>
            <a:ext cx="6172200" cy="4873625"/>
          </a:xfrm>
        </p:spPr>
        <p:txBody>
          <a:bodyPr/>
          <a:lstStyle>
            <a:lvl1pPr marL="228600" indent="-228600">
              <a:lnSpc>
                <a:spcPct val="100000"/>
              </a:lnSpc>
              <a:buFont typeface="Courier New" panose="02070309020205020404" pitchFamily="49" charset="0"/>
              <a:buChar char="o"/>
              <a:defRPr sz="1400"/>
            </a:lvl1pPr>
            <a:lvl2pPr marL="685800" indent="-228600">
              <a:lnSpc>
                <a:spcPct val="100000"/>
              </a:lnSpc>
              <a:buFont typeface="Courier New" panose="02070309020205020404" pitchFamily="49" charset="0"/>
              <a:buChar char="o"/>
              <a:defRPr sz="1400"/>
            </a:lvl2pPr>
            <a:lvl3pPr marL="1143000" indent="-228600">
              <a:lnSpc>
                <a:spcPct val="100000"/>
              </a:lnSpc>
              <a:buFont typeface="Courier New" panose="02070309020205020404" pitchFamily="49" charset="0"/>
              <a:buChar char="o"/>
              <a:defRPr sz="1400"/>
            </a:lvl3pPr>
            <a:lvl4pPr marL="1600200" indent="-228600">
              <a:lnSpc>
                <a:spcPct val="100000"/>
              </a:lnSpc>
              <a:buFont typeface="Courier New" panose="02070309020205020404" pitchFamily="49" charset="0"/>
              <a:buChar char="o"/>
              <a:defRPr sz="1400"/>
            </a:lvl4pPr>
            <a:lvl5pPr marL="2114550" indent="-228600">
              <a:lnSpc>
                <a:spcPct val="100000"/>
              </a:lnSpc>
              <a:buFont typeface="Courier New" panose="02070309020205020404" pitchFamily="49" charset="0"/>
              <a:buChar char="o"/>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0C051A-0AF0-386F-0C33-36164954D9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945A93-71B2-9D1A-39DF-0C35DC53BE99}"/>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DE9AB610-D69A-3634-14D9-AFCFB347D016}"/>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75A0C97-CF81-7BB7-1FCB-19B88DE3A647}"/>
              </a:ext>
            </a:extLst>
          </p:cNvPr>
          <p:cNvSpPr>
            <a:spLocks noGrp="1"/>
          </p:cNvSpPr>
          <p:nvPr>
            <p:ph type="sldNum" sz="quarter" idx="12"/>
          </p:nvPr>
        </p:nvSpPr>
        <p:spPr/>
        <p:txBody>
          <a:bodyPr/>
          <a:lstStyle/>
          <a:p>
            <a:fld id="{B776CE9F-4BD8-A748-847B-B97BB3C5BACA}" type="slidenum">
              <a:rPr lang="en-US" smtClean="0"/>
              <a:t>‹#›</a:t>
            </a:fld>
            <a:endParaRPr lang="en-US" dirty="0"/>
          </a:p>
        </p:txBody>
      </p:sp>
    </p:spTree>
    <p:extLst>
      <p:ext uri="{BB962C8B-B14F-4D97-AF65-F5344CB8AC3E}">
        <p14:creationId xmlns:p14="http://schemas.microsoft.com/office/powerpoint/2010/main" val="25376109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C73F9-9EC6-ECF6-A038-7714A08636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C0B94D-581C-2941-611D-66EC048FEF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1B49119-34F5-BF97-7C37-6484487DD8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51F218-F3E8-6A92-ECD4-8CD2852E6CD5}"/>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04403C20-A389-6DD6-B5A6-396D6A5CCA68}"/>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F04B49DE-2EEE-3929-842A-C5D12602A31E}"/>
              </a:ext>
            </a:extLst>
          </p:cNvPr>
          <p:cNvSpPr>
            <a:spLocks noGrp="1"/>
          </p:cNvSpPr>
          <p:nvPr>
            <p:ph type="sldNum" sz="quarter" idx="12"/>
          </p:nvPr>
        </p:nvSpPr>
        <p:spPr/>
        <p:txBody>
          <a:bodyPr/>
          <a:lstStyle/>
          <a:p>
            <a:fld id="{B776CE9F-4BD8-A748-847B-B97BB3C5BACA}" type="slidenum">
              <a:rPr lang="en-US" smtClean="0"/>
              <a:t>‹#›</a:t>
            </a:fld>
            <a:endParaRPr lang="en-US" dirty="0"/>
          </a:p>
        </p:txBody>
      </p:sp>
    </p:spTree>
    <p:extLst>
      <p:ext uri="{BB962C8B-B14F-4D97-AF65-F5344CB8AC3E}">
        <p14:creationId xmlns:p14="http://schemas.microsoft.com/office/powerpoint/2010/main" val="887975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347D526-6C79-0B4E-D82A-9865604769EC}"/>
              </a:ext>
            </a:extLst>
          </p:cNvPr>
          <p:cNvCxnSpPr>
            <a:cxnSpLocks/>
          </p:cNvCxnSpPr>
          <p:nvPr userDrawn="1"/>
        </p:nvCxnSpPr>
        <p:spPr>
          <a:xfrm>
            <a:off x="1237131" y="6370228"/>
            <a:ext cx="71412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334498E8-D393-DD42-8C26-6F1324753EB7}"/>
              </a:ext>
            </a:extLst>
          </p:cNvPr>
          <p:cNvSpPr>
            <a:spLocks noGrp="1"/>
          </p:cNvSpPr>
          <p:nvPr>
            <p:ph type="pic" sz="quarter" idx="11"/>
          </p:nvPr>
        </p:nvSpPr>
        <p:spPr>
          <a:xfrm>
            <a:off x="8551212" y="0"/>
            <a:ext cx="3640787" cy="6857999"/>
          </a:xfrm>
          <a:custGeom>
            <a:avLst/>
            <a:gdLst>
              <a:gd name="connsiteX0" fmla="*/ 0 w 3640787"/>
              <a:gd name="connsiteY0" fmla="*/ 0 h 6857999"/>
              <a:gd name="connsiteX1" fmla="*/ 3640787 w 3640787"/>
              <a:gd name="connsiteY1" fmla="*/ 0 h 6857999"/>
              <a:gd name="connsiteX2" fmla="*/ 3640787 w 3640787"/>
              <a:gd name="connsiteY2" fmla="*/ 6857999 h 6857999"/>
              <a:gd name="connsiteX3" fmla="*/ 0 w 3640787"/>
              <a:gd name="connsiteY3" fmla="*/ 6857999 h 6857999"/>
              <a:gd name="connsiteX4" fmla="*/ 0 w 3640787"/>
              <a:gd name="connsiteY4" fmla="*/ 6593822 h 6857999"/>
              <a:gd name="connsiteX5" fmla="*/ 153762 w 3640787"/>
              <a:gd name="connsiteY5" fmla="*/ 6586057 h 6857999"/>
              <a:gd name="connsiteX6" fmla="*/ 1722385 w 3640787"/>
              <a:gd name="connsiteY6" fmla="*/ 4847806 h 6857999"/>
              <a:gd name="connsiteX7" fmla="*/ 153762 w 3640787"/>
              <a:gd name="connsiteY7" fmla="*/ 3109555 h 6857999"/>
              <a:gd name="connsiteX8" fmla="*/ 0 w 3640787"/>
              <a:gd name="connsiteY8" fmla="*/ 310179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40787" h="6857999">
                <a:moveTo>
                  <a:pt x="0" y="0"/>
                </a:moveTo>
                <a:lnTo>
                  <a:pt x="3640787" y="0"/>
                </a:lnTo>
                <a:lnTo>
                  <a:pt x="3640787" y="6857999"/>
                </a:lnTo>
                <a:lnTo>
                  <a:pt x="0" y="6857999"/>
                </a:lnTo>
                <a:lnTo>
                  <a:pt x="0" y="6593822"/>
                </a:lnTo>
                <a:lnTo>
                  <a:pt x="153762" y="6586057"/>
                </a:lnTo>
                <a:cubicBezTo>
                  <a:pt x="1034834" y="6496580"/>
                  <a:pt x="1722385" y="5752486"/>
                  <a:pt x="1722385" y="4847806"/>
                </a:cubicBezTo>
                <a:cubicBezTo>
                  <a:pt x="1722385" y="3943126"/>
                  <a:pt x="1034834" y="3199033"/>
                  <a:pt x="153762" y="3109555"/>
                </a:cubicBezTo>
                <a:lnTo>
                  <a:pt x="0" y="3101791"/>
                </a:lnTo>
                <a:close/>
              </a:path>
            </a:pathLst>
          </a:custGeom>
        </p:spPr>
        <p:txBody>
          <a:bodyPr wrap="square" anchor="ctr">
            <a:noAutofit/>
          </a:bodyPr>
          <a:lstStyle>
            <a:lvl1pPr marL="0" indent="0" algn="ctr">
              <a:buNone/>
              <a:defRPr sz="1600"/>
            </a:lvl1pPr>
          </a:lstStyle>
          <a:p>
            <a:r>
              <a:rPr lang="en-US"/>
              <a:t>Click icon to add picture</a:t>
            </a:r>
            <a:endParaRPr lang="en-US" dirty="0"/>
          </a:p>
        </p:txBody>
      </p:sp>
      <p:sp>
        <p:nvSpPr>
          <p:cNvPr id="17" name="Oval 16">
            <a:extLst>
              <a:ext uri="{FF2B5EF4-FFF2-40B4-BE49-F238E27FC236}">
                <a16:creationId xmlns:a16="http://schemas.microsoft.com/office/drawing/2014/main" id="{7786FFFE-5A89-4D14-F5F8-16FD636A0ECD}"/>
              </a:ext>
            </a:extLst>
          </p:cNvPr>
          <p:cNvSpPr/>
          <p:nvPr userDrawn="1"/>
        </p:nvSpPr>
        <p:spPr>
          <a:xfrm>
            <a:off x="6779053" y="3100534"/>
            <a:ext cx="3494544" cy="3494544"/>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D4E4F-FFC8-081B-876A-5F0DB01B24C7}"/>
              </a:ext>
            </a:extLst>
          </p:cNvPr>
          <p:cNvSpPr>
            <a:spLocks noGrp="1"/>
          </p:cNvSpPr>
          <p:nvPr>
            <p:ph type="title"/>
          </p:nvPr>
        </p:nvSpPr>
        <p:spPr>
          <a:xfrm>
            <a:off x="1234440" y="438912"/>
            <a:ext cx="6208776" cy="932688"/>
          </a:xfrm>
        </p:spPr>
        <p:txBody>
          <a:bodyPr/>
          <a:lstStyle>
            <a:lvl1pPr algn="l">
              <a:defRPr/>
            </a:lvl1pPr>
          </a:lstStyle>
          <a:p>
            <a:r>
              <a:rPr lang="en-US"/>
              <a:t>Click to edit Master title style</a:t>
            </a:r>
            <a:endParaRPr lang="en-US" dirty="0"/>
          </a:p>
        </p:txBody>
      </p:sp>
      <p:sp>
        <p:nvSpPr>
          <p:cNvPr id="13" name="Content Placeholder 12">
            <a:extLst>
              <a:ext uri="{FF2B5EF4-FFF2-40B4-BE49-F238E27FC236}">
                <a16:creationId xmlns:a16="http://schemas.microsoft.com/office/drawing/2014/main" id="{FF746E9F-2474-0415-BFE5-17B651EBFFA4}"/>
              </a:ext>
            </a:extLst>
          </p:cNvPr>
          <p:cNvSpPr>
            <a:spLocks noGrp="1"/>
          </p:cNvSpPr>
          <p:nvPr>
            <p:ph sz="quarter" idx="10"/>
          </p:nvPr>
        </p:nvSpPr>
        <p:spPr>
          <a:xfrm>
            <a:off x="1234439" y="1849437"/>
            <a:ext cx="5544613" cy="4094159"/>
          </a:xfrm>
        </p:spPr>
        <p:txBody>
          <a:bodyPr/>
          <a:lstStyle>
            <a:lvl1pPr marL="228600" indent="-228600">
              <a:buFont typeface="Courier New" panose="02070309020205020404" pitchFamily="49" charset="0"/>
              <a:buChar char="o"/>
              <a:defRPr sz="1400"/>
            </a:lvl1pPr>
            <a:lvl2pPr marL="685800" indent="-228600">
              <a:buFont typeface="Courier New" panose="02070309020205020404" pitchFamily="49" charset="0"/>
              <a:buChar char="o"/>
              <a:defRPr sz="1400"/>
            </a:lvl2pPr>
            <a:lvl3pPr marL="1143000" indent="-228600">
              <a:buFont typeface="Courier New" panose="02070309020205020404" pitchFamily="49" charset="0"/>
              <a:buChar char="o"/>
              <a:defRPr sz="1400"/>
            </a:lvl3pPr>
            <a:lvl4pPr marL="1600200" indent="-228600">
              <a:buFont typeface="Courier New" panose="02070309020205020404" pitchFamily="49" charset="0"/>
              <a:buChar char="o"/>
              <a:defRPr sz="1400"/>
            </a:lvl4pPr>
            <a:lvl5pPr marL="2114550" indent="-228600">
              <a:buFont typeface="Courier New" panose="02070309020205020404" pitchFamily="49" charset="0"/>
              <a:buChar char="o"/>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19">
            <a:extLst>
              <a:ext uri="{FF2B5EF4-FFF2-40B4-BE49-F238E27FC236}">
                <a16:creationId xmlns:a16="http://schemas.microsoft.com/office/drawing/2014/main" id="{1B5DE1F7-9A8F-6381-6E57-67C4979D2978}"/>
              </a:ext>
            </a:extLst>
          </p:cNvPr>
          <p:cNvSpPr>
            <a:spLocks noGrp="1"/>
          </p:cNvSpPr>
          <p:nvPr>
            <p:ph type="pic" sz="quarter" idx="12"/>
          </p:nvPr>
        </p:nvSpPr>
        <p:spPr>
          <a:xfrm>
            <a:off x="6980989" y="3302470"/>
            <a:ext cx="3090672" cy="3090672"/>
          </a:xfrm>
          <a:custGeom>
            <a:avLst/>
            <a:gdLst>
              <a:gd name="connsiteX0" fmla="*/ 1545336 w 3090672"/>
              <a:gd name="connsiteY0" fmla="*/ 0 h 3090672"/>
              <a:gd name="connsiteX1" fmla="*/ 3090672 w 3090672"/>
              <a:gd name="connsiteY1" fmla="*/ 1545336 h 3090672"/>
              <a:gd name="connsiteX2" fmla="*/ 1545336 w 3090672"/>
              <a:gd name="connsiteY2" fmla="*/ 3090672 h 3090672"/>
              <a:gd name="connsiteX3" fmla="*/ 0 w 3090672"/>
              <a:gd name="connsiteY3" fmla="*/ 1545336 h 3090672"/>
              <a:gd name="connsiteX4" fmla="*/ 1545336 w 3090672"/>
              <a:gd name="connsiteY4" fmla="*/ 0 h 3090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0672" h="3090672">
                <a:moveTo>
                  <a:pt x="1545336" y="0"/>
                </a:moveTo>
                <a:cubicBezTo>
                  <a:pt x="2398802" y="0"/>
                  <a:pt x="3090672" y="691870"/>
                  <a:pt x="3090672" y="1545336"/>
                </a:cubicBezTo>
                <a:cubicBezTo>
                  <a:pt x="3090672" y="2398802"/>
                  <a:pt x="2398802" y="3090672"/>
                  <a:pt x="1545336" y="3090672"/>
                </a:cubicBezTo>
                <a:cubicBezTo>
                  <a:pt x="691870" y="3090672"/>
                  <a:pt x="0" y="2398802"/>
                  <a:pt x="0" y="1545336"/>
                </a:cubicBezTo>
                <a:cubicBezTo>
                  <a:pt x="0" y="691870"/>
                  <a:pt x="691870" y="0"/>
                  <a:pt x="1545336" y="0"/>
                </a:cubicBezTo>
                <a:close/>
              </a:path>
            </a:pathLst>
          </a:custGeom>
          <a:ln>
            <a:solidFill>
              <a:schemeClr val="tx1"/>
            </a:solidFill>
          </a:ln>
        </p:spPr>
        <p:txBody>
          <a:bodyPr wrap="square" anchor="ctr">
            <a:noAutofit/>
          </a:bodyPr>
          <a:lstStyle>
            <a:lvl1pPr marL="0" indent="0" algn="ctr">
              <a:buNone/>
              <a:defRPr sz="1600"/>
            </a:lvl1pPr>
          </a:lstStyle>
          <a:p>
            <a:r>
              <a:rPr lang="en-US"/>
              <a:t>Click icon to add picture</a:t>
            </a:r>
            <a:endParaRPr lang="en-US" dirty="0"/>
          </a:p>
        </p:txBody>
      </p:sp>
    </p:spTree>
    <p:extLst>
      <p:ext uri="{BB962C8B-B14F-4D97-AF65-F5344CB8AC3E}">
        <p14:creationId xmlns:p14="http://schemas.microsoft.com/office/powerpoint/2010/main" val="2707434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D4E4F-FFC8-081B-876A-5F0DB01B24C7}"/>
              </a:ext>
            </a:extLst>
          </p:cNvPr>
          <p:cNvSpPr>
            <a:spLocks noGrp="1"/>
          </p:cNvSpPr>
          <p:nvPr>
            <p:ph type="title"/>
          </p:nvPr>
        </p:nvSpPr>
        <p:spPr>
          <a:xfrm>
            <a:off x="484631" y="539496"/>
            <a:ext cx="8330115" cy="713232"/>
          </a:xfrm>
        </p:spPr>
        <p:txBody>
          <a:bodyPr/>
          <a:lstStyle>
            <a:lvl1pPr algn="l">
              <a:defRPr/>
            </a:lvl1pPr>
          </a:lstStyle>
          <a:p>
            <a:r>
              <a:rPr lang="en-US"/>
              <a:t>Click to edit Master title style</a:t>
            </a:r>
            <a:endParaRPr lang="en-US" dirty="0"/>
          </a:p>
        </p:txBody>
      </p:sp>
      <p:sp>
        <p:nvSpPr>
          <p:cNvPr id="13" name="Content Placeholder 12">
            <a:extLst>
              <a:ext uri="{FF2B5EF4-FFF2-40B4-BE49-F238E27FC236}">
                <a16:creationId xmlns:a16="http://schemas.microsoft.com/office/drawing/2014/main" id="{FF746E9F-2474-0415-BFE5-17B651EBFFA4}"/>
              </a:ext>
            </a:extLst>
          </p:cNvPr>
          <p:cNvSpPr>
            <a:spLocks noGrp="1"/>
          </p:cNvSpPr>
          <p:nvPr>
            <p:ph sz="quarter" idx="10"/>
          </p:nvPr>
        </p:nvSpPr>
        <p:spPr>
          <a:xfrm>
            <a:off x="484632" y="1709928"/>
            <a:ext cx="4636008" cy="4094159"/>
          </a:xfrm>
        </p:spPr>
        <p:txBody>
          <a:bodyPr/>
          <a:lstStyle>
            <a:lvl1pPr marL="0" indent="0">
              <a:lnSpc>
                <a:spcPct val="150000"/>
              </a:lnSpc>
              <a:buNone/>
              <a:defRPr sz="1600"/>
            </a:lvl1pPr>
            <a:lvl2pPr marL="228600" indent="-228600">
              <a:buFont typeface="Courier New" panose="02070309020205020404" pitchFamily="49" charset="0"/>
              <a:buChar char="o"/>
              <a:defRPr sz="1600"/>
            </a:lvl2pPr>
            <a:lvl3pPr marL="457200" indent="-228600">
              <a:buFont typeface="Courier New" panose="02070309020205020404" pitchFamily="49" charset="0"/>
              <a:buChar char="o"/>
              <a:defRPr sz="1400"/>
            </a:lvl3pPr>
            <a:lvl4pPr marL="685800" indent="-228600">
              <a:buFont typeface="Courier New" panose="02070309020205020404" pitchFamily="49" charset="0"/>
              <a:buChar char="o"/>
              <a:defRPr sz="1200"/>
            </a:lvl4pPr>
            <a:lvl5pPr marL="914400" indent="-228600">
              <a:buFont typeface="Courier New" panose="02070309020205020404" pitchFamily="49" charset="0"/>
              <a:buChar char="o"/>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9795A142-1596-74CD-CE55-ED7D16557202}"/>
              </a:ext>
            </a:extLst>
          </p:cNvPr>
          <p:cNvSpPr>
            <a:spLocks noGrp="1"/>
          </p:cNvSpPr>
          <p:nvPr>
            <p:ph type="dt" sz="half" idx="11"/>
          </p:nvPr>
        </p:nvSpPr>
        <p:spPr/>
        <p:txBody>
          <a:bodyPr/>
          <a:lstStyle/>
          <a:p>
            <a:r>
              <a:rPr lang="en-US" dirty="0"/>
              <a:t>20XX</a:t>
            </a:r>
          </a:p>
        </p:txBody>
      </p:sp>
      <p:sp>
        <p:nvSpPr>
          <p:cNvPr id="4" name="Footer Placeholder 3">
            <a:extLst>
              <a:ext uri="{FF2B5EF4-FFF2-40B4-BE49-F238E27FC236}">
                <a16:creationId xmlns:a16="http://schemas.microsoft.com/office/drawing/2014/main" id="{D63486CB-7CEE-AEFE-BD1F-D5ECDF86AC71}"/>
              </a:ext>
            </a:extLst>
          </p:cNvPr>
          <p:cNvSpPr>
            <a:spLocks noGrp="1"/>
          </p:cNvSpPr>
          <p:nvPr>
            <p:ph type="ftr" sz="quarter" idx="12"/>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44B6C5B5-5FF6-BA69-B3EB-2D313DB34293}"/>
              </a:ext>
            </a:extLst>
          </p:cNvPr>
          <p:cNvSpPr>
            <a:spLocks noGrp="1"/>
          </p:cNvSpPr>
          <p:nvPr>
            <p:ph type="sldNum" sz="quarter" idx="13"/>
          </p:nvPr>
        </p:nvSpPr>
        <p:spPr/>
        <p:txBody>
          <a:bodyPr/>
          <a:lstStyle>
            <a:lvl1pPr>
              <a:defRPr>
                <a:solidFill>
                  <a:schemeClr val="tx1"/>
                </a:solidFill>
              </a:defRPr>
            </a:lvl1pPr>
          </a:lstStyle>
          <a:p>
            <a:fld id="{B776CE9F-4BD8-A748-847B-B97BB3C5BACA}" type="slidenum">
              <a:rPr lang="en-US" smtClean="0"/>
              <a:pPr/>
              <a:t>‹#›</a:t>
            </a:fld>
            <a:endParaRPr lang="en-US" dirty="0"/>
          </a:p>
        </p:txBody>
      </p:sp>
      <p:sp>
        <p:nvSpPr>
          <p:cNvPr id="10" name="Freeform 21">
            <a:extLst>
              <a:ext uri="{FF2B5EF4-FFF2-40B4-BE49-F238E27FC236}">
                <a16:creationId xmlns:a16="http://schemas.microsoft.com/office/drawing/2014/main" id="{AA11C240-F4B7-3E31-B8FE-45758ECEFADD}"/>
              </a:ext>
            </a:extLst>
          </p:cNvPr>
          <p:cNvSpPr/>
          <p:nvPr userDrawn="1"/>
        </p:nvSpPr>
        <p:spPr>
          <a:xfrm>
            <a:off x="6656897" y="2194243"/>
            <a:ext cx="2157850" cy="4279674"/>
          </a:xfrm>
          <a:custGeom>
            <a:avLst/>
            <a:gdLst>
              <a:gd name="connsiteX0" fmla="*/ 1078925 w 2157850"/>
              <a:gd name="connsiteY0" fmla="*/ 0 h 4262645"/>
              <a:gd name="connsiteX1" fmla="*/ 2157850 w 2157850"/>
              <a:gd name="connsiteY1" fmla="*/ 1078925 h 4262645"/>
              <a:gd name="connsiteX2" fmla="*/ 2157849 w 2157850"/>
              <a:gd name="connsiteY2" fmla="*/ 4262645 h 4262645"/>
              <a:gd name="connsiteX3" fmla="*/ 0 w 2157850"/>
              <a:gd name="connsiteY3" fmla="*/ 4262645 h 4262645"/>
              <a:gd name="connsiteX4" fmla="*/ 0 w 2157850"/>
              <a:gd name="connsiteY4" fmla="*/ 1078925 h 4262645"/>
              <a:gd name="connsiteX5" fmla="*/ 1078925 w 2157850"/>
              <a:gd name="connsiteY5" fmla="*/ 0 h 426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7850" h="4262645">
                <a:moveTo>
                  <a:pt x="1078925" y="0"/>
                </a:moveTo>
                <a:cubicBezTo>
                  <a:pt x="1674799" y="0"/>
                  <a:pt x="2157850" y="483051"/>
                  <a:pt x="2157850" y="1078925"/>
                </a:cubicBezTo>
                <a:lnTo>
                  <a:pt x="2157849" y="4262645"/>
                </a:lnTo>
                <a:lnTo>
                  <a:pt x="0" y="4262645"/>
                </a:lnTo>
                <a:lnTo>
                  <a:pt x="0" y="1078925"/>
                </a:lnTo>
                <a:cubicBezTo>
                  <a:pt x="0" y="483051"/>
                  <a:pt x="483051" y="0"/>
                  <a:pt x="1078925" y="0"/>
                </a:cubicBezTo>
                <a:close/>
              </a:path>
            </a:pathLst>
          </a:cu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Rounded Rectangle 13">
            <a:extLst>
              <a:ext uri="{FF2B5EF4-FFF2-40B4-BE49-F238E27FC236}">
                <a16:creationId xmlns:a16="http://schemas.microsoft.com/office/drawing/2014/main" id="{6DEC92F6-5ECE-F44A-1D1F-927CF5EC7D9C}"/>
              </a:ext>
            </a:extLst>
          </p:cNvPr>
          <p:cNvSpPr/>
          <p:nvPr userDrawn="1"/>
        </p:nvSpPr>
        <p:spPr>
          <a:xfrm>
            <a:off x="9411334" y="648233"/>
            <a:ext cx="2157849" cy="5561533"/>
          </a:xfrm>
          <a:prstGeom prst="roundRect">
            <a:avLst>
              <a:gd name="adj" fmla="val 5000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icture Placeholder 16">
            <a:extLst>
              <a:ext uri="{FF2B5EF4-FFF2-40B4-BE49-F238E27FC236}">
                <a16:creationId xmlns:a16="http://schemas.microsoft.com/office/drawing/2014/main" id="{128966A6-EBB8-CA9B-6B39-A25293F2F141}"/>
              </a:ext>
            </a:extLst>
          </p:cNvPr>
          <p:cNvSpPr>
            <a:spLocks noGrp="1"/>
          </p:cNvSpPr>
          <p:nvPr>
            <p:ph type="pic" sz="quarter" idx="14"/>
          </p:nvPr>
        </p:nvSpPr>
        <p:spPr>
          <a:xfrm>
            <a:off x="6798562" y="2357689"/>
            <a:ext cx="1874520" cy="4119470"/>
          </a:xfrm>
          <a:custGeom>
            <a:avLst/>
            <a:gdLst>
              <a:gd name="connsiteX0" fmla="*/ 937260 w 1874520"/>
              <a:gd name="connsiteY0" fmla="*/ 0 h 4119470"/>
              <a:gd name="connsiteX1" fmla="*/ 1874520 w 1874520"/>
              <a:gd name="connsiteY1" fmla="*/ 937260 h 4119470"/>
              <a:gd name="connsiteX2" fmla="*/ 1874519 w 1874520"/>
              <a:gd name="connsiteY2" fmla="*/ 4119470 h 4119470"/>
              <a:gd name="connsiteX3" fmla="*/ 0 w 1874520"/>
              <a:gd name="connsiteY3" fmla="*/ 4119470 h 4119470"/>
              <a:gd name="connsiteX4" fmla="*/ 0 w 1874520"/>
              <a:gd name="connsiteY4" fmla="*/ 937260 h 4119470"/>
              <a:gd name="connsiteX5" fmla="*/ 937260 w 1874520"/>
              <a:gd name="connsiteY5" fmla="*/ 0 h 411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4520" h="4119470">
                <a:moveTo>
                  <a:pt x="937260" y="0"/>
                </a:moveTo>
                <a:cubicBezTo>
                  <a:pt x="1454894" y="0"/>
                  <a:pt x="1874520" y="419626"/>
                  <a:pt x="1874520" y="937260"/>
                </a:cubicBezTo>
                <a:lnTo>
                  <a:pt x="1874519" y="4119470"/>
                </a:lnTo>
                <a:lnTo>
                  <a:pt x="0" y="4119470"/>
                </a:lnTo>
                <a:lnTo>
                  <a:pt x="0" y="937260"/>
                </a:lnTo>
                <a:cubicBezTo>
                  <a:pt x="0" y="419626"/>
                  <a:pt x="419626" y="0"/>
                  <a:pt x="937260" y="0"/>
                </a:cubicBezTo>
                <a:close/>
              </a:path>
            </a:pathLst>
          </a:custGeom>
          <a:ln w="12700">
            <a:solidFill>
              <a:schemeClr val="tx1"/>
            </a:solidFill>
          </a:ln>
        </p:spPr>
        <p:txBody>
          <a:bodyPr wrap="square" anchor="ctr">
            <a:noAutofit/>
          </a:bodyPr>
          <a:lstStyle>
            <a:lvl1pPr marL="0" indent="0" algn="ctr">
              <a:buNone/>
              <a:defRPr sz="1400"/>
            </a:lvl1pPr>
          </a:lstStyle>
          <a:p>
            <a:r>
              <a:rPr lang="en-US"/>
              <a:t>Click icon to add picture</a:t>
            </a:r>
            <a:endParaRPr lang="en-US" dirty="0"/>
          </a:p>
        </p:txBody>
      </p:sp>
      <p:sp>
        <p:nvSpPr>
          <p:cNvPr id="20" name="Picture Placeholder 19">
            <a:extLst>
              <a:ext uri="{FF2B5EF4-FFF2-40B4-BE49-F238E27FC236}">
                <a16:creationId xmlns:a16="http://schemas.microsoft.com/office/drawing/2014/main" id="{59BA7C64-D6D8-47D4-38A4-3247DC70F1FF}"/>
              </a:ext>
            </a:extLst>
          </p:cNvPr>
          <p:cNvSpPr>
            <a:spLocks noGrp="1"/>
          </p:cNvSpPr>
          <p:nvPr>
            <p:ph type="pic" sz="quarter" idx="15"/>
          </p:nvPr>
        </p:nvSpPr>
        <p:spPr>
          <a:xfrm>
            <a:off x="9552998" y="832103"/>
            <a:ext cx="1874520" cy="5193793"/>
          </a:xfrm>
          <a:custGeom>
            <a:avLst/>
            <a:gdLst>
              <a:gd name="connsiteX0" fmla="*/ 937260 w 1874520"/>
              <a:gd name="connsiteY0" fmla="*/ 0 h 5193793"/>
              <a:gd name="connsiteX1" fmla="*/ 1874520 w 1874520"/>
              <a:gd name="connsiteY1" fmla="*/ 937260 h 5193793"/>
              <a:gd name="connsiteX2" fmla="*/ 1874519 w 1874520"/>
              <a:gd name="connsiteY2" fmla="*/ 4256533 h 5193793"/>
              <a:gd name="connsiteX3" fmla="*/ 937259 w 1874520"/>
              <a:gd name="connsiteY3" fmla="*/ 5193793 h 5193793"/>
              <a:gd name="connsiteX4" fmla="*/ 937260 w 1874520"/>
              <a:gd name="connsiteY4" fmla="*/ 5193792 h 5193793"/>
              <a:gd name="connsiteX5" fmla="*/ 0 w 1874520"/>
              <a:gd name="connsiteY5" fmla="*/ 4256532 h 5193793"/>
              <a:gd name="connsiteX6" fmla="*/ 0 w 1874520"/>
              <a:gd name="connsiteY6" fmla="*/ 937260 h 5193793"/>
              <a:gd name="connsiteX7" fmla="*/ 937260 w 1874520"/>
              <a:gd name="connsiteY7" fmla="*/ 0 h 519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4520" h="5193793">
                <a:moveTo>
                  <a:pt x="937260" y="0"/>
                </a:moveTo>
                <a:cubicBezTo>
                  <a:pt x="1454894" y="0"/>
                  <a:pt x="1874520" y="419626"/>
                  <a:pt x="1874520" y="937260"/>
                </a:cubicBezTo>
                <a:cubicBezTo>
                  <a:pt x="1874520" y="2043684"/>
                  <a:pt x="1874519" y="3150109"/>
                  <a:pt x="1874519" y="4256533"/>
                </a:cubicBezTo>
                <a:cubicBezTo>
                  <a:pt x="1874519" y="4774167"/>
                  <a:pt x="1454893" y="5193793"/>
                  <a:pt x="937259" y="5193793"/>
                </a:cubicBezTo>
                <a:lnTo>
                  <a:pt x="937260" y="5193792"/>
                </a:lnTo>
                <a:cubicBezTo>
                  <a:pt x="419626" y="5193792"/>
                  <a:pt x="0" y="4774166"/>
                  <a:pt x="0" y="4256532"/>
                </a:cubicBezTo>
                <a:lnTo>
                  <a:pt x="0" y="937260"/>
                </a:lnTo>
                <a:cubicBezTo>
                  <a:pt x="0" y="419626"/>
                  <a:pt x="419626" y="0"/>
                  <a:pt x="937260" y="0"/>
                </a:cubicBezTo>
                <a:close/>
              </a:path>
            </a:pathLst>
          </a:custGeom>
          <a:ln w="12700">
            <a:solidFill>
              <a:schemeClr val="tx1"/>
            </a:solidFill>
          </a:ln>
        </p:spPr>
        <p:txBody>
          <a:bodyPr vert="horz" wrap="square" lIns="91440" tIns="45720" rIns="91440" bIns="45720" rtlCol="0" anchor="ctr">
            <a:noAutofit/>
          </a:bodyPr>
          <a:lstStyle>
            <a:lvl1pPr>
              <a:defRPr lang="en-US" sz="14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887586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6D4A631-0C9D-1751-49E2-ED23EE2FD54C}"/>
              </a:ext>
            </a:extLst>
          </p:cNvPr>
          <p:cNvSpPr/>
          <p:nvPr userDrawn="1"/>
        </p:nvSpPr>
        <p:spPr>
          <a:xfrm>
            <a:off x="1434154" y="5224465"/>
            <a:ext cx="9323693" cy="648464"/>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7DAFD34-8B3E-5999-6911-7AF71ADD2545}"/>
              </a:ext>
            </a:extLst>
          </p:cNvPr>
          <p:cNvSpPr/>
          <p:nvPr userDrawn="1"/>
        </p:nvSpPr>
        <p:spPr>
          <a:xfrm>
            <a:off x="1434154" y="1889355"/>
            <a:ext cx="9323693" cy="2939463"/>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A63CAF35-A996-EB2E-4006-C3C9CE8BFE1A}"/>
              </a:ext>
            </a:extLst>
          </p:cNvPr>
          <p:cNvSpPr>
            <a:spLocks noGrp="1"/>
          </p:cNvSpPr>
          <p:nvPr>
            <p:ph type="pic" sz="quarter" idx="13"/>
          </p:nvPr>
        </p:nvSpPr>
        <p:spPr>
          <a:xfrm>
            <a:off x="0" y="0"/>
            <a:ext cx="12192000" cy="6858000"/>
          </a:xfrm>
          <a:custGeom>
            <a:avLst/>
            <a:gdLst>
              <a:gd name="connsiteX0" fmla="*/ 1434154 w 12192000"/>
              <a:gd name="connsiteY0" fmla="*/ 5224465 h 6858000"/>
              <a:gd name="connsiteX1" fmla="*/ 1434154 w 12192000"/>
              <a:gd name="connsiteY1" fmla="*/ 5872929 h 6858000"/>
              <a:gd name="connsiteX2" fmla="*/ 10757847 w 12192000"/>
              <a:gd name="connsiteY2" fmla="*/ 5872929 h 6858000"/>
              <a:gd name="connsiteX3" fmla="*/ 10757847 w 12192000"/>
              <a:gd name="connsiteY3" fmla="*/ 5224465 h 6858000"/>
              <a:gd name="connsiteX4" fmla="*/ 1434154 w 12192000"/>
              <a:gd name="connsiteY4" fmla="*/ 1889355 h 6858000"/>
              <a:gd name="connsiteX5" fmla="*/ 1434154 w 12192000"/>
              <a:gd name="connsiteY5" fmla="*/ 4828818 h 6858000"/>
              <a:gd name="connsiteX6" fmla="*/ 10757847 w 12192000"/>
              <a:gd name="connsiteY6" fmla="*/ 4828818 h 6858000"/>
              <a:gd name="connsiteX7" fmla="*/ 10757847 w 12192000"/>
              <a:gd name="connsiteY7" fmla="*/ 1889355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1434154" y="5224465"/>
                </a:moveTo>
                <a:lnTo>
                  <a:pt x="1434154" y="5872929"/>
                </a:lnTo>
                <a:lnTo>
                  <a:pt x="10757847" y="5872929"/>
                </a:lnTo>
                <a:lnTo>
                  <a:pt x="10757847" y="5224465"/>
                </a:lnTo>
                <a:close/>
                <a:moveTo>
                  <a:pt x="1434154" y="1889355"/>
                </a:moveTo>
                <a:lnTo>
                  <a:pt x="1434154" y="4828818"/>
                </a:lnTo>
                <a:lnTo>
                  <a:pt x="10757847" y="4828818"/>
                </a:lnTo>
                <a:lnTo>
                  <a:pt x="10757847" y="1889355"/>
                </a:lnTo>
                <a:close/>
                <a:moveTo>
                  <a:pt x="0" y="0"/>
                </a:moveTo>
                <a:lnTo>
                  <a:pt x="12192000" y="0"/>
                </a:lnTo>
                <a:lnTo>
                  <a:pt x="12192000" y="6858000"/>
                </a:lnTo>
                <a:lnTo>
                  <a:pt x="0" y="6858000"/>
                </a:lnTo>
                <a:close/>
              </a:path>
            </a:pathLst>
          </a:custGeom>
        </p:spPr>
        <p:txBody>
          <a:bodyPr wrap="square">
            <a:noAutofit/>
          </a:bodyPr>
          <a:lstStyle>
            <a:lvl1pPr marL="0" indent="0" algn="ctr">
              <a:buNone/>
              <a:defRPr sz="16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F8390130-2A06-F9EE-2060-953B27394103}"/>
              </a:ext>
            </a:extLst>
          </p:cNvPr>
          <p:cNvCxnSpPr>
            <a:cxnSpLocks/>
          </p:cNvCxnSpPr>
          <p:nvPr userDrawn="1"/>
        </p:nvCxnSpPr>
        <p:spPr>
          <a:xfrm>
            <a:off x="1789176" y="5562197"/>
            <a:ext cx="86136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EBAFF85-BA63-AEEF-8DF0-E072A51970BC}"/>
              </a:ext>
            </a:extLst>
          </p:cNvPr>
          <p:cNvSpPr>
            <a:spLocks noGrp="1"/>
          </p:cNvSpPr>
          <p:nvPr>
            <p:ph type="body" idx="1"/>
          </p:nvPr>
        </p:nvSpPr>
        <p:spPr>
          <a:xfrm>
            <a:off x="3960876" y="5294376"/>
            <a:ext cx="4270248" cy="521208"/>
          </a:xfrm>
          <a:solidFill>
            <a:schemeClr val="accent4"/>
          </a:solidFill>
        </p:spPr>
        <p:txBody>
          <a:bodyPr anchor="ct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Rectangle 16">
            <a:extLst>
              <a:ext uri="{FF2B5EF4-FFF2-40B4-BE49-F238E27FC236}">
                <a16:creationId xmlns:a16="http://schemas.microsoft.com/office/drawing/2014/main" id="{653C8BA8-2082-EEAD-7670-E3C6FB475885}"/>
              </a:ext>
            </a:extLst>
          </p:cNvPr>
          <p:cNvSpPr/>
          <p:nvPr userDrawn="1"/>
        </p:nvSpPr>
        <p:spPr>
          <a:xfrm>
            <a:off x="1789904" y="2246555"/>
            <a:ext cx="8612192" cy="222506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FD5EC2-0037-064B-0676-7354391A90B4}"/>
              </a:ext>
            </a:extLst>
          </p:cNvPr>
          <p:cNvSpPr>
            <a:spLocks noGrp="1"/>
          </p:cNvSpPr>
          <p:nvPr>
            <p:ph type="title"/>
          </p:nvPr>
        </p:nvSpPr>
        <p:spPr>
          <a:xfrm>
            <a:off x="2077212" y="2871216"/>
            <a:ext cx="8037576" cy="932688"/>
          </a:xfrm>
        </p:spPr>
        <p:txBody>
          <a:bodyPr anchor="b"/>
          <a:lstStyle>
            <a:lvl1pPr>
              <a:defRPr sz="5400"/>
            </a:lvl1pPr>
          </a:lstStyle>
          <a:p>
            <a:r>
              <a:rPr lang="en-US"/>
              <a:t>Click to edit Master title style</a:t>
            </a:r>
            <a:endParaRPr lang="en-US" dirty="0"/>
          </a:p>
        </p:txBody>
      </p:sp>
    </p:spTree>
    <p:extLst>
      <p:ext uri="{BB962C8B-B14F-4D97-AF65-F5344CB8AC3E}">
        <p14:creationId xmlns:p14="http://schemas.microsoft.com/office/powerpoint/2010/main" val="3186015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A28A3-0265-DBB1-7405-7BC7B8DB42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CE2CCA-57E1-3CD5-CB3A-4E88546B59FA}"/>
              </a:ext>
            </a:extLst>
          </p:cNvPr>
          <p:cNvSpPr>
            <a:spLocks noGrp="1"/>
          </p:cNvSpPr>
          <p:nvPr>
            <p:ph idx="1"/>
          </p:nvPr>
        </p:nvSpPr>
        <p:spPr>
          <a:xfrm>
            <a:off x="731520" y="1947672"/>
            <a:ext cx="10716768" cy="4096512"/>
          </a:xfrm>
        </p:spPr>
        <p:txBody>
          <a:bodyPr/>
          <a:lstStyle>
            <a:lvl1pPr marL="228600" indent="-228600">
              <a:buFont typeface="Courier New" panose="02070309020205020404" pitchFamily="49" charset="0"/>
              <a:buChar char="o"/>
              <a:defRPr sz="1400"/>
            </a:lvl1pPr>
            <a:lvl2pPr marL="685800" indent="-228600">
              <a:buFont typeface="Courier New" panose="02070309020205020404" pitchFamily="49" charset="0"/>
              <a:buChar char="o"/>
              <a:defRPr sz="1400"/>
            </a:lvl2pPr>
            <a:lvl3pPr marL="1143000" indent="-228600">
              <a:buFont typeface="Courier New" panose="02070309020205020404" pitchFamily="49" charset="0"/>
              <a:buChar char="o"/>
              <a:defRPr sz="1400"/>
            </a:lvl3pPr>
            <a:lvl4pPr marL="1600200" indent="-228600">
              <a:buFont typeface="Courier New" panose="02070309020205020404" pitchFamily="49" charset="0"/>
              <a:buChar char="o"/>
              <a:defRPr sz="1400"/>
            </a:lvl4pPr>
            <a:lvl5pPr marL="2114550" indent="-228600">
              <a:buFont typeface="Courier New" panose="02070309020205020404" pitchFamily="49" charset="0"/>
              <a:buChar char="o"/>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49FE8BE-7037-989B-BA01-91002FC5ECF9}"/>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BD780E78-63C6-D063-2A9D-4D3E8591DB30}"/>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5C2C2DEF-D85A-9741-CC7E-70E77DA6A0BE}"/>
              </a:ext>
            </a:extLst>
          </p:cNvPr>
          <p:cNvSpPr>
            <a:spLocks noGrp="1"/>
          </p:cNvSpPr>
          <p:nvPr>
            <p:ph type="sldNum" sz="quarter" idx="12"/>
          </p:nvPr>
        </p:nvSpPr>
        <p:spPr/>
        <p:txBody>
          <a:bodyPr/>
          <a:lstStyle/>
          <a:p>
            <a:fld id="{B776CE9F-4BD8-A748-847B-B97BB3C5BACA}" type="slidenum">
              <a:rPr lang="en-US" smtClean="0"/>
              <a:t>‹#›</a:t>
            </a:fld>
            <a:endParaRPr lang="en-US" dirty="0"/>
          </a:p>
        </p:txBody>
      </p:sp>
    </p:spTree>
    <p:extLst>
      <p:ext uri="{BB962C8B-B14F-4D97-AF65-F5344CB8AC3E}">
        <p14:creationId xmlns:p14="http://schemas.microsoft.com/office/powerpoint/2010/main" val="3375046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DDD7715A-A9D6-1D99-DFAC-6777A5F9734C}"/>
              </a:ext>
            </a:extLst>
          </p:cNvPr>
          <p:cNvCxnSpPr>
            <a:cxnSpLocks/>
          </p:cNvCxnSpPr>
          <p:nvPr userDrawn="1"/>
        </p:nvCxnSpPr>
        <p:spPr>
          <a:xfrm>
            <a:off x="590550" y="5252949"/>
            <a:ext cx="11010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1CA92112-F2CD-2349-A469-434C3582A131}"/>
              </a:ext>
            </a:extLst>
          </p:cNvPr>
          <p:cNvSpPr>
            <a:spLocks noGrp="1"/>
          </p:cNvSpPr>
          <p:nvPr>
            <p:ph type="pic" sz="quarter" idx="11"/>
          </p:nvPr>
        </p:nvSpPr>
        <p:spPr>
          <a:xfrm>
            <a:off x="10902696" y="0"/>
            <a:ext cx="1289304" cy="6857999"/>
          </a:xfrm>
          <a:custGeom>
            <a:avLst/>
            <a:gdLst>
              <a:gd name="connsiteX0" fmla="*/ 0 w 1289304"/>
              <a:gd name="connsiteY0" fmla="*/ 0 h 6857999"/>
              <a:gd name="connsiteX1" fmla="*/ 1289304 w 1289304"/>
              <a:gd name="connsiteY1" fmla="*/ 0 h 6857999"/>
              <a:gd name="connsiteX2" fmla="*/ 1289304 w 1289304"/>
              <a:gd name="connsiteY2" fmla="*/ 6857999 h 6857999"/>
              <a:gd name="connsiteX3" fmla="*/ 0 w 1289304"/>
              <a:gd name="connsiteY3" fmla="*/ 6857999 h 6857999"/>
              <a:gd name="connsiteX4" fmla="*/ 0 w 1289304"/>
              <a:gd name="connsiteY4" fmla="*/ 6013338 h 6857999"/>
              <a:gd name="connsiteX5" fmla="*/ 49800 w 1289304"/>
              <a:gd name="connsiteY5" fmla="*/ 5989348 h 6857999"/>
              <a:gd name="connsiteX6" fmla="*/ 885349 w 1289304"/>
              <a:gd name="connsiteY6" fmla="*/ 4585477 h 6857999"/>
              <a:gd name="connsiteX7" fmla="*/ 49800 w 1289304"/>
              <a:gd name="connsiteY7" fmla="*/ 3181606 h 6857999"/>
              <a:gd name="connsiteX8" fmla="*/ 0 w 1289304"/>
              <a:gd name="connsiteY8" fmla="*/ 315761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9304" h="6857999">
                <a:moveTo>
                  <a:pt x="0" y="0"/>
                </a:moveTo>
                <a:lnTo>
                  <a:pt x="1289304" y="0"/>
                </a:lnTo>
                <a:lnTo>
                  <a:pt x="1289304" y="6857999"/>
                </a:lnTo>
                <a:lnTo>
                  <a:pt x="0" y="6857999"/>
                </a:lnTo>
                <a:lnTo>
                  <a:pt x="0" y="6013338"/>
                </a:lnTo>
                <a:lnTo>
                  <a:pt x="49800" y="5989348"/>
                </a:lnTo>
                <a:cubicBezTo>
                  <a:pt x="547491" y="5718986"/>
                  <a:pt x="885349" y="5191687"/>
                  <a:pt x="885349" y="4585477"/>
                </a:cubicBezTo>
                <a:cubicBezTo>
                  <a:pt x="885349" y="3979267"/>
                  <a:pt x="547491" y="3451968"/>
                  <a:pt x="49800" y="3181606"/>
                </a:cubicBezTo>
                <a:lnTo>
                  <a:pt x="0" y="3157616"/>
                </a:lnTo>
                <a:close/>
              </a:path>
            </a:pathLst>
          </a:custGeom>
        </p:spPr>
        <p:txBody>
          <a:bodyPr wrap="square" anchor="ctr">
            <a:noAutofit/>
          </a:bodyPr>
          <a:lstStyle>
            <a:lvl1pPr marL="0" indent="0" algn="ctr">
              <a:buNone/>
              <a:defRPr sz="1600"/>
            </a:lvl1pPr>
          </a:lstStyle>
          <a:p>
            <a:r>
              <a:rPr lang="en-US"/>
              <a:t>Click icon to add picture</a:t>
            </a:r>
            <a:endParaRPr lang="en-US" dirty="0"/>
          </a:p>
        </p:txBody>
      </p:sp>
      <p:sp>
        <p:nvSpPr>
          <p:cNvPr id="2" name="Title 1">
            <a:extLst>
              <a:ext uri="{FF2B5EF4-FFF2-40B4-BE49-F238E27FC236}">
                <a16:creationId xmlns:a16="http://schemas.microsoft.com/office/drawing/2014/main" id="{131D4E4F-FFC8-081B-876A-5F0DB01B24C7}"/>
              </a:ext>
            </a:extLst>
          </p:cNvPr>
          <p:cNvSpPr>
            <a:spLocks noGrp="1"/>
          </p:cNvSpPr>
          <p:nvPr>
            <p:ph type="title"/>
          </p:nvPr>
        </p:nvSpPr>
        <p:spPr>
          <a:xfrm>
            <a:off x="448056" y="877824"/>
            <a:ext cx="8046720" cy="3721608"/>
          </a:xfrm>
        </p:spPr>
        <p:txBody>
          <a:bodyPr/>
          <a:lstStyle>
            <a:lvl1pPr algn="l">
              <a:lnSpc>
                <a:spcPct val="100000"/>
              </a:lnSpc>
              <a:defRPr/>
            </a:lvl1pPr>
          </a:lstStyle>
          <a:p>
            <a:r>
              <a:rPr lang="en-US"/>
              <a:t>Click to edit Master title style</a:t>
            </a:r>
            <a:endParaRPr lang="en-US" dirty="0"/>
          </a:p>
        </p:txBody>
      </p:sp>
      <p:sp>
        <p:nvSpPr>
          <p:cNvPr id="5" name="Oval 4">
            <a:extLst>
              <a:ext uri="{FF2B5EF4-FFF2-40B4-BE49-F238E27FC236}">
                <a16:creationId xmlns:a16="http://schemas.microsoft.com/office/drawing/2014/main" id="{CB6213F1-CBAB-52BD-793A-9A2FD828EF80}"/>
              </a:ext>
            </a:extLst>
          </p:cNvPr>
          <p:cNvSpPr/>
          <p:nvPr userDrawn="1"/>
        </p:nvSpPr>
        <p:spPr>
          <a:xfrm>
            <a:off x="8594909" y="2988909"/>
            <a:ext cx="3193136" cy="3193136"/>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icture Placeholder 19">
            <a:extLst>
              <a:ext uri="{FF2B5EF4-FFF2-40B4-BE49-F238E27FC236}">
                <a16:creationId xmlns:a16="http://schemas.microsoft.com/office/drawing/2014/main" id="{1B5DE1F7-9A8F-6381-6E57-67C4979D2978}"/>
              </a:ext>
            </a:extLst>
          </p:cNvPr>
          <p:cNvSpPr>
            <a:spLocks noGrp="1"/>
          </p:cNvSpPr>
          <p:nvPr>
            <p:ph type="pic" sz="quarter" idx="12"/>
          </p:nvPr>
        </p:nvSpPr>
        <p:spPr>
          <a:xfrm>
            <a:off x="8774157" y="3168157"/>
            <a:ext cx="2834640" cy="2834640"/>
          </a:xfrm>
          <a:custGeom>
            <a:avLst/>
            <a:gdLst>
              <a:gd name="connsiteX0" fmla="*/ 1545336 w 3090672"/>
              <a:gd name="connsiteY0" fmla="*/ 0 h 3090672"/>
              <a:gd name="connsiteX1" fmla="*/ 3090672 w 3090672"/>
              <a:gd name="connsiteY1" fmla="*/ 1545336 h 3090672"/>
              <a:gd name="connsiteX2" fmla="*/ 1545336 w 3090672"/>
              <a:gd name="connsiteY2" fmla="*/ 3090672 h 3090672"/>
              <a:gd name="connsiteX3" fmla="*/ 0 w 3090672"/>
              <a:gd name="connsiteY3" fmla="*/ 1545336 h 3090672"/>
              <a:gd name="connsiteX4" fmla="*/ 1545336 w 3090672"/>
              <a:gd name="connsiteY4" fmla="*/ 0 h 3090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0672" h="3090672">
                <a:moveTo>
                  <a:pt x="1545336" y="0"/>
                </a:moveTo>
                <a:cubicBezTo>
                  <a:pt x="2398802" y="0"/>
                  <a:pt x="3090672" y="691870"/>
                  <a:pt x="3090672" y="1545336"/>
                </a:cubicBezTo>
                <a:cubicBezTo>
                  <a:pt x="3090672" y="2398802"/>
                  <a:pt x="2398802" y="3090672"/>
                  <a:pt x="1545336" y="3090672"/>
                </a:cubicBezTo>
                <a:cubicBezTo>
                  <a:pt x="691870" y="3090672"/>
                  <a:pt x="0" y="2398802"/>
                  <a:pt x="0" y="1545336"/>
                </a:cubicBezTo>
                <a:cubicBezTo>
                  <a:pt x="0" y="691870"/>
                  <a:pt x="691870" y="0"/>
                  <a:pt x="1545336" y="0"/>
                </a:cubicBezTo>
                <a:close/>
              </a:path>
            </a:pathLst>
          </a:custGeom>
          <a:ln>
            <a:solidFill>
              <a:schemeClr val="tx1"/>
            </a:solidFill>
          </a:ln>
        </p:spPr>
        <p:txBody>
          <a:bodyPr wrap="square" anchor="ctr">
            <a:noAutofit/>
          </a:bodyPr>
          <a:lstStyle>
            <a:lvl1pPr marL="0" indent="0" algn="ctr">
              <a:buNone/>
              <a:defRPr sz="1600"/>
            </a:lvl1pPr>
          </a:lstStyle>
          <a:p>
            <a:r>
              <a:rPr lang="en-US"/>
              <a:t>Click icon to add picture</a:t>
            </a:r>
            <a:endParaRPr lang="en-US" dirty="0"/>
          </a:p>
        </p:txBody>
      </p:sp>
      <p:sp>
        <p:nvSpPr>
          <p:cNvPr id="7" name="Subtitle 2">
            <a:extLst>
              <a:ext uri="{FF2B5EF4-FFF2-40B4-BE49-F238E27FC236}">
                <a16:creationId xmlns:a16="http://schemas.microsoft.com/office/drawing/2014/main" id="{7739B4AC-0C9E-671F-73C8-DA165ED67022}"/>
              </a:ext>
            </a:extLst>
          </p:cNvPr>
          <p:cNvSpPr>
            <a:spLocks noGrp="1"/>
          </p:cNvSpPr>
          <p:nvPr>
            <p:ph type="subTitle" idx="1"/>
          </p:nvPr>
        </p:nvSpPr>
        <p:spPr>
          <a:xfrm>
            <a:off x="484632" y="4645152"/>
            <a:ext cx="2944368" cy="402336"/>
          </a:xfrm>
          <a:solidFill>
            <a:schemeClr val="accent4"/>
          </a:solidFill>
        </p:spPr>
        <p:txBody>
          <a:bodyPr>
            <a:noAutofit/>
          </a:bodyPr>
          <a:lstStyle>
            <a:lvl1pPr marL="0" indent="0" algn="l">
              <a:lnSpc>
                <a:spcPct val="100000"/>
              </a:lnSpc>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64493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78801671-5354-25B9-AE33-6658E5653412}"/>
              </a:ext>
            </a:extLst>
          </p:cNvPr>
          <p:cNvSpPr>
            <a:spLocks noGrp="1"/>
          </p:cNvSpPr>
          <p:nvPr>
            <p:ph type="pic" sz="quarter" idx="13"/>
          </p:nvPr>
        </p:nvSpPr>
        <p:spPr>
          <a:xfrm>
            <a:off x="-19050" y="2078597"/>
            <a:ext cx="12188952" cy="2130552"/>
          </a:xfrm>
          <a:custGeom>
            <a:avLst/>
            <a:gdLst>
              <a:gd name="connsiteX0" fmla="*/ 0 w 12188952"/>
              <a:gd name="connsiteY0" fmla="*/ 0 h 2130552"/>
              <a:gd name="connsiteX1" fmla="*/ 12188952 w 12188952"/>
              <a:gd name="connsiteY1" fmla="*/ 0 h 2130552"/>
              <a:gd name="connsiteX2" fmla="*/ 12188952 w 12188952"/>
              <a:gd name="connsiteY2" fmla="*/ 2130552 h 2130552"/>
              <a:gd name="connsiteX3" fmla="*/ 11609690 w 12188952"/>
              <a:gd name="connsiteY3" fmla="*/ 2130552 h 2130552"/>
              <a:gd name="connsiteX4" fmla="*/ 11609690 w 12188952"/>
              <a:gd name="connsiteY4" fmla="*/ 303706 h 2130552"/>
              <a:gd name="connsiteX5" fmla="*/ 9232250 w 12188952"/>
              <a:gd name="connsiteY5" fmla="*/ 303706 h 2130552"/>
              <a:gd name="connsiteX6" fmla="*/ 9232250 w 12188952"/>
              <a:gd name="connsiteY6" fmla="*/ 2130552 h 2130552"/>
              <a:gd name="connsiteX7" fmla="*/ 8737338 w 12188952"/>
              <a:gd name="connsiteY7" fmla="*/ 2130552 h 2130552"/>
              <a:gd name="connsiteX8" fmla="*/ 8737338 w 12188952"/>
              <a:gd name="connsiteY8" fmla="*/ 319204 h 2130552"/>
              <a:gd name="connsiteX9" fmla="*/ 8737338 w 12188952"/>
              <a:gd name="connsiteY9" fmla="*/ 303706 h 2130552"/>
              <a:gd name="connsiteX10" fmla="*/ 6359898 w 12188952"/>
              <a:gd name="connsiteY10" fmla="*/ 303706 h 2130552"/>
              <a:gd name="connsiteX11" fmla="*/ 6359898 w 12188952"/>
              <a:gd name="connsiteY11" fmla="*/ 319204 h 2130552"/>
              <a:gd name="connsiteX12" fmla="*/ 6359898 w 12188952"/>
              <a:gd name="connsiteY12" fmla="*/ 2130552 h 2130552"/>
              <a:gd name="connsiteX13" fmla="*/ 5864985 w 12188952"/>
              <a:gd name="connsiteY13" fmla="*/ 2130552 h 2130552"/>
              <a:gd name="connsiteX14" fmla="*/ 5864985 w 12188952"/>
              <a:gd name="connsiteY14" fmla="*/ 314038 h 2130552"/>
              <a:gd name="connsiteX15" fmla="*/ 5864985 w 12188952"/>
              <a:gd name="connsiteY15" fmla="*/ 303706 h 2130552"/>
              <a:gd name="connsiteX16" fmla="*/ 3487545 w 12188952"/>
              <a:gd name="connsiteY16" fmla="*/ 303706 h 2130552"/>
              <a:gd name="connsiteX17" fmla="*/ 3487545 w 12188952"/>
              <a:gd name="connsiteY17" fmla="*/ 314038 h 2130552"/>
              <a:gd name="connsiteX18" fmla="*/ 3487545 w 12188952"/>
              <a:gd name="connsiteY18" fmla="*/ 2130552 h 2130552"/>
              <a:gd name="connsiteX19" fmla="*/ 2992632 w 12188952"/>
              <a:gd name="connsiteY19" fmla="*/ 2130552 h 2130552"/>
              <a:gd name="connsiteX20" fmla="*/ 2992632 w 12188952"/>
              <a:gd name="connsiteY20" fmla="*/ 308872 h 2130552"/>
              <a:gd name="connsiteX21" fmla="*/ 615192 w 12188952"/>
              <a:gd name="connsiteY21" fmla="*/ 308872 h 2130552"/>
              <a:gd name="connsiteX22" fmla="*/ 615192 w 12188952"/>
              <a:gd name="connsiteY22" fmla="*/ 2130552 h 2130552"/>
              <a:gd name="connsiteX23" fmla="*/ 0 w 12188952"/>
              <a:gd name="connsiteY23" fmla="*/ 2130552 h 213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88952" h="2130552">
                <a:moveTo>
                  <a:pt x="0" y="0"/>
                </a:moveTo>
                <a:lnTo>
                  <a:pt x="12188952" y="0"/>
                </a:lnTo>
                <a:lnTo>
                  <a:pt x="12188952" y="2130552"/>
                </a:lnTo>
                <a:lnTo>
                  <a:pt x="11609690" y="2130552"/>
                </a:lnTo>
                <a:lnTo>
                  <a:pt x="11609690" y="303706"/>
                </a:lnTo>
                <a:lnTo>
                  <a:pt x="9232250" y="303706"/>
                </a:lnTo>
                <a:lnTo>
                  <a:pt x="9232250" y="2130552"/>
                </a:lnTo>
                <a:lnTo>
                  <a:pt x="8737338" y="2130552"/>
                </a:lnTo>
                <a:lnTo>
                  <a:pt x="8737338" y="319204"/>
                </a:lnTo>
                <a:lnTo>
                  <a:pt x="8737338" y="303706"/>
                </a:lnTo>
                <a:lnTo>
                  <a:pt x="6359898" y="303706"/>
                </a:lnTo>
                <a:lnTo>
                  <a:pt x="6359898" y="319204"/>
                </a:lnTo>
                <a:lnTo>
                  <a:pt x="6359898" y="2130552"/>
                </a:lnTo>
                <a:lnTo>
                  <a:pt x="5864985" y="2130552"/>
                </a:lnTo>
                <a:lnTo>
                  <a:pt x="5864985" y="314038"/>
                </a:lnTo>
                <a:lnTo>
                  <a:pt x="5864985" y="303706"/>
                </a:lnTo>
                <a:lnTo>
                  <a:pt x="3487545" y="303706"/>
                </a:lnTo>
                <a:lnTo>
                  <a:pt x="3487545" y="314038"/>
                </a:lnTo>
                <a:lnTo>
                  <a:pt x="3487545" y="2130552"/>
                </a:lnTo>
                <a:lnTo>
                  <a:pt x="2992632" y="2130552"/>
                </a:lnTo>
                <a:lnTo>
                  <a:pt x="2992632" y="308872"/>
                </a:lnTo>
                <a:lnTo>
                  <a:pt x="615192" y="308872"/>
                </a:lnTo>
                <a:lnTo>
                  <a:pt x="615192" y="2130552"/>
                </a:lnTo>
                <a:lnTo>
                  <a:pt x="0" y="2130552"/>
                </a:lnTo>
                <a:close/>
              </a:path>
            </a:pathLst>
          </a:custGeom>
        </p:spPr>
        <p:txBody>
          <a:bodyPr wrap="square">
            <a:no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24171600-BED0-74AC-E859-D58783F02246}"/>
              </a:ext>
            </a:extLst>
          </p:cNvPr>
          <p:cNvSpPr>
            <a:spLocks noGrp="1"/>
          </p:cNvSpPr>
          <p:nvPr>
            <p:ph type="title"/>
          </p:nvPr>
        </p:nvSpPr>
        <p:spPr>
          <a:xfrm>
            <a:off x="585216" y="548640"/>
            <a:ext cx="11000232" cy="713232"/>
          </a:xfrm>
        </p:spPr>
        <p:txBody>
          <a:bodyPr lIns="91440" tIns="45720" rIns="91440" bIns="45720"/>
          <a:lstStyle/>
          <a:p>
            <a:r>
              <a:rPr lang="en-US"/>
              <a:t>Click to edit Master title style</a:t>
            </a:r>
          </a:p>
        </p:txBody>
      </p:sp>
      <p:sp>
        <p:nvSpPr>
          <p:cNvPr id="3" name="Date Placeholder 2">
            <a:extLst>
              <a:ext uri="{FF2B5EF4-FFF2-40B4-BE49-F238E27FC236}">
                <a16:creationId xmlns:a16="http://schemas.microsoft.com/office/drawing/2014/main" id="{F8A0642D-F9B7-ABDD-56F1-C71B524A7900}"/>
              </a:ext>
            </a:extLst>
          </p:cNvPr>
          <p:cNvSpPr>
            <a:spLocks noGrp="1"/>
          </p:cNvSpPr>
          <p:nvPr>
            <p:ph type="dt" sz="half" idx="10"/>
          </p:nvPr>
        </p:nvSpPr>
        <p:spPr/>
        <p:txBody>
          <a:bodyPr/>
          <a:lstStyle/>
          <a:p>
            <a:r>
              <a:rPr lang="en-US" dirty="0"/>
              <a:t>20XX</a:t>
            </a:r>
          </a:p>
        </p:txBody>
      </p:sp>
      <p:sp>
        <p:nvSpPr>
          <p:cNvPr id="4" name="Slide Number Placeholder 3">
            <a:extLst>
              <a:ext uri="{FF2B5EF4-FFF2-40B4-BE49-F238E27FC236}">
                <a16:creationId xmlns:a16="http://schemas.microsoft.com/office/drawing/2014/main" id="{2CF20FC0-560E-9B91-B06D-87FEC1642A37}"/>
              </a:ext>
            </a:extLst>
          </p:cNvPr>
          <p:cNvSpPr>
            <a:spLocks noGrp="1"/>
          </p:cNvSpPr>
          <p:nvPr>
            <p:ph type="sldNum" sz="quarter" idx="11"/>
          </p:nvPr>
        </p:nvSpPr>
        <p:spPr/>
        <p:txBody>
          <a:bodyPr/>
          <a:lstStyle/>
          <a:p>
            <a:fld id="{B776CE9F-4BD8-A748-847B-B97BB3C5BACA}" type="slidenum">
              <a:rPr lang="en-US" smtClean="0"/>
              <a:pPr/>
              <a:t>‹#›</a:t>
            </a:fld>
            <a:endParaRPr lang="en-US" dirty="0"/>
          </a:p>
        </p:txBody>
      </p:sp>
      <p:sp>
        <p:nvSpPr>
          <p:cNvPr id="5" name="Footer Placeholder 4">
            <a:extLst>
              <a:ext uri="{FF2B5EF4-FFF2-40B4-BE49-F238E27FC236}">
                <a16:creationId xmlns:a16="http://schemas.microsoft.com/office/drawing/2014/main" id="{2AD479E1-9472-4ACD-160F-8E0AF3DC343D}"/>
              </a:ext>
            </a:extLst>
          </p:cNvPr>
          <p:cNvSpPr>
            <a:spLocks noGrp="1"/>
          </p:cNvSpPr>
          <p:nvPr>
            <p:ph type="ftr" sz="quarter" idx="12"/>
          </p:nvPr>
        </p:nvSpPr>
        <p:spPr/>
        <p:txBody>
          <a:bodyPr/>
          <a:lstStyle/>
          <a:p>
            <a:r>
              <a:rPr lang="en-US" dirty="0"/>
              <a:t>Presentation title</a:t>
            </a:r>
          </a:p>
        </p:txBody>
      </p:sp>
      <p:sp>
        <p:nvSpPr>
          <p:cNvPr id="14" name="Rectangle 13">
            <a:extLst>
              <a:ext uri="{FF2B5EF4-FFF2-40B4-BE49-F238E27FC236}">
                <a16:creationId xmlns:a16="http://schemas.microsoft.com/office/drawing/2014/main" id="{37CF5505-6B6A-48E5-4975-2D3C5B735E22}"/>
              </a:ext>
            </a:extLst>
          </p:cNvPr>
          <p:cNvSpPr/>
          <p:nvPr userDrawn="1"/>
        </p:nvSpPr>
        <p:spPr>
          <a:xfrm>
            <a:off x="596142" y="2382303"/>
            <a:ext cx="2377440" cy="23774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B205CAC1-7E1B-02CD-1894-8E1B2435F15E}"/>
              </a:ext>
            </a:extLst>
          </p:cNvPr>
          <p:cNvSpPr/>
          <p:nvPr userDrawn="1"/>
        </p:nvSpPr>
        <p:spPr>
          <a:xfrm>
            <a:off x="9213200" y="2382303"/>
            <a:ext cx="2377440" cy="23774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AC60B15-4ACB-C28D-352E-000AEA2C5356}"/>
              </a:ext>
            </a:extLst>
          </p:cNvPr>
          <p:cNvSpPr/>
          <p:nvPr userDrawn="1"/>
        </p:nvSpPr>
        <p:spPr>
          <a:xfrm>
            <a:off x="6340848" y="2382303"/>
            <a:ext cx="2377440" cy="23774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49FEE9F7-D771-4EFD-C9C4-3E9D3A7F5EDC}"/>
              </a:ext>
            </a:extLst>
          </p:cNvPr>
          <p:cNvSpPr/>
          <p:nvPr userDrawn="1"/>
        </p:nvSpPr>
        <p:spPr>
          <a:xfrm>
            <a:off x="3468495" y="2382303"/>
            <a:ext cx="2377440" cy="23774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Picture Placeholder 25">
            <a:extLst>
              <a:ext uri="{FF2B5EF4-FFF2-40B4-BE49-F238E27FC236}">
                <a16:creationId xmlns:a16="http://schemas.microsoft.com/office/drawing/2014/main" id="{5D79FB56-06D0-0403-1382-8CC187396650}"/>
              </a:ext>
            </a:extLst>
          </p:cNvPr>
          <p:cNvSpPr>
            <a:spLocks noGrp="1"/>
          </p:cNvSpPr>
          <p:nvPr>
            <p:ph type="pic" sz="quarter" idx="14"/>
          </p:nvPr>
        </p:nvSpPr>
        <p:spPr>
          <a:xfrm>
            <a:off x="838458" y="2624619"/>
            <a:ext cx="1892808" cy="1892808"/>
          </a:xfrm>
          <a:ln w="12700">
            <a:solidFill>
              <a:schemeClr val="tx1"/>
            </a:solidFill>
          </a:ln>
        </p:spPr>
        <p:txBody>
          <a:bodyPr anchor="ctr"/>
          <a:lstStyle>
            <a:lvl1pPr marL="0" indent="0" algn="ctr">
              <a:buNone/>
              <a:defRPr sz="1200"/>
            </a:lvl1pPr>
          </a:lstStyle>
          <a:p>
            <a:r>
              <a:rPr lang="en-US"/>
              <a:t>Click icon to add picture</a:t>
            </a:r>
            <a:endParaRPr lang="en-US" dirty="0"/>
          </a:p>
        </p:txBody>
      </p:sp>
      <p:sp>
        <p:nvSpPr>
          <p:cNvPr id="27" name="Picture Placeholder 25">
            <a:extLst>
              <a:ext uri="{FF2B5EF4-FFF2-40B4-BE49-F238E27FC236}">
                <a16:creationId xmlns:a16="http://schemas.microsoft.com/office/drawing/2014/main" id="{761AD9FA-7307-5761-D0BA-429414231D6E}"/>
              </a:ext>
            </a:extLst>
          </p:cNvPr>
          <p:cNvSpPr>
            <a:spLocks noGrp="1"/>
          </p:cNvSpPr>
          <p:nvPr>
            <p:ph type="pic" sz="quarter" idx="15"/>
          </p:nvPr>
        </p:nvSpPr>
        <p:spPr>
          <a:xfrm>
            <a:off x="3710811" y="2624619"/>
            <a:ext cx="1892808" cy="1892808"/>
          </a:xfrm>
          <a:ln w="12700">
            <a:solidFill>
              <a:schemeClr val="tx1"/>
            </a:solidFill>
          </a:ln>
        </p:spPr>
        <p:txBody>
          <a:bodyPr anchor="ctr"/>
          <a:lstStyle>
            <a:lvl1pPr marL="0" indent="0" algn="ctr">
              <a:buNone/>
              <a:defRPr sz="1200"/>
            </a:lvl1pPr>
          </a:lstStyle>
          <a:p>
            <a:r>
              <a:rPr lang="en-US"/>
              <a:t>Click icon to add picture</a:t>
            </a:r>
            <a:endParaRPr lang="en-US" dirty="0"/>
          </a:p>
        </p:txBody>
      </p:sp>
      <p:sp>
        <p:nvSpPr>
          <p:cNvPr id="28" name="Picture Placeholder 25">
            <a:extLst>
              <a:ext uri="{FF2B5EF4-FFF2-40B4-BE49-F238E27FC236}">
                <a16:creationId xmlns:a16="http://schemas.microsoft.com/office/drawing/2014/main" id="{E90A1BAD-3EF2-3649-1433-36CC16B0077A}"/>
              </a:ext>
            </a:extLst>
          </p:cNvPr>
          <p:cNvSpPr>
            <a:spLocks noGrp="1"/>
          </p:cNvSpPr>
          <p:nvPr>
            <p:ph type="pic" sz="quarter" idx="16"/>
          </p:nvPr>
        </p:nvSpPr>
        <p:spPr>
          <a:xfrm>
            <a:off x="6583164" y="2624619"/>
            <a:ext cx="1892808" cy="1892808"/>
          </a:xfrm>
          <a:ln w="12700">
            <a:solidFill>
              <a:schemeClr val="tx1"/>
            </a:solidFill>
          </a:ln>
        </p:spPr>
        <p:txBody>
          <a:bodyPr anchor="ctr"/>
          <a:lstStyle>
            <a:lvl1pPr marL="0" indent="0" algn="ctr">
              <a:buNone/>
              <a:defRPr sz="1200"/>
            </a:lvl1pPr>
          </a:lstStyle>
          <a:p>
            <a:r>
              <a:rPr lang="en-US"/>
              <a:t>Click icon to add picture</a:t>
            </a:r>
            <a:endParaRPr lang="en-US" dirty="0"/>
          </a:p>
        </p:txBody>
      </p:sp>
      <p:sp>
        <p:nvSpPr>
          <p:cNvPr id="29" name="Picture Placeholder 25">
            <a:extLst>
              <a:ext uri="{FF2B5EF4-FFF2-40B4-BE49-F238E27FC236}">
                <a16:creationId xmlns:a16="http://schemas.microsoft.com/office/drawing/2014/main" id="{29620C04-A949-59BD-DB48-2D9657D56D93}"/>
              </a:ext>
            </a:extLst>
          </p:cNvPr>
          <p:cNvSpPr>
            <a:spLocks noGrp="1"/>
          </p:cNvSpPr>
          <p:nvPr>
            <p:ph type="pic" sz="quarter" idx="17"/>
          </p:nvPr>
        </p:nvSpPr>
        <p:spPr>
          <a:xfrm>
            <a:off x="9455516" y="2624619"/>
            <a:ext cx="1892808" cy="1892808"/>
          </a:xfrm>
          <a:ln w="12700">
            <a:solidFill>
              <a:schemeClr val="tx1"/>
            </a:solidFill>
          </a:ln>
        </p:spPr>
        <p:txBody>
          <a:bodyPr anchor="ctr"/>
          <a:lstStyle>
            <a:lvl1pPr marL="0" indent="0" algn="ctr">
              <a:buNone/>
              <a:defRPr sz="1200"/>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3F66E54D-8BCB-94BE-96AC-1DF03BC8E380}"/>
              </a:ext>
            </a:extLst>
          </p:cNvPr>
          <p:cNvSpPr>
            <a:spLocks noGrp="1"/>
          </p:cNvSpPr>
          <p:nvPr>
            <p:ph type="body" sz="quarter" idx="18"/>
          </p:nvPr>
        </p:nvSpPr>
        <p:spPr>
          <a:xfrm>
            <a:off x="877696" y="5001768"/>
            <a:ext cx="1883664" cy="365760"/>
          </a:xfrm>
        </p:spPr>
        <p:txBody>
          <a:bodyPr anchor="ctr"/>
          <a:lstStyle>
            <a:lvl1pPr marL="0" indent="0" algn="ctr">
              <a:lnSpc>
                <a:spcPct val="100000"/>
              </a:lnSpc>
              <a:spcBef>
                <a:spcPts val="0"/>
              </a:spcBef>
              <a:buNone/>
              <a:defRPr sz="1800" b="1" cap="all" spc="0" baseline="0">
                <a:latin typeface="+mj-lt"/>
              </a:defRPr>
            </a:lvl1pPr>
          </a:lstStyle>
          <a:p>
            <a:pPr lvl="0"/>
            <a:r>
              <a:rPr lang="en-US"/>
              <a:t>Click to edit Master text styles</a:t>
            </a:r>
          </a:p>
        </p:txBody>
      </p:sp>
      <p:sp>
        <p:nvSpPr>
          <p:cNvPr id="8" name="Text Placeholder 6">
            <a:extLst>
              <a:ext uri="{FF2B5EF4-FFF2-40B4-BE49-F238E27FC236}">
                <a16:creationId xmlns:a16="http://schemas.microsoft.com/office/drawing/2014/main" id="{565E13D5-A494-5C7B-7D8B-ACC5A9CC2B38}"/>
              </a:ext>
            </a:extLst>
          </p:cNvPr>
          <p:cNvSpPr>
            <a:spLocks noGrp="1"/>
          </p:cNvSpPr>
          <p:nvPr>
            <p:ph type="body" sz="quarter" idx="19"/>
          </p:nvPr>
        </p:nvSpPr>
        <p:spPr>
          <a:xfrm>
            <a:off x="3715383" y="5001768"/>
            <a:ext cx="1883664" cy="365760"/>
          </a:xfrm>
        </p:spPr>
        <p:txBody>
          <a:bodyPr anchor="ctr"/>
          <a:lstStyle>
            <a:lvl1pPr marL="0" indent="0" algn="ctr">
              <a:lnSpc>
                <a:spcPct val="100000"/>
              </a:lnSpc>
              <a:spcBef>
                <a:spcPts val="0"/>
              </a:spcBef>
              <a:buNone/>
              <a:defRPr sz="1800" b="1" cap="all" spc="0" baseline="0">
                <a:latin typeface="+mj-lt"/>
              </a:defRPr>
            </a:lvl1pPr>
          </a:lstStyle>
          <a:p>
            <a:pPr lvl="0"/>
            <a:r>
              <a:rPr lang="en-US"/>
              <a:t>Click to edit Master text styles</a:t>
            </a:r>
          </a:p>
        </p:txBody>
      </p:sp>
      <p:sp>
        <p:nvSpPr>
          <p:cNvPr id="9" name="Text Placeholder 6">
            <a:extLst>
              <a:ext uri="{FF2B5EF4-FFF2-40B4-BE49-F238E27FC236}">
                <a16:creationId xmlns:a16="http://schemas.microsoft.com/office/drawing/2014/main" id="{A5E9E9DB-B904-0E52-F36E-875DEF5561C6}"/>
              </a:ext>
            </a:extLst>
          </p:cNvPr>
          <p:cNvSpPr>
            <a:spLocks noGrp="1"/>
          </p:cNvSpPr>
          <p:nvPr>
            <p:ph type="body" sz="quarter" idx="20"/>
          </p:nvPr>
        </p:nvSpPr>
        <p:spPr>
          <a:xfrm>
            <a:off x="6587736" y="5001768"/>
            <a:ext cx="1883664" cy="365760"/>
          </a:xfrm>
        </p:spPr>
        <p:txBody>
          <a:bodyPr anchor="ctr"/>
          <a:lstStyle>
            <a:lvl1pPr marL="0" indent="0" algn="ctr">
              <a:lnSpc>
                <a:spcPct val="100000"/>
              </a:lnSpc>
              <a:spcBef>
                <a:spcPts val="0"/>
              </a:spcBef>
              <a:buNone/>
              <a:defRPr sz="1800" b="1" cap="all" spc="0" baseline="0">
                <a:latin typeface="+mj-lt"/>
              </a:defRPr>
            </a:lvl1pPr>
          </a:lstStyle>
          <a:p>
            <a:pPr lvl="0"/>
            <a:r>
              <a:rPr lang="en-US"/>
              <a:t>Click to edit Master text styles</a:t>
            </a:r>
          </a:p>
        </p:txBody>
      </p:sp>
      <p:sp>
        <p:nvSpPr>
          <p:cNvPr id="10" name="Text Placeholder 6">
            <a:extLst>
              <a:ext uri="{FF2B5EF4-FFF2-40B4-BE49-F238E27FC236}">
                <a16:creationId xmlns:a16="http://schemas.microsoft.com/office/drawing/2014/main" id="{0AFAB388-1703-05B3-FF78-8BD61D0DBF60}"/>
              </a:ext>
            </a:extLst>
          </p:cNvPr>
          <p:cNvSpPr>
            <a:spLocks noGrp="1"/>
          </p:cNvSpPr>
          <p:nvPr>
            <p:ph type="body" sz="quarter" idx="21"/>
          </p:nvPr>
        </p:nvSpPr>
        <p:spPr>
          <a:xfrm>
            <a:off x="9456420" y="4995055"/>
            <a:ext cx="1883664" cy="365760"/>
          </a:xfrm>
        </p:spPr>
        <p:txBody>
          <a:bodyPr anchor="ctr"/>
          <a:lstStyle>
            <a:lvl1pPr marL="0" indent="0" algn="ctr">
              <a:lnSpc>
                <a:spcPct val="100000"/>
              </a:lnSpc>
              <a:spcBef>
                <a:spcPts val="0"/>
              </a:spcBef>
              <a:buNone/>
              <a:defRPr sz="1800" b="1" cap="all" spc="0" baseline="0">
                <a:latin typeface="+mj-lt"/>
              </a:defRPr>
            </a:lvl1pPr>
          </a:lstStyle>
          <a:p>
            <a:pPr lvl="0"/>
            <a:r>
              <a:rPr lang="en-US"/>
              <a:t>Click to edit Master text styles</a:t>
            </a:r>
          </a:p>
        </p:txBody>
      </p:sp>
      <p:sp>
        <p:nvSpPr>
          <p:cNvPr id="11" name="Text Placeholder 6">
            <a:extLst>
              <a:ext uri="{FF2B5EF4-FFF2-40B4-BE49-F238E27FC236}">
                <a16:creationId xmlns:a16="http://schemas.microsoft.com/office/drawing/2014/main" id="{BC0F7A7B-C617-73EF-C258-1DE68E292A55}"/>
              </a:ext>
            </a:extLst>
          </p:cNvPr>
          <p:cNvSpPr>
            <a:spLocks noGrp="1"/>
          </p:cNvSpPr>
          <p:nvPr>
            <p:ph type="body" sz="quarter" idx="22"/>
          </p:nvPr>
        </p:nvSpPr>
        <p:spPr>
          <a:xfrm>
            <a:off x="877696" y="5477256"/>
            <a:ext cx="1883664" cy="365760"/>
          </a:xfrm>
        </p:spPr>
        <p:txBody>
          <a:bodyPr anchor="t"/>
          <a:lstStyle>
            <a:lvl1pPr marL="0" indent="0" algn="ctr">
              <a:lnSpc>
                <a:spcPct val="100000"/>
              </a:lnSpc>
              <a:spcBef>
                <a:spcPts val="0"/>
              </a:spcBef>
              <a:buNone/>
              <a:defRPr sz="1400" b="0" cap="none" spc="0" baseline="0">
                <a:latin typeface="+mn-lt"/>
              </a:defRPr>
            </a:lvl1pPr>
          </a:lstStyle>
          <a:p>
            <a:pPr lvl="0"/>
            <a:r>
              <a:rPr lang="en-US"/>
              <a:t>Click to edit Master text styles</a:t>
            </a:r>
          </a:p>
        </p:txBody>
      </p:sp>
      <p:sp>
        <p:nvSpPr>
          <p:cNvPr id="12" name="Text Placeholder 6">
            <a:extLst>
              <a:ext uri="{FF2B5EF4-FFF2-40B4-BE49-F238E27FC236}">
                <a16:creationId xmlns:a16="http://schemas.microsoft.com/office/drawing/2014/main" id="{8505B010-0DE0-160A-8F55-99CBBD0B51C0}"/>
              </a:ext>
            </a:extLst>
          </p:cNvPr>
          <p:cNvSpPr>
            <a:spLocks noGrp="1"/>
          </p:cNvSpPr>
          <p:nvPr>
            <p:ph type="body" sz="quarter" idx="23"/>
          </p:nvPr>
        </p:nvSpPr>
        <p:spPr>
          <a:xfrm>
            <a:off x="3715383" y="5477256"/>
            <a:ext cx="1883664" cy="365760"/>
          </a:xfrm>
        </p:spPr>
        <p:txBody>
          <a:bodyPr anchor="t"/>
          <a:lstStyle>
            <a:lvl1pPr marL="0" indent="0" algn="ctr">
              <a:lnSpc>
                <a:spcPct val="100000"/>
              </a:lnSpc>
              <a:spcBef>
                <a:spcPts val="0"/>
              </a:spcBef>
              <a:buNone/>
              <a:defRPr sz="1400" b="0" cap="none" spc="0" baseline="0">
                <a:latin typeface="+mn-lt"/>
              </a:defRPr>
            </a:lvl1pPr>
          </a:lstStyle>
          <a:p>
            <a:pPr lvl="0"/>
            <a:r>
              <a:rPr lang="en-US"/>
              <a:t>Click to edit Master text styles</a:t>
            </a:r>
          </a:p>
        </p:txBody>
      </p:sp>
      <p:sp>
        <p:nvSpPr>
          <p:cNvPr id="13" name="Text Placeholder 6">
            <a:extLst>
              <a:ext uri="{FF2B5EF4-FFF2-40B4-BE49-F238E27FC236}">
                <a16:creationId xmlns:a16="http://schemas.microsoft.com/office/drawing/2014/main" id="{B587A03F-BE4E-C7A4-28CD-3B4C581E5537}"/>
              </a:ext>
            </a:extLst>
          </p:cNvPr>
          <p:cNvSpPr>
            <a:spLocks noGrp="1"/>
          </p:cNvSpPr>
          <p:nvPr>
            <p:ph type="body" sz="quarter" idx="24"/>
          </p:nvPr>
        </p:nvSpPr>
        <p:spPr>
          <a:xfrm>
            <a:off x="6587736" y="5477256"/>
            <a:ext cx="1883664" cy="365760"/>
          </a:xfrm>
        </p:spPr>
        <p:txBody>
          <a:bodyPr anchor="t"/>
          <a:lstStyle>
            <a:lvl1pPr marL="0" indent="0" algn="ctr">
              <a:lnSpc>
                <a:spcPct val="100000"/>
              </a:lnSpc>
              <a:spcBef>
                <a:spcPts val="0"/>
              </a:spcBef>
              <a:buNone/>
              <a:defRPr sz="1400" b="0" cap="none" spc="0" baseline="0">
                <a:latin typeface="+mn-lt"/>
              </a:defRPr>
            </a:lvl1pPr>
          </a:lstStyle>
          <a:p>
            <a:pPr lvl="0"/>
            <a:r>
              <a:rPr lang="en-US"/>
              <a:t>Click to edit Master text styles</a:t>
            </a:r>
          </a:p>
        </p:txBody>
      </p:sp>
      <p:sp>
        <p:nvSpPr>
          <p:cNvPr id="15" name="Text Placeholder 6">
            <a:extLst>
              <a:ext uri="{FF2B5EF4-FFF2-40B4-BE49-F238E27FC236}">
                <a16:creationId xmlns:a16="http://schemas.microsoft.com/office/drawing/2014/main" id="{AAE93713-B7D7-8AA5-A8BF-59C7A0F464F2}"/>
              </a:ext>
            </a:extLst>
          </p:cNvPr>
          <p:cNvSpPr>
            <a:spLocks noGrp="1"/>
          </p:cNvSpPr>
          <p:nvPr>
            <p:ph type="body" sz="quarter" idx="25"/>
          </p:nvPr>
        </p:nvSpPr>
        <p:spPr>
          <a:xfrm>
            <a:off x="9456420" y="5477256"/>
            <a:ext cx="1883664" cy="365760"/>
          </a:xfrm>
        </p:spPr>
        <p:txBody>
          <a:bodyPr anchor="t"/>
          <a:lstStyle>
            <a:lvl1pPr marL="0" indent="0" algn="ctr">
              <a:lnSpc>
                <a:spcPct val="100000"/>
              </a:lnSpc>
              <a:spcBef>
                <a:spcPts val="0"/>
              </a:spcBef>
              <a:buNone/>
              <a:defRPr sz="1400" b="0" cap="none" spc="0" baseline="0">
                <a:latin typeface="+mn-lt"/>
              </a:defRPr>
            </a:lvl1pPr>
          </a:lstStyle>
          <a:p>
            <a:pPr lvl="0"/>
            <a:r>
              <a:rPr lang="en-US"/>
              <a:t>Click to edit Master text styles</a:t>
            </a:r>
          </a:p>
        </p:txBody>
      </p:sp>
    </p:spTree>
    <p:extLst>
      <p:ext uri="{BB962C8B-B14F-4D97-AF65-F5344CB8AC3E}">
        <p14:creationId xmlns:p14="http://schemas.microsoft.com/office/powerpoint/2010/main" val="2193134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m x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71600-BED0-74AC-E859-D58783F02246}"/>
              </a:ext>
            </a:extLst>
          </p:cNvPr>
          <p:cNvSpPr>
            <a:spLocks noGrp="1"/>
          </p:cNvSpPr>
          <p:nvPr>
            <p:ph type="title"/>
          </p:nvPr>
        </p:nvSpPr>
        <p:spPr/>
        <p:txBody>
          <a:bodyPr/>
          <a:lstStyle/>
          <a:p>
            <a:r>
              <a:rPr lang="en-US"/>
              <a:t>Click to edit Master title style</a:t>
            </a:r>
          </a:p>
        </p:txBody>
      </p:sp>
      <p:sp>
        <p:nvSpPr>
          <p:cNvPr id="14" name="Rectangle 13">
            <a:extLst>
              <a:ext uri="{FF2B5EF4-FFF2-40B4-BE49-F238E27FC236}">
                <a16:creationId xmlns:a16="http://schemas.microsoft.com/office/drawing/2014/main" id="{37CF5505-6B6A-48E5-4975-2D3C5B735E22}"/>
              </a:ext>
            </a:extLst>
          </p:cNvPr>
          <p:cNvSpPr/>
          <p:nvPr userDrawn="1"/>
        </p:nvSpPr>
        <p:spPr>
          <a:xfrm>
            <a:off x="859536" y="1316736"/>
            <a:ext cx="1920240" cy="19202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B205CAC1-7E1B-02CD-1894-8E1B2435F15E}"/>
              </a:ext>
            </a:extLst>
          </p:cNvPr>
          <p:cNvSpPr/>
          <p:nvPr userDrawn="1"/>
        </p:nvSpPr>
        <p:spPr>
          <a:xfrm>
            <a:off x="9473184" y="1316736"/>
            <a:ext cx="1920240" cy="19202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AC60B15-4ACB-C28D-352E-000AEA2C5356}"/>
              </a:ext>
            </a:extLst>
          </p:cNvPr>
          <p:cNvSpPr/>
          <p:nvPr userDrawn="1"/>
        </p:nvSpPr>
        <p:spPr>
          <a:xfrm>
            <a:off x="6601968" y="1316736"/>
            <a:ext cx="1920240" cy="19202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49FEE9F7-D771-4EFD-C9C4-3E9D3A7F5EDC}"/>
              </a:ext>
            </a:extLst>
          </p:cNvPr>
          <p:cNvSpPr/>
          <p:nvPr userDrawn="1"/>
        </p:nvSpPr>
        <p:spPr>
          <a:xfrm>
            <a:off x="3730752" y="1316736"/>
            <a:ext cx="1920240" cy="19202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Picture Placeholder 25">
            <a:extLst>
              <a:ext uri="{FF2B5EF4-FFF2-40B4-BE49-F238E27FC236}">
                <a16:creationId xmlns:a16="http://schemas.microsoft.com/office/drawing/2014/main" id="{5D79FB56-06D0-0403-1382-8CC187396650}"/>
              </a:ext>
            </a:extLst>
          </p:cNvPr>
          <p:cNvSpPr>
            <a:spLocks noGrp="1"/>
          </p:cNvSpPr>
          <p:nvPr>
            <p:ph type="pic" sz="quarter" idx="14"/>
          </p:nvPr>
        </p:nvSpPr>
        <p:spPr>
          <a:xfrm>
            <a:off x="1005840" y="1463040"/>
            <a:ext cx="1627632" cy="1627632"/>
          </a:xfrm>
          <a:ln w="12700">
            <a:solidFill>
              <a:schemeClr val="tx1"/>
            </a:solidFill>
          </a:ln>
        </p:spPr>
        <p:txBody>
          <a:bodyPr anchor="ctr"/>
          <a:lstStyle>
            <a:lvl1pPr marL="0" indent="0" algn="ctr">
              <a:buNone/>
              <a:defRPr sz="1200"/>
            </a:lvl1pPr>
          </a:lstStyle>
          <a:p>
            <a:r>
              <a:rPr lang="en-US"/>
              <a:t>Click icon to add picture</a:t>
            </a:r>
            <a:endParaRPr lang="en-US" dirty="0"/>
          </a:p>
        </p:txBody>
      </p:sp>
      <p:sp>
        <p:nvSpPr>
          <p:cNvPr id="27" name="Picture Placeholder 25">
            <a:extLst>
              <a:ext uri="{FF2B5EF4-FFF2-40B4-BE49-F238E27FC236}">
                <a16:creationId xmlns:a16="http://schemas.microsoft.com/office/drawing/2014/main" id="{761AD9FA-7307-5761-D0BA-429414231D6E}"/>
              </a:ext>
            </a:extLst>
          </p:cNvPr>
          <p:cNvSpPr>
            <a:spLocks noGrp="1"/>
          </p:cNvSpPr>
          <p:nvPr>
            <p:ph type="pic" sz="quarter" idx="15"/>
          </p:nvPr>
        </p:nvSpPr>
        <p:spPr>
          <a:xfrm>
            <a:off x="3877056" y="1463040"/>
            <a:ext cx="1627632" cy="1627632"/>
          </a:xfrm>
          <a:ln w="12700">
            <a:solidFill>
              <a:schemeClr val="tx1"/>
            </a:solidFill>
          </a:ln>
        </p:spPr>
        <p:txBody>
          <a:bodyPr anchor="ctr"/>
          <a:lstStyle>
            <a:lvl1pPr marL="0" indent="0" algn="ctr">
              <a:buNone/>
              <a:defRPr sz="1200"/>
            </a:lvl1pPr>
          </a:lstStyle>
          <a:p>
            <a:r>
              <a:rPr lang="en-US"/>
              <a:t>Click icon to add picture</a:t>
            </a:r>
            <a:endParaRPr lang="en-US" dirty="0"/>
          </a:p>
        </p:txBody>
      </p:sp>
      <p:sp>
        <p:nvSpPr>
          <p:cNvPr id="28" name="Picture Placeholder 25">
            <a:extLst>
              <a:ext uri="{FF2B5EF4-FFF2-40B4-BE49-F238E27FC236}">
                <a16:creationId xmlns:a16="http://schemas.microsoft.com/office/drawing/2014/main" id="{E90A1BAD-3EF2-3649-1433-36CC16B0077A}"/>
              </a:ext>
            </a:extLst>
          </p:cNvPr>
          <p:cNvSpPr>
            <a:spLocks noGrp="1"/>
          </p:cNvSpPr>
          <p:nvPr>
            <p:ph type="pic" sz="quarter" idx="16"/>
          </p:nvPr>
        </p:nvSpPr>
        <p:spPr>
          <a:xfrm>
            <a:off x="6748272" y="1463040"/>
            <a:ext cx="1627632" cy="1627632"/>
          </a:xfrm>
          <a:ln w="12700">
            <a:solidFill>
              <a:schemeClr val="tx1"/>
            </a:solidFill>
          </a:ln>
        </p:spPr>
        <p:txBody>
          <a:bodyPr anchor="ctr"/>
          <a:lstStyle>
            <a:lvl1pPr marL="0" indent="0" algn="ctr">
              <a:buNone/>
              <a:defRPr sz="1200"/>
            </a:lvl1pPr>
          </a:lstStyle>
          <a:p>
            <a:r>
              <a:rPr lang="en-US"/>
              <a:t>Click icon to add picture</a:t>
            </a:r>
            <a:endParaRPr lang="en-US" dirty="0"/>
          </a:p>
        </p:txBody>
      </p:sp>
      <p:sp>
        <p:nvSpPr>
          <p:cNvPr id="29" name="Picture Placeholder 25">
            <a:extLst>
              <a:ext uri="{FF2B5EF4-FFF2-40B4-BE49-F238E27FC236}">
                <a16:creationId xmlns:a16="http://schemas.microsoft.com/office/drawing/2014/main" id="{29620C04-A949-59BD-DB48-2D9657D56D93}"/>
              </a:ext>
            </a:extLst>
          </p:cNvPr>
          <p:cNvSpPr>
            <a:spLocks noGrp="1"/>
          </p:cNvSpPr>
          <p:nvPr>
            <p:ph type="pic" sz="quarter" idx="17"/>
          </p:nvPr>
        </p:nvSpPr>
        <p:spPr>
          <a:xfrm>
            <a:off x="9619488" y="1463040"/>
            <a:ext cx="1627632" cy="1627632"/>
          </a:xfrm>
          <a:ln w="12700">
            <a:solidFill>
              <a:schemeClr val="tx1"/>
            </a:solidFill>
          </a:ln>
        </p:spPr>
        <p:txBody>
          <a:bodyPr anchor="ctr"/>
          <a:lstStyle>
            <a:lvl1pPr marL="0" indent="0" algn="ctr">
              <a:buNone/>
              <a:defRPr sz="1200"/>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3F66E54D-8BCB-94BE-96AC-1DF03BC8E380}"/>
              </a:ext>
            </a:extLst>
          </p:cNvPr>
          <p:cNvSpPr>
            <a:spLocks noGrp="1"/>
          </p:cNvSpPr>
          <p:nvPr>
            <p:ph type="body" sz="quarter" idx="18"/>
          </p:nvPr>
        </p:nvSpPr>
        <p:spPr>
          <a:xfrm>
            <a:off x="551871" y="3310128"/>
            <a:ext cx="2542032" cy="265176"/>
          </a:xfrm>
        </p:spPr>
        <p:txBody>
          <a:bodyPr anchor="ctr"/>
          <a:lstStyle>
            <a:lvl1pPr marL="0" indent="0" algn="ctr">
              <a:lnSpc>
                <a:spcPct val="100000"/>
              </a:lnSpc>
              <a:spcBef>
                <a:spcPts val="0"/>
              </a:spcBef>
              <a:buNone/>
              <a:defRPr sz="1600" b="1" cap="all" spc="20" baseline="0">
                <a:latin typeface="+mj-lt"/>
              </a:defRPr>
            </a:lvl1pPr>
          </a:lstStyle>
          <a:p>
            <a:pPr lvl="0"/>
            <a:r>
              <a:rPr lang="en-US"/>
              <a:t>Click to edit Master text styles</a:t>
            </a:r>
          </a:p>
        </p:txBody>
      </p:sp>
      <p:sp>
        <p:nvSpPr>
          <p:cNvPr id="8" name="Text Placeholder 6">
            <a:extLst>
              <a:ext uri="{FF2B5EF4-FFF2-40B4-BE49-F238E27FC236}">
                <a16:creationId xmlns:a16="http://schemas.microsoft.com/office/drawing/2014/main" id="{565E13D5-A494-5C7B-7D8B-ACC5A9CC2B38}"/>
              </a:ext>
            </a:extLst>
          </p:cNvPr>
          <p:cNvSpPr>
            <a:spLocks noGrp="1"/>
          </p:cNvSpPr>
          <p:nvPr>
            <p:ph type="body" sz="quarter" idx="19"/>
          </p:nvPr>
        </p:nvSpPr>
        <p:spPr>
          <a:xfrm>
            <a:off x="3425459" y="3310128"/>
            <a:ext cx="2542032" cy="265176"/>
          </a:xfrm>
        </p:spPr>
        <p:txBody>
          <a:bodyPr anchor="ctr"/>
          <a:lstStyle>
            <a:lvl1pPr marL="0" indent="0" algn="ctr">
              <a:lnSpc>
                <a:spcPct val="100000"/>
              </a:lnSpc>
              <a:spcBef>
                <a:spcPts val="0"/>
              </a:spcBef>
              <a:buNone/>
              <a:defRPr sz="1600" b="1" cap="all" spc="20" baseline="0">
                <a:latin typeface="+mj-lt"/>
              </a:defRPr>
            </a:lvl1pPr>
          </a:lstStyle>
          <a:p>
            <a:pPr lvl="0"/>
            <a:r>
              <a:rPr lang="en-US"/>
              <a:t>Click to edit Master text styles</a:t>
            </a:r>
          </a:p>
        </p:txBody>
      </p:sp>
      <p:sp>
        <p:nvSpPr>
          <p:cNvPr id="9" name="Text Placeholder 6">
            <a:extLst>
              <a:ext uri="{FF2B5EF4-FFF2-40B4-BE49-F238E27FC236}">
                <a16:creationId xmlns:a16="http://schemas.microsoft.com/office/drawing/2014/main" id="{A5E9E9DB-B904-0E52-F36E-875DEF5561C6}"/>
              </a:ext>
            </a:extLst>
          </p:cNvPr>
          <p:cNvSpPr>
            <a:spLocks noGrp="1"/>
          </p:cNvSpPr>
          <p:nvPr>
            <p:ph type="body" sz="quarter" idx="20"/>
          </p:nvPr>
        </p:nvSpPr>
        <p:spPr>
          <a:xfrm>
            <a:off x="6299047" y="3310128"/>
            <a:ext cx="2542032" cy="265176"/>
          </a:xfrm>
        </p:spPr>
        <p:txBody>
          <a:bodyPr anchor="ctr"/>
          <a:lstStyle>
            <a:lvl1pPr marL="0" indent="0" algn="ctr">
              <a:lnSpc>
                <a:spcPct val="100000"/>
              </a:lnSpc>
              <a:spcBef>
                <a:spcPts val="0"/>
              </a:spcBef>
              <a:buNone/>
              <a:defRPr sz="1600" b="1" cap="all" spc="20" baseline="0">
                <a:latin typeface="+mj-lt"/>
              </a:defRPr>
            </a:lvl1pPr>
          </a:lstStyle>
          <a:p>
            <a:pPr lvl="0"/>
            <a:r>
              <a:rPr lang="en-US"/>
              <a:t>Click to edit Master text styles</a:t>
            </a:r>
          </a:p>
        </p:txBody>
      </p:sp>
      <p:sp>
        <p:nvSpPr>
          <p:cNvPr id="10" name="Text Placeholder 6">
            <a:extLst>
              <a:ext uri="{FF2B5EF4-FFF2-40B4-BE49-F238E27FC236}">
                <a16:creationId xmlns:a16="http://schemas.microsoft.com/office/drawing/2014/main" id="{0AFAB388-1703-05B3-FF78-8BD61D0DBF60}"/>
              </a:ext>
            </a:extLst>
          </p:cNvPr>
          <p:cNvSpPr>
            <a:spLocks noGrp="1"/>
          </p:cNvSpPr>
          <p:nvPr>
            <p:ph type="body" sz="quarter" idx="21"/>
          </p:nvPr>
        </p:nvSpPr>
        <p:spPr>
          <a:xfrm>
            <a:off x="9172635" y="3310128"/>
            <a:ext cx="2542032" cy="265176"/>
          </a:xfrm>
        </p:spPr>
        <p:txBody>
          <a:bodyPr anchor="ctr"/>
          <a:lstStyle>
            <a:lvl1pPr marL="0" indent="0" algn="ctr">
              <a:lnSpc>
                <a:spcPct val="100000"/>
              </a:lnSpc>
              <a:spcBef>
                <a:spcPts val="0"/>
              </a:spcBef>
              <a:buNone/>
              <a:defRPr sz="1600" b="1" cap="all" spc="20" baseline="0">
                <a:latin typeface="+mj-lt"/>
              </a:defRPr>
            </a:lvl1pPr>
          </a:lstStyle>
          <a:p>
            <a:pPr lvl="0"/>
            <a:r>
              <a:rPr lang="en-US"/>
              <a:t>Click to edit Master text styles</a:t>
            </a:r>
          </a:p>
        </p:txBody>
      </p:sp>
      <p:sp>
        <p:nvSpPr>
          <p:cNvPr id="11" name="Text Placeholder 6">
            <a:extLst>
              <a:ext uri="{FF2B5EF4-FFF2-40B4-BE49-F238E27FC236}">
                <a16:creationId xmlns:a16="http://schemas.microsoft.com/office/drawing/2014/main" id="{BC0F7A7B-C617-73EF-C258-1DE68E292A55}"/>
              </a:ext>
            </a:extLst>
          </p:cNvPr>
          <p:cNvSpPr>
            <a:spLocks noGrp="1"/>
          </p:cNvSpPr>
          <p:nvPr>
            <p:ph type="body" sz="quarter" idx="22"/>
          </p:nvPr>
        </p:nvSpPr>
        <p:spPr>
          <a:xfrm>
            <a:off x="620451" y="3547872"/>
            <a:ext cx="2404872" cy="265176"/>
          </a:xfrm>
        </p:spPr>
        <p:txBody>
          <a:bodyPr anchor="ctr"/>
          <a:lstStyle>
            <a:lvl1pPr marL="0" indent="0" algn="ctr">
              <a:lnSpc>
                <a:spcPct val="100000"/>
              </a:lnSpc>
              <a:spcBef>
                <a:spcPts val="0"/>
              </a:spcBef>
              <a:buNone/>
              <a:defRPr sz="1400" b="0" cap="none" spc="20" baseline="0">
                <a:latin typeface="+mn-lt"/>
              </a:defRPr>
            </a:lvl1pPr>
          </a:lstStyle>
          <a:p>
            <a:pPr lvl="0"/>
            <a:r>
              <a:rPr lang="en-US"/>
              <a:t>Click to edit Master text styles</a:t>
            </a:r>
          </a:p>
        </p:txBody>
      </p:sp>
      <p:sp>
        <p:nvSpPr>
          <p:cNvPr id="12" name="Text Placeholder 6">
            <a:extLst>
              <a:ext uri="{FF2B5EF4-FFF2-40B4-BE49-F238E27FC236}">
                <a16:creationId xmlns:a16="http://schemas.microsoft.com/office/drawing/2014/main" id="{8505B010-0DE0-160A-8F55-99CBBD0B51C0}"/>
              </a:ext>
            </a:extLst>
          </p:cNvPr>
          <p:cNvSpPr>
            <a:spLocks noGrp="1"/>
          </p:cNvSpPr>
          <p:nvPr>
            <p:ph type="body" sz="quarter" idx="23"/>
          </p:nvPr>
        </p:nvSpPr>
        <p:spPr>
          <a:xfrm>
            <a:off x="3494039" y="3547872"/>
            <a:ext cx="2404872" cy="265176"/>
          </a:xfrm>
        </p:spPr>
        <p:txBody>
          <a:bodyPr anchor="ctr"/>
          <a:lstStyle>
            <a:lvl1pPr marL="0" indent="0" algn="ctr">
              <a:lnSpc>
                <a:spcPct val="100000"/>
              </a:lnSpc>
              <a:spcBef>
                <a:spcPts val="0"/>
              </a:spcBef>
              <a:buNone/>
              <a:defRPr sz="1400" b="0" cap="none" spc="20" baseline="0">
                <a:latin typeface="+mn-lt"/>
              </a:defRPr>
            </a:lvl1pPr>
          </a:lstStyle>
          <a:p>
            <a:pPr lvl="0"/>
            <a:r>
              <a:rPr lang="en-US"/>
              <a:t>Click to edit Master text styles</a:t>
            </a:r>
          </a:p>
        </p:txBody>
      </p:sp>
      <p:sp>
        <p:nvSpPr>
          <p:cNvPr id="13" name="Text Placeholder 6">
            <a:extLst>
              <a:ext uri="{FF2B5EF4-FFF2-40B4-BE49-F238E27FC236}">
                <a16:creationId xmlns:a16="http://schemas.microsoft.com/office/drawing/2014/main" id="{B587A03F-BE4E-C7A4-28CD-3B4C581E5537}"/>
              </a:ext>
            </a:extLst>
          </p:cNvPr>
          <p:cNvSpPr>
            <a:spLocks noGrp="1"/>
          </p:cNvSpPr>
          <p:nvPr>
            <p:ph type="body" sz="quarter" idx="24"/>
          </p:nvPr>
        </p:nvSpPr>
        <p:spPr>
          <a:xfrm>
            <a:off x="6367627" y="3547872"/>
            <a:ext cx="2404872" cy="265176"/>
          </a:xfrm>
        </p:spPr>
        <p:txBody>
          <a:bodyPr anchor="ctr"/>
          <a:lstStyle>
            <a:lvl1pPr marL="0" indent="0" algn="ctr">
              <a:lnSpc>
                <a:spcPct val="100000"/>
              </a:lnSpc>
              <a:spcBef>
                <a:spcPts val="0"/>
              </a:spcBef>
              <a:buNone/>
              <a:defRPr sz="1400" b="0" cap="none" spc="20" baseline="0">
                <a:latin typeface="+mn-lt"/>
              </a:defRPr>
            </a:lvl1pPr>
          </a:lstStyle>
          <a:p>
            <a:pPr lvl="0"/>
            <a:r>
              <a:rPr lang="en-US"/>
              <a:t>Click to edit Master text styles</a:t>
            </a:r>
          </a:p>
        </p:txBody>
      </p:sp>
      <p:sp>
        <p:nvSpPr>
          <p:cNvPr id="15" name="Text Placeholder 6">
            <a:extLst>
              <a:ext uri="{FF2B5EF4-FFF2-40B4-BE49-F238E27FC236}">
                <a16:creationId xmlns:a16="http://schemas.microsoft.com/office/drawing/2014/main" id="{AAE93713-B7D7-8AA5-A8BF-59C7A0F464F2}"/>
              </a:ext>
            </a:extLst>
          </p:cNvPr>
          <p:cNvSpPr>
            <a:spLocks noGrp="1"/>
          </p:cNvSpPr>
          <p:nvPr>
            <p:ph type="body" sz="quarter" idx="25"/>
          </p:nvPr>
        </p:nvSpPr>
        <p:spPr>
          <a:xfrm>
            <a:off x="9241215" y="3547872"/>
            <a:ext cx="2404872" cy="265176"/>
          </a:xfrm>
        </p:spPr>
        <p:txBody>
          <a:bodyPr anchor="ctr"/>
          <a:lstStyle>
            <a:lvl1pPr marL="0" indent="0" algn="ctr">
              <a:lnSpc>
                <a:spcPct val="100000"/>
              </a:lnSpc>
              <a:spcBef>
                <a:spcPts val="0"/>
              </a:spcBef>
              <a:buNone/>
              <a:defRPr sz="1400" b="0" cap="none" spc="20" baseline="0">
                <a:latin typeface="+mn-lt"/>
              </a:defRPr>
            </a:lvl1pPr>
          </a:lstStyle>
          <a:p>
            <a:pPr lvl="0"/>
            <a:r>
              <a:rPr lang="en-US"/>
              <a:t>Click to edit Master text styles</a:t>
            </a:r>
          </a:p>
        </p:txBody>
      </p:sp>
      <p:sp>
        <p:nvSpPr>
          <p:cNvPr id="6" name="Rectangle 5">
            <a:extLst>
              <a:ext uri="{FF2B5EF4-FFF2-40B4-BE49-F238E27FC236}">
                <a16:creationId xmlns:a16="http://schemas.microsoft.com/office/drawing/2014/main" id="{D2694D5D-D114-545E-8968-EE52F1FAACD9}"/>
              </a:ext>
            </a:extLst>
          </p:cNvPr>
          <p:cNvSpPr/>
          <p:nvPr userDrawn="1"/>
        </p:nvSpPr>
        <p:spPr>
          <a:xfrm>
            <a:off x="891094" y="4046638"/>
            <a:ext cx="1920240" cy="19202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21F0EA9-F152-D4A8-60CA-876313A12A0F}"/>
              </a:ext>
            </a:extLst>
          </p:cNvPr>
          <p:cNvSpPr/>
          <p:nvPr userDrawn="1"/>
        </p:nvSpPr>
        <p:spPr>
          <a:xfrm>
            <a:off x="9504742" y="4046638"/>
            <a:ext cx="1920240" cy="19202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529A927-D447-C6DB-D0DF-295C86F7F543}"/>
              </a:ext>
            </a:extLst>
          </p:cNvPr>
          <p:cNvSpPr/>
          <p:nvPr userDrawn="1"/>
        </p:nvSpPr>
        <p:spPr>
          <a:xfrm>
            <a:off x="6633526" y="4046638"/>
            <a:ext cx="1920240" cy="19202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6B43E8A-FF02-8CD2-CA08-4C1AE2DC9896}"/>
              </a:ext>
            </a:extLst>
          </p:cNvPr>
          <p:cNvSpPr/>
          <p:nvPr userDrawn="1"/>
        </p:nvSpPr>
        <p:spPr>
          <a:xfrm>
            <a:off x="3762310" y="4046638"/>
            <a:ext cx="1920240" cy="19202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icture Placeholder 25">
            <a:extLst>
              <a:ext uri="{FF2B5EF4-FFF2-40B4-BE49-F238E27FC236}">
                <a16:creationId xmlns:a16="http://schemas.microsoft.com/office/drawing/2014/main" id="{3132BE3B-1EE9-7716-ECB5-8BC0B89EAEBF}"/>
              </a:ext>
            </a:extLst>
          </p:cNvPr>
          <p:cNvSpPr>
            <a:spLocks noGrp="1"/>
          </p:cNvSpPr>
          <p:nvPr>
            <p:ph type="pic" sz="quarter" idx="26"/>
          </p:nvPr>
        </p:nvSpPr>
        <p:spPr>
          <a:xfrm>
            <a:off x="1037398" y="4192942"/>
            <a:ext cx="1627632" cy="1627632"/>
          </a:xfrm>
          <a:ln w="12700">
            <a:solidFill>
              <a:schemeClr val="tx1"/>
            </a:solidFill>
          </a:ln>
        </p:spPr>
        <p:txBody>
          <a:bodyPr anchor="ctr"/>
          <a:lstStyle>
            <a:lvl1pPr marL="0" indent="0" algn="ctr">
              <a:buNone/>
              <a:defRPr sz="1200"/>
            </a:lvl1pPr>
          </a:lstStyle>
          <a:p>
            <a:r>
              <a:rPr lang="en-US"/>
              <a:t>Click icon to add picture</a:t>
            </a:r>
            <a:endParaRPr lang="en-US" dirty="0"/>
          </a:p>
        </p:txBody>
      </p:sp>
      <p:sp>
        <p:nvSpPr>
          <p:cNvPr id="21" name="Picture Placeholder 25">
            <a:extLst>
              <a:ext uri="{FF2B5EF4-FFF2-40B4-BE49-F238E27FC236}">
                <a16:creationId xmlns:a16="http://schemas.microsoft.com/office/drawing/2014/main" id="{FE921522-E652-E53C-FF12-51A48357AF8D}"/>
              </a:ext>
            </a:extLst>
          </p:cNvPr>
          <p:cNvSpPr>
            <a:spLocks noGrp="1"/>
          </p:cNvSpPr>
          <p:nvPr>
            <p:ph type="pic" sz="quarter" idx="27"/>
          </p:nvPr>
        </p:nvSpPr>
        <p:spPr>
          <a:xfrm>
            <a:off x="3908614" y="4192942"/>
            <a:ext cx="1627632" cy="1627632"/>
          </a:xfrm>
          <a:ln w="12700">
            <a:solidFill>
              <a:schemeClr val="tx1"/>
            </a:solidFill>
          </a:ln>
        </p:spPr>
        <p:txBody>
          <a:bodyPr anchor="ctr"/>
          <a:lstStyle>
            <a:lvl1pPr marL="0" indent="0" algn="ctr">
              <a:buNone/>
              <a:defRPr sz="1200"/>
            </a:lvl1pPr>
          </a:lstStyle>
          <a:p>
            <a:r>
              <a:rPr lang="en-US"/>
              <a:t>Click icon to add picture</a:t>
            </a:r>
            <a:endParaRPr lang="en-US" dirty="0"/>
          </a:p>
        </p:txBody>
      </p:sp>
      <p:sp>
        <p:nvSpPr>
          <p:cNvPr id="25" name="Picture Placeholder 25">
            <a:extLst>
              <a:ext uri="{FF2B5EF4-FFF2-40B4-BE49-F238E27FC236}">
                <a16:creationId xmlns:a16="http://schemas.microsoft.com/office/drawing/2014/main" id="{214CB254-16F9-3553-594E-EB218F232065}"/>
              </a:ext>
            </a:extLst>
          </p:cNvPr>
          <p:cNvSpPr>
            <a:spLocks noGrp="1"/>
          </p:cNvSpPr>
          <p:nvPr>
            <p:ph type="pic" sz="quarter" idx="28"/>
          </p:nvPr>
        </p:nvSpPr>
        <p:spPr>
          <a:xfrm>
            <a:off x="6779830" y="4192942"/>
            <a:ext cx="1627632" cy="1627632"/>
          </a:xfrm>
          <a:ln w="12700">
            <a:solidFill>
              <a:schemeClr val="tx1"/>
            </a:solidFill>
          </a:ln>
        </p:spPr>
        <p:txBody>
          <a:bodyPr anchor="ctr"/>
          <a:lstStyle>
            <a:lvl1pPr marL="0" indent="0" algn="ctr">
              <a:buNone/>
              <a:defRPr sz="1200"/>
            </a:lvl1pPr>
          </a:lstStyle>
          <a:p>
            <a:r>
              <a:rPr lang="en-US"/>
              <a:t>Click icon to add picture</a:t>
            </a:r>
            <a:endParaRPr lang="en-US" dirty="0"/>
          </a:p>
        </p:txBody>
      </p:sp>
      <p:sp>
        <p:nvSpPr>
          <p:cNvPr id="30" name="Picture Placeholder 25">
            <a:extLst>
              <a:ext uri="{FF2B5EF4-FFF2-40B4-BE49-F238E27FC236}">
                <a16:creationId xmlns:a16="http://schemas.microsoft.com/office/drawing/2014/main" id="{7A9EC28A-341B-93AD-0878-FD6FB1FA09A8}"/>
              </a:ext>
            </a:extLst>
          </p:cNvPr>
          <p:cNvSpPr>
            <a:spLocks noGrp="1"/>
          </p:cNvSpPr>
          <p:nvPr>
            <p:ph type="pic" sz="quarter" idx="29"/>
          </p:nvPr>
        </p:nvSpPr>
        <p:spPr>
          <a:xfrm>
            <a:off x="9651046" y="4192942"/>
            <a:ext cx="1627632" cy="1627632"/>
          </a:xfrm>
          <a:ln w="12700">
            <a:solidFill>
              <a:schemeClr val="tx1"/>
            </a:solidFill>
          </a:ln>
        </p:spPr>
        <p:txBody>
          <a:bodyPr anchor="ctr"/>
          <a:lstStyle>
            <a:lvl1pPr marL="0" indent="0" algn="ctr">
              <a:buNone/>
              <a:defRPr sz="1200"/>
            </a:lvl1pPr>
          </a:lstStyle>
          <a:p>
            <a:r>
              <a:rPr lang="en-US"/>
              <a:t>Click icon to add picture</a:t>
            </a:r>
            <a:endParaRPr lang="en-US" dirty="0"/>
          </a:p>
        </p:txBody>
      </p:sp>
      <p:sp>
        <p:nvSpPr>
          <p:cNvPr id="31" name="Text Placeholder 6">
            <a:extLst>
              <a:ext uri="{FF2B5EF4-FFF2-40B4-BE49-F238E27FC236}">
                <a16:creationId xmlns:a16="http://schemas.microsoft.com/office/drawing/2014/main" id="{F9600B41-7AC1-4AB3-D477-3DED96C45DA5}"/>
              </a:ext>
            </a:extLst>
          </p:cNvPr>
          <p:cNvSpPr>
            <a:spLocks noGrp="1"/>
          </p:cNvSpPr>
          <p:nvPr>
            <p:ph type="body" sz="quarter" idx="30"/>
          </p:nvPr>
        </p:nvSpPr>
        <p:spPr>
          <a:xfrm>
            <a:off x="583429" y="6040030"/>
            <a:ext cx="2542032" cy="265176"/>
          </a:xfrm>
        </p:spPr>
        <p:txBody>
          <a:bodyPr anchor="ctr"/>
          <a:lstStyle>
            <a:lvl1pPr marL="0" indent="0" algn="ctr">
              <a:lnSpc>
                <a:spcPct val="100000"/>
              </a:lnSpc>
              <a:spcBef>
                <a:spcPts val="0"/>
              </a:spcBef>
              <a:buNone/>
              <a:defRPr sz="1600" b="1" cap="all" spc="20" baseline="0">
                <a:latin typeface="+mj-lt"/>
              </a:defRPr>
            </a:lvl1pPr>
          </a:lstStyle>
          <a:p>
            <a:pPr lvl="0"/>
            <a:r>
              <a:rPr lang="en-US"/>
              <a:t>Click to edit Master text styles</a:t>
            </a:r>
          </a:p>
        </p:txBody>
      </p:sp>
      <p:sp>
        <p:nvSpPr>
          <p:cNvPr id="32" name="Text Placeholder 6">
            <a:extLst>
              <a:ext uri="{FF2B5EF4-FFF2-40B4-BE49-F238E27FC236}">
                <a16:creationId xmlns:a16="http://schemas.microsoft.com/office/drawing/2014/main" id="{F047050C-D925-8024-FE84-059D6ED498B8}"/>
              </a:ext>
            </a:extLst>
          </p:cNvPr>
          <p:cNvSpPr>
            <a:spLocks noGrp="1"/>
          </p:cNvSpPr>
          <p:nvPr>
            <p:ph type="body" sz="quarter" idx="31"/>
          </p:nvPr>
        </p:nvSpPr>
        <p:spPr>
          <a:xfrm>
            <a:off x="3457017" y="6040030"/>
            <a:ext cx="2542032" cy="265176"/>
          </a:xfrm>
        </p:spPr>
        <p:txBody>
          <a:bodyPr anchor="ctr"/>
          <a:lstStyle>
            <a:lvl1pPr marL="0" indent="0" algn="ctr">
              <a:lnSpc>
                <a:spcPct val="100000"/>
              </a:lnSpc>
              <a:spcBef>
                <a:spcPts val="0"/>
              </a:spcBef>
              <a:buNone/>
              <a:defRPr sz="1600" b="1" cap="all" spc="20" baseline="0">
                <a:latin typeface="+mj-lt"/>
              </a:defRPr>
            </a:lvl1pPr>
          </a:lstStyle>
          <a:p>
            <a:pPr lvl="0"/>
            <a:r>
              <a:rPr lang="en-US"/>
              <a:t>Click to edit Master text styles</a:t>
            </a:r>
          </a:p>
        </p:txBody>
      </p:sp>
      <p:sp>
        <p:nvSpPr>
          <p:cNvPr id="33" name="Text Placeholder 6">
            <a:extLst>
              <a:ext uri="{FF2B5EF4-FFF2-40B4-BE49-F238E27FC236}">
                <a16:creationId xmlns:a16="http://schemas.microsoft.com/office/drawing/2014/main" id="{FA98DD5A-5CCF-06EC-A37C-6B8F73DEA24B}"/>
              </a:ext>
            </a:extLst>
          </p:cNvPr>
          <p:cNvSpPr>
            <a:spLocks noGrp="1"/>
          </p:cNvSpPr>
          <p:nvPr>
            <p:ph type="body" sz="quarter" idx="32"/>
          </p:nvPr>
        </p:nvSpPr>
        <p:spPr>
          <a:xfrm>
            <a:off x="6330605" y="6040030"/>
            <a:ext cx="2542032" cy="265176"/>
          </a:xfrm>
        </p:spPr>
        <p:txBody>
          <a:bodyPr anchor="ctr"/>
          <a:lstStyle>
            <a:lvl1pPr marL="0" indent="0" algn="ctr">
              <a:lnSpc>
                <a:spcPct val="100000"/>
              </a:lnSpc>
              <a:spcBef>
                <a:spcPts val="0"/>
              </a:spcBef>
              <a:buNone/>
              <a:defRPr sz="1600" b="1" cap="all" spc="20" baseline="0">
                <a:latin typeface="+mj-lt"/>
              </a:defRPr>
            </a:lvl1pPr>
          </a:lstStyle>
          <a:p>
            <a:pPr lvl="0"/>
            <a:r>
              <a:rPr lang="en-US"/>
              <a:t>Click to edit Master text styles</a:t>
            </a:r>
          </a:p>
        </p:txBody>
      </p:sp>
      <p:sp>
        <p:nvSpPr>
          <p:cNvPr id="34" name="Text Placeholder 6">
            <a:extLst>
              <a:ext uri="{FF2B5EF4-FFF2-40B4-BE49-F238E27FC236}">
                <a16:creationId xmlns:a16="http://schemas.microsoft.com/office/drawing/2014/main" id="{36E51CF1-6CE1-4C2B-B0F3-E27AC9D8E07B}"/>
              </a:ext>
            </a:extLst>
          </p:cNvPr>
          <p:cNvSpPr>
            <a:spLocks noGrp="1"/>
          </p:cNvSpPr>
          <p:nvPr>
            <p:ph type="body" sz="quarter" idx="33"/>
          </p:nvPr>
        </p:nvSpPr>
        <p:spPr>
          <a:xfrm>
            <a:off x="9204193" y="6040030"/>
            <a:ext cx="2542032" cy="265176"/>
          </a:xfrm>
        </p:spPr>
        <p:txBody>
          <a:bodyPr anchor="ctr"/>
          <a:lstStyle>
            <a:lvl1pPr marL="0" indent="0" algn="ctr">
              <a:lnSpc>
                <a:spcPct val="100000"/>
              </a:lnSpc>
              <a:spcBef>
                <a:spcPts val="0"/>
              </a:spcBef>
              <a:buNone/>
              <a:defRPr sz="1600" b="1" cap="all" spc="20" baseline="0">
                <a:latin typeface="+mj-lt"/>
              </a:defRPr>
            </a:lvl1pPr>
          </a:lstStyle>
          <a:p>
            <a:pPr lvl="0"/>
            <a:r>
              <a:rPr lang="en-US"/>
              <a:t>Click to edit Master text styles</a:t>
            </a:r>
          </a:p>
        </p:txBody>
      </p:sp>
      <p:sp>
        <p:nvSpPr>
          <p:cNvPr id="35" name="Text Placeholder 6">
            <a:extLst>
              <a:ext uri="{FF2B5EF4-FFF2-40B4-BE49-F238E27FC236}">
                <a16:creationId xmlns:a16="http://schemas.microsoft.com/office/drawing/2014/main" id="{2E220CFE-09FA-9F6C-0140-22550E40408B}"/>
              </a:ext>
            </a:extLst>
          </p:cNvPr>
          <p:cNvSpPr>
            <a:spLocks noGrp="1"/>
          </p:cNvSpPr>
          <p:nvPr>
            <p:ph type="body" sz="quarter" idx="34"/>
          </p:nvPr>
        </p:nvSpPr>
        <p:spPr>
          <a:xfrm>
            <a:off x="620451" y="6281928"/>
            <a:ext cx="2404872" cy="265176"/>
          </a:xfrm>
        </p:spPr>
        <p:txBody>
          <a:bodyPr anchor="ctr"/>
          <a:lstStyle>
            <a:lvl1pPr marL="0" indent="0" algn="ctr">
              <a:lnSpc>
                <a:spcPct val="100000"/>
              </a:lnSpc>
              <a:spcBef>
                <a:spcPts val="0"/>
              </a:spcBef>
              <a:buNone/>
              <a:defRPr sz="1400" b="0" cap="none" spc="20" baseline="0">
                <a:latin typeface="+mn-lt"/>
              </a:defRPr>
            </a:lvl1pPr>
          </a:lstStyle>
          <a:p>
            <a:pPr lvl="0"/>
            <a:r>
              <a:rPr lang="en-US"/>
              <a:t>Click to edit Master text styles</a:t>
            </a:r>
          </a:p>
        </p:txBody>
      </p:sp>
      <p:sp>
        <p:nvSpPr>
          <p:cNvPr id="36" name="Text Placeholder 6">
            <a:extLst>
              <a:ext uri="{FF2B5EF4-FFF2-40B4-BE49-F238E27FC236}">
                <a16:creationId xmlns:a16="http://schemas.microsoft.com/office/drawing/2014/main" id="{2CD098FD-F755-DEEF-961D-C2CD950DD44B}"/>
              </a:ext>
            </a:extLst>
          </p:cNvPr>
          <p:cNvSpPr>
            <a:spLocks noGrp="1"/>
          </p:cNvSpPr>
          <p:nvPr>
            <p:ph type="body" sz="quarter" idx="35"/>
          </p:nvPr>
        </p:nvSpPr>
        <p:spPr>
          <a:xfrm>
            <a:off x="3494039" y="6281928"/>
            <a:ext cx="2404872" cy="265176"/>
          </a:xfrm>
        </p:spPr>
        <p:txBody>
          <a:bodyPr anchor="ctr"/>
          <a:lstStyle>
            <a:lvl1pPr marL="0" indent="0" algn="ctr">
              <a:lnSpc>
                <a:spcPct val="100000"/>
              </a:lnSpc>
              <a:spcBef>
                <a:spcPts val="0"/>
              </a:spcBef>
              <a:buNone/>
              <a:defRPr sz="1400" b="0" cap="none" spc="20" baseline="0">
                <a:latin typeface="+mn-lt"/>
              </a:defRPr>
            </a:lvl1pPr>
          </a:lstStyle>
          <a:p>
            <a:pPr lvl="0"/>
            <a:r>
              <a:rPr lang="en-US"/>
              <a:t>Click to edit Master text styles</a:t>
            </a:r>
          </a:p>
        </p:txBody>
      </p:sp>
      <p:sp>
        <p:nvSpPr>
          <p:cNvPr id="37" name="Text Placeholder 6">
            <a:extLst>
              <a:ext uri="{FF2B5EF4-FFF2-40B4-BE49-F238E27FC236}">
                <a16:creationId xmlns:a16="http://schemas.microsoft.com/office/drawing/2014/main" id="{7B8F406E-5772-0785-778D-9C3A53DF0139}"/>
              </a:ext>
            </a:extLst>
          </p:cNvPr>
          <p:cNvSpPr>
            <a:spLocks noGrp="1"/>
          </p:cNvSpPr>
          <p:nvPr>
            <p:ph type="body" sz="quarter" idx="36"/>
          </p:nvPr>
        </p:nvSpPr>
        <p:spPr>
          <a:xfrm>
            <a:off x="6367627" y="6281928"/>
            <a:ext cx="2404872" cy="265176"/>
          </a:xfrm>
        </p:spPr>
        <p:txBody>
          <a:bodyPr anchor="ctr"/>
          <a:lstStyle>
            <a:lvl1pPr marL="0" indent="0" algn="ctr">
              <a:lnSpc>
                <a:spcPct val="100000"/>
              </a:lnSpc>
              <a:spcBef>
                <a:spcPts val="0"/>
              </a:spcBef>
              <a:buNone/>
              <a:defRPr sz="1400" b="0" cap="none" spc="20" baseline="0">
                <a:latin typeface="+mn-lt"/>
              </a:defRPr>
            </a:lvl1pPr>
          </a:lstStyle>
          <a:p>
            <a:pPr lvl="0"/>
            <a:r>
              <a:rPr lang="en-US"/>
              <a:t>Click to edit Master text styles</a:t>
            </a:r>
          </a:p>
        </p:txBody>
      </p:sp>
      <p:sp>
        <p:nvSpPr>
          <p:cNvPr id="38" name="Text Placeholder 6">
            <a:extLst>
              <a:ext uri="{FF2B5EF4-FFF2-40B4-BE49-F238E27FC236}">
                <a16:creationId xmlns:a16="http://schemas.microsoft.com/office/drawing/2014/main" id="{FD8160AF-264D-1536-7344-9E2C417A0791}"/>
              </a:ext>
            </a:extLst>
          </p:cNvPr>
          <p:cNvSpPr>
            <a:spLocks noGrp="1"/>
          </p:cNvSpPr>
          <p:nvPr>
            <p:ph type="body" sz="quarter" idx="37"/>
          </p:nvPr>
        </p:nvSpPr>
        <p:spPr>
          <a:xfrm>
            <a:off x="9241215" y="6281928"/>
            <a:ext cx="2404872" cy="265176"/>
          </a:xfrm>
        </p:spPr>
        <p:txBody>
          <a:bodyPr anchor="ctr"/>
          <a:lstStyle>
            <a:lvl1pPr marL="0" indent="0" algn="ctr">
              <a:lnSpc>
                <a:spcPct val="100000"/>
              </a:lnSpc>
              <a:spcBef>
                <a:spcPts val="0"/>
              </a:spcBef>
              <a:buNone/>
              <a:defRPr sz="1400" b="0" cap="none" spc="20" baseline="0">
                <a:latin typeface="+mn-lt"/>
              </a:defRPr>
            </a:lvl1pPr>
          </a:lstStyle>
          <a:p>
            <a:pPr lvl="0"/>
            <a:r>
              <a:rPr lang="en-US"/>
              <a:t>Click to edit Master text styles</a:t>
            </a:r>
          </a:p>
        </p:txBody>
      </p:sp>
    </p:spTree>
    <p:extLst>
      <p:ext uri="{BB962C8B-B14F-4D97-AF65-F5344CB8AC3E}">
        <p14:creationId xmlns:p14="http://schemas.microsoft.com/office/powerpoint/2010/main" val="2607378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78801671-5354-25B9-AE33-6658E5653412}"/>
              </a:ext>
            </a:extLst>
          </p:cNvPr>
          <p:cNvSpPr>
            <a:spLocks noGrp="1"/>
          </p:cNvSpPr>
          <p:nvPr>
            <p:ph type="pic" sz="quarter" idx="13"/>
          </p:nvPr>
        </p:nvSpPr>
        <p:spPr>
          <a:xfrm>
            <a:off x="-19050" y="2075688"/>
            <a:ext cx="12188952" cy="1417320"/>
          </a:xfrm>
          <a:prstGeom prst="rect">
            <a:avLst/>
          </a:prstGeom>
        </p:spPr>
        <p:txBody>
          <a:bodyPr wrap="square">
            <a:noAutofit/>
          </a:bodyPr>
          <a:lstStyle>
            <a:lvl1pPr marL="0" indent="0" algn="ctr">
              <a:buNone/>
              <a:defRPr sz="1800"/>
            </a:lvl1pPr>
          </a:lstStyle>
          <a:p>
            <a:r>
              <a:rPr lang="en-US"/>
              <a:t>Click icon to add picture</a:t>
            </a:r>
            <a:endParaRPr lang="en-US" dirty="0"/>
          </a:p>
        </p:txBody>
      </p:sp>
      <p:sp>
        <p:nvSpPr>
          <p:cNvPr id="17" name="Text Placeholder 16">
            <a:extLst>
              <a:ext uri="{FF2B5EF4-FFF2-40B4-BE49-F238E27FC236}">
                <a16:creationId xmlns:a16="http://schemas.microsoft.com/office/drawing/2014/main" id="{0351F93D-D965-F520-0596-E03E472A49E5}"/>
              </a:ext>
            </a:extLst>
          </p:cNvPr>
          <p:cNvSpPr>
            <a:spLocks noGrp="1"/>
          </p:cNvSpPr>
          <p:nvPr>
            <p:ph type="body" sz="quarter" idx="18"/>
          </p:nvPr>
        </p:nvSpPr>
        <p:spPr>
          <a:xfrm>
            <a:off x="571500" y="2327104"/>
            <a:ext cx="1828979" cy="914489"/>
          </a:xfrm>
          <a:custGeom>
            <a:avLst/>
            <a:gdLst>
              <a:gd name="connsiteX0" fmla="*/ 91449 w 1828979"/>
              <a:gd name="connsiteY0" fmla="*/ 0 h 914489"/>
              <a:gd name="connsiteX1" fmla="*/ 1737530 w 1828979"/>
              <a:gd name="connsiteY1" fmla="*/ 0 h 914489"/>
              <a:gd name="connsiteX2" fmla="*/ 1828979 w 1828979"/>
              <a:gd name="connsiteY2" fmla="*/ 91449 h 914489"/>
              <a:gd name="connsiteX3" fmla="*/ 1828979 w 1828979"/>
              <a:gd name="connsiteY3" fmla="*/ 823040 h 914489"/>
              <a:gd name="connsiteX4" fmla="*/ 1737530 w 1828979"/>
              <a:gd name="connsiteY4" fmla="*/ 914489 h 914489"/>
              <a:gd name="connsiteX5" fmla="*/ 91449 w 1828979"/>
              <a:gd name="connsiteY5" fmla="*/ 914489 h 914489"/>
              <a:gd name="connsiteX6" fmla="*/ 0 w 1828979"/>
              <a:gd name="connsiteY6" fmla="*/ 823040 h 914489"/>
              <a:gd name="connsiteX7" fmla="*/ 0 w 1828979"/>
              <a:gd name="connsiteY7" fmla="*/ 91449 h 914489"/>
              <a:gd name="connsiteX8" fmla="*/ 91449 w 1828979"/>
              <a:gd name="connsiteY8" fmla="*/ 0 h 91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979" h="914489">
                <a:moveTo>
                  <a:pt x="91449" y="0"/>
                </a:moveTo>
                <a:lnTo>
                  <a:pt x="1737530" y="0"/>
                </a:lnTo>
                <a:cubicBezTo>
                  <a:pt x="1788036" y="0"/>
                  <a:pt x="1828979" y="40943"/>
                  <a:pt x="1828979" y="91449"/>
                </a:cubicBezTo>
                <a:lnTo>
                  <a:pt x="1828979" y="823040"/>
                </a:lnTo>
                <a:cubicBezTo>
                  <a:pt x="1828979" y="873546"/>
                  <a:pt x="1788036" y="914489"/>
                  <a:pt x="1737530" y="914489"/>
                </a:cubicBezTo>
                <a:lnTo>
                  <a:pt x="91449" y="914489"/>
                </a:lnTo>
                <a:cubicBezTo>
                  <a:pt x="40943" y="914489"/>
                  <a:pt x="0" y="873546"/>
                  <a:pt x="0" y="823040"/>
                </a:cubicBezTo>
                <a:lnTo>
                  <a:pt x="0" y="91449"/>
                </a:lnTo>
                <a:cubicBezTo>
                  <a:pt x="0" y="40943"/>
                  <a:pt x="40943" y="0"/>
                  <a:pt x="91449" y="0"/>
                </a:cubicBezTo>
                <a:close/>
              </a:path>
            </a:pathLst>
          </a:custGeom>
          <a:solidFill>
            <a:schemeClr val="accent2"/>
          </a:solidFill>
        </p:spPr>
        <p:txBody>
          <a:bodyPr wrap="square" anchor="ctr">
            <a:noAutofit/>
          </a:bodyPr>
          <a:lstStyle>
            <a:lvl1pPr marL="0" indent="0" algn="ctr">
              <a:lnSpc>
                <a:spcPct val="100000"/>
              </a:lnSpc>
              <a:spcBef>
                <a:spcPts val="0"/>
              </a:spcBef>
              <a:buNone/>
              <a:defRPr sz="1800" b="1" cap="none" spc="0" baseline="0">
                <a:solidFill>
                  <a:schemeClr val="bg1"/>
                </a:solidFill>
                <a:latin typeface="+mj-lt"/>
              </a:defRPr>
            </a:lvl1pPr>
          </a:lstStyle>
          <a:p>
            <a:pPr lvl="0"/>
            <a:r>
              <a:rPr lang="en-US"/>
              <a:t>Click to edit Master text styles</a:t>
            </a:r>
          </a:p>
        </p:txBody>
      </p:sp>
      <p:sp>
        <p:nvSpPr>
          <p:cNvPr id="2" name="Title 1">
            <a:extLst>
              <a:ext uri="{FF2B5EF4-FFF2-40B4-BE49-F238E27FC236}">
                <a16:creationId xmlns:a16="http://schemas.microsoft.com/office/drawing/2014/main" id="{24171600-BED0-74AC-E859-D58783F02246}"/>
              </a:ext>
            </a:extLst>
          </p:cNvPr>
          <p:cNvSpPr>
            <a:spLocks noGrp="1"/>
          </p:cNvSpPr>
          <p:nvPr>
            <p:ph type="title"/>
          </p:nvPr>
        </p:nvSpPr>
        <p:spPr>
          <a:xfrm>
            <a:off x="585216" y="548640"/>
            <a:ext cx="11000232" cy="713232"/>
          </a:xfrm>
        </p:spPr>
        <p:txBody>
          <a:bodyPr lIns="91440" tIns="45720" rIns="91440" bIns="45720"/>
          <a:lstStyle/>
          <a:p>
            <a:r>
              <a:rPr lang="en-US"/>
              <a:t>Click to edit Master title style</a:t>
            </a:r>
          </a:p>
        </p:txBody>
      </p:sp>
      <p:sp>
        <p:nvSpPr>
          <p:cNvPr id="3" name="Date Placeholder 2">
            <a:extLst>
              <a:ext uri="{FF2B5EF4-FFF2-40B4-BE49-F238E27FC236}">
                <a16:creationId xmlns:a16="http://schemas.microsoft.com/office/drawing/2014/main" id="{F8A0642D-F9B7-ABDD-56F1-C71B524A7900}"/>
              </a:ext>
            </a:extLst>
          </p:cNvPr>
          <p:cNvSpPr>
            <a:spLocks noGrp="1"/>
          </p:cNvSpPr>
          <p:nvPr>
            <p:ph type="dt" sz="half" idx="10"/>
          </p:nvPr>
        </p:nvSpPr>
        <p:spPr/>
        <p:txBody>
          <a:bodyPr/>
          <a:lstStyle/>
          <a:p>
            <a:r>
              <a:rPr lang="en-US" dirty="0"/>
              <a:t>20XX</a:t>
            </a:r>
          </a:p>
        </p:txBody>
      </p:sp>
      <p:sp>
        <p:nvSpPr>
          <p:cNvPr id="4" name="Slide Number Placeholder 3">
            <a:extLst>
              <a:ext uri="{FF2B5EF4-FFF2-40B4-BE49-F238E27FC236}">
                <a16:creationId xmlns:a16="http://schemas.microsoft.com/office/drawing/2014/main" id="{2CF20FC0-560E-9B91-B06D-87FEC1642A37}"/>
              </a:ext>
            </a:extLst>
          </p:cNvPr>
          <p:cNvSpPr>
            <a:spLocks noGrp="1"/>
          </p:cNvSpPr>
          <p:nvPr>
            <p:ph type="sldNum" sz="quarter" idx="11"/>
          </p:nvPr>
        </p:nvSpPr>
        <p:spPr/>
        <p:txBody>
          <a:bodyPr/>
          <a:lstStyle/>
          <a:p>
            <a:fld id="{B776CE9F-4BD8-A748-847B-B97BB3C5BACA}" type="slidenum">
              <a:rPr lang="en-US" smtClean="0"/>
              <a:pPr/>
              <a:t>‹#›</a:t>
            </a:fld>
            <a:endParaRPr lang="en-US" dirty="0"/>
          </a:p>
        </p:txBody>
      </p:sp>
      <p:sp>
        <p:nvSpPr>
          <p:cNvPr id="5" name="Footer Placeholder 4">
            <a:extLst>
              <a:ext uri="{FF2B5EF4-FFF2-40B4-BE49-F238E27FC236}">
                <a16:creationId xmlns:a16="http://schemas.microsoft.com/office/drawing/2014/main" id="{2AD479E1-9472-4ACD-160F-8E0AF3DC343D}"/>
              </a:ext>
            </a:extLst>
          </p:cNvPr>
          <p:cNvSpPr>
            <a:spLocks noGrp="1"/>
          </p:cNvSpPr>
          <p:nvPr>
            <p:ph type="ftr" sz="quarter" idx="12"/>
          </p:nvPr>
        </p:nvSpPr>
        <p:spPr/>
        <p:txBody>
          <a:bodyPr/>
          <a:lstStyle/>
          <a:p>
            <a:r>
              <a:rPr lang="en-US" dirty="0"/>
              <a:t>Presentation title</a:t>
            </a:r>
          </a:p>
        </p:txBody>
      </p:sp>
      <p:sp>
        <p:nvSpPr>
          <p:cNvPr id="11" name="Text Placeholder 6">
            <a:extLst>
              <a:ext uri="{FF2B5EF4-FFF2-40B4-BE49-F238E27FC236}">
                <a16:creationId xmlns:a16="http://schemas.microsoft.com/office/drawing/2014/main" id="{BC0F7A7B-C617-73EF-C258-1DE68E292A55}"/>
              </a:ext>
            </a:extLst>
          </p:cNvPr>
          <p:cNvSpPr>
            <a:spLocks noGrp="1"/>
          </p:cNvSpPr>
          <p:nvPr>
            <p:ph type="body" sz="quarter" idx="22"/>
          </p:nvPr>
        </p:nvSpPr>
        <p:spPr>
          <a:xfrm>
            <a:off x="576072" y="3648456"/>
            <a:ext cx="1828800" cy="950976"/>
          </a:xfrm>
        </p:spPr>
        <p:txBody>
          <a:bodyPr anchor="t"/>
          <a:lstStyle>
            <a:lvl1pPr marL="0" indent="0" algn="ctr">
              <a:lnSpc>
                <a:spcPct val="100000"/>
              </a:lnSpc>
              <a:spcBef>
                <a:spcPts val="0"/>
              </a:spcBef>
              <a:buNone/>
              <a:defRPr sz="1400" b="0" cap="none" spc="0" baseline="0">
                <a:latin typeface="Georgia Pro" panose="02040502050405020303" pitchFamily="18" charset="0"/>
              </a:defRPr>
            </a:lvl1pPr>
          </a:lstStyle>
          <a:p>
            <a:pPr lvl="0"/>
            <a:r>
              <a:rPr lang="en-US"/>
              <a:t>Click to edit Master text styles</a:t>
            </a:r>
          </a:p>
        </p:txBody>
      </p:sp>
      <p:sp>
        <p:nvSpPr>
          <p:cNvPr id="18" name="Text Placeholder 17">
            <a:extLst>
              <a:ext uri="{FF2B5EF4-FFF2-40B4-BE49-F238E27FC236}">
                <a16:creationId xmlns:a16="http://schemas.microsoft.com/office/drawing/2014/main" id="{97B23B82-FE48-691B-0614-E1EBC6726660}"/>
              </a:ext>
            </a:extLst>
          </p:cNvPr>
          <p:cNvSpPr>
            <a:spLocks noGrp="1"/>
          </p:cNvSpPr>
          <p:nvPr>
            <p:ph type="body" sz="quarter" idx="26"/>
          </p:nvPr>
        </p:nvSpPr>
        <p:spPr>
          <a:xfrm>
            <a:off x="2858643" y="2327104"/>
            <a:ext cx="1828979" cy="914489"/>
          </a:xfrm>
          <a:custGeom>
            <a:avLst/>
            <a:gdLst>
              <a:gd name="connsiteX0" fmla="*/ 91449 w 1828979"/>
              <a:gd name="connsiteY0" fmla="*/ 0 h 914489"/>
              <a:gd name="connsiteX1" fmla="*/ 1737530 w 1828979"/>
              <a:gd name="connsiteY1" fmla="*/ 0 h 914489"/>
              <a:gd name="connsiteX2" fmla="*/ 1828979 w 1828979"/>
              <a:gd name="connsiteY2" fmla="*/ 91449 h 914489"/>
              <a:gd name="connsiteX3" fmla="*/ 1828979 w 1828979"/>
              <a:gd name="connsiteY3" fmla="*/ 823040 h 914489"/>
              <a:gd name="connsiteX4" fmla="*/ 1737530 w 1828979"/>
              <a:gd name="connsiteY4" fmla="*/ 914489 h 914489"/>
              <a:gd name="connsiteX5" fmla="*/ 91449 w 1828979"/>
              <a:gd name="connsiteY5" fmla="*/ 914489 h 914489"/>
              <a:gd name="connsiteX6" fmla="*/ 0 w 1828979"/>
              <a:gd name="connsiteY6" fmla="*/ 823040 h 914489"/>
              <a:gd name="connsiteX7" fmla="*/ 0 w 1828979"/>
              <a:gd name="connsiteY7" fmla="*/ 91449 h 914489"/>
              <a:gd name="connsiteX8" fmla="*/ 91449 w 1828979"/>
              <a:gd name="connsiteY8" fmla="*/ 0 h 91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979" h="914489">
                <a:moveTo>
                  <a:pt x="91449" y="0"/>
                </a:moveTo>
                <a:lnTo>
                  <a:pt x="1737530" y="0"/>
                </a:lnTo>
                <a:cubicBezTo>
                  <a:pt x="1788036" y="0"/>
                  <a:pt x="1828979" y="40943"/>
                  <a:pt x="1828979" y="91449"/>
                </a:cubicBezTo>
                <a:lnTo>
                  <a:pt x="1828979" y="823040"/>
                </a:lnTo>
                <a:cubicBezTo>
                  <a:pt x="1828979" y="873546"/>
                  <a:pt x="1788036" y="914489"/>
                  <a:pt x="1737530" y="914489"/>
                </a:cubicBezTo>
                <a:lnTo>
                  <a:pt x="91449" y="914489"/>
                </a:lnTo>
                <a:cubicBezTo>
                  <a:pt x="40943" y="914489"/>
                  <a:pt x="0" y="873546"/>
                  <a:pt x="0" y="823040"/>
                </a:cubicBezTo>
                <a:lnTo>
                  <a:pt x="0" y="91449"/>
                </a:lnTo>
                <a:cubicBezTo>
                  <a:pt x="0" y="40943"/>
                  <a:pt x="40943" y="0"/>
                  <a:pt x="91449" y="0"/>
                </a:cubicBezTo>
                <a:close/>
              </a:path>
            </a:pathLst>
          </a:custGeom>
          <a:solidFill>
            <a:schemeClr val="accent2"/>
          </a:solidFill>
        </p:spPr>
        <p:txBody>
          <a:bodyPr wrap="square" anchor="ctr">
            <a:noAutofit/>
          </a:bodyPr>
          <a:lstStyle>
            <a:lvl1pPr marL="0" indent="0" algn="ctr">
              <a:lnSpc>
                <a:spcPct val="100000"/>
              </a:lnSpc>
              <a:spcBef>
                <a:spcPts val="0"/>
              </a:spcBef>
              <a:buNone/>
              <a:defRPr sz="1800" b="1" cap="none" spc="0" baseline="0">
                <a:solidFill>
                  <a:schemeClr val="bg1"/>
                </a:solidFill>
                <a:latin typeface="+mj-lt"/>
              </a:defRPr>
            </a:lvl1pPr>
          </a:lstStyle>
          <a:p>
            <a:pPr lvl="0"/>
            <a:r>
              <a:rPr lang="en-US"/>
              <a:t>Click to edit Master text styles</a:t>
            </a:r>
          </a:p>
        </p:txBody>
      </p:sp>
      <p:sp>
        <p:nvSpPr>
          <p:cNvPr id="19" name="Text Placeholder 18">
            <a:extLst>
              <a:ext uri="{FF2B5EF4-FFF2-40B4-BE49-F238E27FC236}">
                <a16:creationId xmlns:a16="http://schemas.microsoft.com/office/drawing/2014/main" id="{BC38ADFA-DB10-BC5C-BC22-FDE36D0C70D8}"/>
              </a:ext>
            </a:extLst>
          </p:cNvPr>
          <p:cNvSpPr>
            <a:spLocks noGrp="1"/>
          </p:cNvSpPr>
          <p:nvPr>
            <p:ph type="body" sz="quarter" idx="27"/>
          </p:nvPr>
        </p:nvSpPr>
        <p:spPr>
          <a:xfrm>
            <a:off x="5145786" y="2327104"/>
            <a:ext cx="1828979" cy="914489"/>
          </a:xfrm>
          <a:custGeom>
            <a:avLst/>
            <a:gdLst>
              <a:gd name="connsiteX0" fmla="*/ 91449 w 1828979"/>
              <a:gd name="connsiteY0" fmla="*/ 0 h 914489"/>
              <a:gd name="connsiteX1" fmla="*/ 1737530 w 1828979"/>
              <a:gd name="connsiteY1" fmla="*/ 0 h 914489"/>
              <a:gd name="connsiteX2" fmla="*/ 1828979 w 1828979"/>
              <a:gd name="connsiteY2" fmla="*/ 91449 h 914489"/>
              <a:gd name="connsiteX3" fmla="*/ 1828979 w 1828979"/>
              <a:gd name="connsiteY3" fmla="*/ 823040 h 914489"/>
              <a:gd name="connsiteX4" fmla="*/ 1737530 w 1828979"/>
              <a:gd name="connsiteY4" fmla="*/ 914489 h 914489"/>
              <a:gd name="connsiteX5" fmla="*/ 91449 w 1828979"/>
              <a:gd name="connsiteY5" fmla="*/ 914489 h 914489"/>
              <a:gd name="connsiteX6" fmla="*/ 0 w 1828979"/>
              <a:gd name="connsiteY6" fmla="*/ 823040 h 914489"/>
              <a:gd name="connsiteX7" fmla="*/ 0 w 1828979"/>
              <a:gd name="connsiteY7" fmla="*/ 91449 h 914489"/>
              <a:gd name="connsiteX8" fmla="*/ 91449 w 1828979"/>
              <a:gd name="connsiteY8" fmla="*/ 0 h 91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979" h="914489">
                <a:moveTo>
                  <a:pt x="91449" y="0"/>
                </a:moveTo>
                <a:lnTo>
                  <a:pt x="1737530" y="0"/>
                </a:lnTo>
                <a:cubicBezTo>
                  <a:pt x="1788036" y="0"/>
                  <a:pt x="1828979" y="40943"/>
                  <a:pt x="1828979" y="91449"/>
                </a:cubicBezTo>
                <a:lnTo>
                  <a:pt x="1828979" y="823040"/>
                </a:lnTo>
                <a:cubicBezTo>
                  <a:pt x="1828979" y="873546"/>
                  <a:pt x="1788036" y="914489"/>
                  <a:pt x="1737530" y="914489"/>
                </a:cubicBezTo>
                <a:lnTo>
                  <a:pt x="91449" y="914489"/>
                </a:lnTo>
                <a:cubicBezTo>
                  <a:pt x="40943" y="914489"/>
                  <a:pt x="0" y="873546"/>
                  <a:pt x="0" y="823040"/>
                </a:cubicBezTo>
                <a:lnTo>
                  <a:pt x="0" y="91449"/>
                </a:lnTo>
                <a:cubicBezTo>
                  <a:pt x="0" y="40943"/>
                  <a:pt x="40943" y="0"/>
                  <a:pt x="91449" y="0"/>
                </a:cubicBezTo>
                <a:close/>
              </a:path>
            </a:pathLst>
          </a:custGeom>
          <a:solidFill>
            <a:schemeClr val="accent2"/>
          </a:solidFill>
        </p:spPr>
        <p:txBody>
          <a:bodyPr wrap="square" anchor="ctr">
            <a:noAutofit/>
          </a:bodyPr>
          <a:lstStyle>
            <a:lvl1pPr marL="0" indent="0" algn="ctr">
              <a:lnSpc>
                <a:spcPct val="100000"/>
              </a:lnSpc>
              <a:spcBef>
                <a:spcPts val="0"/>
              </a:spcBef>
              <a:buNone/>
              <a:defRPr sz="1800" b="1" cap="none" spc="0" baseline="0">
                <a:solidFill>
                  <a:schemeClr val="bg1"/>
                </a:solidFill>
                <a:latin typeface="+mj-lt"/>
              </a:defRPr>
            </a:lvl1pPr>
          </a:lstStyle>
          <a:p>
            <a:pPr lvl="0"/>
            <a:r>
              <a:rPr lang="en-US"/>
              <a:t>Click to edit Master text styles</a:t>
            </a:r>
          </a:p>
        </p:txBody>
      </p:sp>
      <p:sp>
        <p:nvSpPr>
          <p:cNvPr id="21" name="Text Placeholder 20">
            <a:extLst>
              <a:ext uri="{FF2B5EF4-FFF2-40B4-BE49-F238E27FC236}">
                <a16:creationId xmlns:a16="http://schemas.microsoft.com/office/drawing/2014/main" id="{23303E63-49FF-BF6A-65B2-B3791D5E8E92}"/>
              </a:ext>
            </a:extLst>
          </p:cNvPr>
          <p:cNvSpPr>
            <a:spLocks noGrp="1"/>
          </p:cNvSpPr>
          <p:nvPr>
            <p:ph type="body" sz="quarter" idx="28"/>
          </p:nvPr>
        </p:nvSpPr>
        <p:spPr>
          <a:xfrm>
            <a:off x="7432929" y="2327104"/>
            <a:ext cx="1828979" cy="914489"/>
          </a:xfrm>
          <a:custGeom>
            <a:avLst/>
            <a:gdLst>
              <a:gd name="connsiteX0" fmla="*/ 91449 w 1828979"/>
              <a:gd name="connsiteY0" fmla="*/ 0 h 914489"/>
              <a:gd name="connsiteX1" fmla="*/ 1737530 w 1828979"/>
              <a:gd name="connsiteY1" fmla="*/ 0 h 914489"/>
              <a:gd name="connsiteX2" fmla="*/ 1828979 w 1828979"/>
              <a:gd name="connsiteY2" fmla="*/ 91449 h 914489"/>
              <a:gd name="connsiteX3" fmla="*/ 1828979 w 1828979"/>
              <a:gd name="connsiteY3" fmla="*/ 823040 h 914489"/>
              <a:gd name="connsiteX4" fmla="*/ 1737530 w 1828979"/>
              <a:gd name="connsiteY4" fmla="*/ 914489 h 914489"/>
              <a:gd name="connsiteX5" fmla="*/ 91449 w 1828979"/>
              <a:gd name="connsiteY5" fmla="*/ 914489 h 914489"/>
              <a:gd name="connsiteX6" fmla="*/ 0 w 1828979"/>
              <a:gd name="connsiteY6" fmla="*/ 823040 h 914489"/>
              <a:gd name="connsiteX7" fmla="*/ 0 w 1828979"/>
              <a:gd name="connsiteY7" fmla="*/ 91449 h 914489"/>
              <a:gd name="connsiteX8" fmla="*/ 91449 w 1828979"/>
              <a:gd name="connsiteY8" fmla="*/ 0 h 91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979" h="914489">
                <a:moveTo>
                  <a:pt x="91449" y="0"/>
                </a:moveTo>
                <a:lnTo>
                  <a:pt x="1737530" y="0"/>
                </a:lnTo>
                <a:cubicBezTo>
                  <a:pt x="1788036" y="0"/>
                  <a:pt x="1828979" y="40943"/>
                  <a:pt x="1828979" y="91449"/>
                </a:cubicBezTo>
                <a:lnTo>
                  <a:pt x="1828979" y="823040"/>
                </a:lnTo>
                <a:cubicBezTo>
                  <a:pt x="1828979" y="873546"/>
                  <a:pt x="1788036" y="914489"/>
                  <a:pt x="1737530" y="914489"/>
                </a:cubicBezTo>
                <a:lnTo>
                  <a:pt x="91449" y="914489"/>
                </a:lnTo>
                <a:cubicBezTo>
                  <a:pt x="40943" y="914489"/>
                  <a:pt x="0" y="873546"/>
                  <a:pt x="0" y="823040"/>
                </a:cubicBezTo>
                <a:lnTo>
                  <a:pt x="0" y="91449"/>
                </a:lnTo>
                <a:cubicBezTo>
                  <a:pt x="0" y="40943"/>
                  <a:pt x="40943" y="0"/>
                  <a:pt x="91449" y="0"/>
                </a:cubicBezTo>
                <a:close/>
              </a:path>
            </a:pathLst>
          </a:custGeom>
          <a:solidFill>
            <a:schemeClr val="accent2"/>
          </a:solidFill>
        </p:spPr>
        <p:txBody>
          <a:bodyPr wrap="square" anchor="ctr">
            <a:noAutofit/>
          </a:bodyPr>
          <a:lstStyle>
            <a:lvl1pPr marL="0" indent="0" algn="ctr">
              <a:lnSpc>
                <a:spcPct val="100000"/>
              </a:lnSpc>
              <a:spcBef>
                <a:spcPts val="0"/>
              </a:spcBef>
              <a:buNone/>
              <a:defRPr sz="1800" b="1" cap="none" spc="0" baseline="0">
                <a:solidFill>
                  <a:schemeClr val="bg1"/>
                </a:solidFill>
                <a:latin typeface="+mj-lt"/>
              </a:defRPr>
            </a:lvl1pPr>
          </a:lstStyle>
          <a:p>
            <a:pPr lvl="0"/>
            <a:r>
              <a:rPr lang="en-US"/>
              <a:t>Click to edit Master text styles</a:t>
            </a:r>
          </a:p>
        </p:txBody>
      </p:sp>
      <p:sp>
        <p:nvSpPr>
          <p:cNvPr id="30" name="Text Placeholder 29">
            <a:extLst>
              <a:ext uri="{FF2B5EF4-FFF2-40B4-BE49-F238E27FC236}">
                <a16:creationId xmlns:a16="http://schemas.microsoft.com/office/drawing/2014/main" id="{019BCBF8-9A0B-77E4-5DF7-8CD785D7591D}"/>
              </a:ext>
            </a:extLst>
          </p:cNvPr>
          <p:cNvSpPr>
            <a:spLocks noGrp="1"/>
          </p:cNvSpPr>
          <p:nvPr>
            <p:ph type="body" sz="quarter" idx="30"/>
          </p:nvPr>
        </p:nvSpPr>
        <p:spPr>
          <a:xfrm>
            <a:off x="9720072" y="2327104"/>
            <a:ext cx="1828979" cy="914489"/>
          </a:xfrm>
          <a:custGeom>
            <a:avLst/>
            <a:gdLst>
              <a:gd name="connsiteX0" fmla="*/ 91449 w 1828979"/>
              <a:gd name="connsiteY0" fmla="*/ 0 h 914489"/>
              <a:gd name="connsiteX1" fmla="*/ 1737530 w 1828979"/>
              <a:gd name="connsiteY1" fmla="*/ 0 h 914489"/>
              <a:gd name="connsiteX2" fmla="*/ 1828979 w 1828979"/>
              <a:gd name="connsiteY2" fmla="*/ 91449 h 914489"/>
              <a:gd name="connsiteX3" fmla="*/ 1828979 w 1828979"/>
              <a:gd name="connsiteY3" fmla="*/ 823040 h 914489"/>
              <a:gd name="connsiteX4" fmla="*/ 1737530 w 1828979"/>
              <a:gd name="connsiteY4" fmla="*/ 914489 h 914489"/>
              <a:gd name="connsiteX5" fmla="*/ 91449 w 1828979"/>
              <a:gd name="connsiteY5" fmla="*/ 914489 h 914489"/>
              <a:gd name="connsiteX6" fmla="*/ 0 w 1828979"/>
              <a:gd name="connsiteY6" fmla="*/ 823040 h 914489"/>
              <a:gd name="connsiteX7" fmla="*/ 0 w 1828979"/>
              <a:gd name="connsiteY7" fmla="*/ 91449 h 914489"/>
              <a:gd name="connsiteX8" fmla="*/ 91449 w 1828979"/>
              <a:gd name="connsiteY8" fmla="*/ 0 h 91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979" h="914489">
                <a:moveTo>
                  <a:pt x="91449" y="0"/>
                </a:moveTo>
                <a:lnTo>
                  <a:pt x="1737530" y="0"/>
                </a:lnTo>
                <a:cubicBezTo>
                  <a:pt x="1788036" y="0"/>
                  <a:pt x="1828979" y="40943"/>
                  <a:pt x="1828979" y="91449"/>
                </a:cubicBezTo>
                <a:lnTo>
                  <a:pt x="1828979" y="823040"/>
                </a:lnTo>
                <a:cubicBezTo>
                  <a:pt x="1828979" y="873546"/>
                  <a:pt x="1788036" y="914489"/>
                  <a:pt x="1737530" y="914489"/>
                </a:cubicBezTo>
                <a:lnTo>
                  <a:pt x="91449" y="914489"/>
                </a:lnTo>
                <a:cubicBezTo>
                  <a:pt x="40943" y="914489"/>
                  <a:pt x="0" y="873546"/>
                  <a:pt x="0" y="823040"/>
                </a:cubicBezTo>
                <a:lnTo>
                  <a:pt x="0" y="91449"/>
                </a:lnTo>
                <a:cubicBezTo>
                  <a:pt x="0" y="40943"/>
                  <a:pt x="40943" y="0"/>
                  <a:pt x="91449" y="0"/>
                </a:cubicBezTo>
                <a:close/>
              </a:path>
            </a:pathLst>
          </a:custGeom>
          <a:solidFill>
            <a:schemeClr val="accent2"/>
          </a:solidFill>
        </p:spPr>
        <p:txBody>
          <a:bodyPr wrap="square" anchor="ctr">
            <a:noAutofit/>
          </a:bodyPr>
          <a:lstStyle>
            <a:lvl1pPr marL="0" indent="0" algn="ctr">
              <a:lnSpc>
                <a:spcPct val="100000"/>
              </a:lnSpc>
              <a:spcBef>
                <a:spcPts val="0"/>
              </a:spcBef>
              <a:buNone/>
              <a:defRPr sz="1800" b="1" cap="none" spc="0" baseline="0">
                <a:solidFill>
                  <a:schemeClr val="bg1"/>
                </a:solidFill>
                <a:latin typeface="+mj-lt"/>
              </a:defRPr>
            </a:lvl1pPr>
          </a:lstStyle>
          <a:p>
            <a:pPr lvl="0"/>
            <a:r>
              <a:rPr lang="en-US"/>
              <a:t>Click to edit Master text styles</a:t>
            </a:r>
          </a:p>
        </p:txBody>
      </p:sp>
      <p:sp>
        <p:nvSpPr>
          <p:cNvPr id="31" name="Text Placeholder 6">
            <a:extLst>
              <a:ext uri="{FF2B5EF4-FFF2-40B4-BE49-F238E27FC236}">
                <a16:creationId xmlns:a16="http://schemas.microsoft.com/office/drawing/2014/main" id="{370E1F27-CA25-CC83-8648-BD2FF6566290}"/>
              </a:ext>
            </a:extLst>
          </p:cNvPr>
          <p:cNvSpPr>
            <a:spLocks noGrp="1"/>
          </p:cNvSpPr>
          <p:nvPr>
            <p:ph type="body" sz="quarter" idx="31"/>
          </p:nvPr>
        </p:nvSpPr>
        <p:spPr>
          <a:xfrm>
            <a:off x="2862072" y="3648456"/>
            <a:ext cx="1828800" cy="950976"/>
          </a:xfrm>
        </p:spPr>
        <p:txBody>
          <a:bodyPr anchor="t"/>
          <a:lstStyle>
            <a:lvl1pPr marL="0" indent="0" algn="ctr">
              <a:lnSpc>
                <a:spcPct val="100000"/>
              </a:lnSpc>
              <a:spcBef>
                <a:spcPts val="0"/>
              </a:spcBef>
              <a:buNone/>
              <a:defRPr sz="1400" b="0" cap="none" spc="0" baseline="0">
                <a:latin typeface="Georgia Pro" panose="02040502050405020303" pitchFamily="18" charset="0"/>
              </a:defRPr>
            </a:lvl1pPr>
          </a:lstStyle>
          <a:p>
            <a:pPr lvl="0"/>
            <a:r>
              <a:rPr lang="en-US"/>
              <a:t>Click to edit Master text styles</a:t>
            </a:r>
          </a:p>
        </p:txBody>
      </p:sp>
      <p:sp>
        <p:nvSpPr>
          <p:cNvPr id="32" name="Text Placeholder 6">
            <a:extLst>
              <a:ext uri="{FF2B5EF4-FFF2-40B4-BE49-F238E27FC236}">
                <a16:creationId xmlns:a16="http://schemas.microsoft.com/office/drawing/2014/main" id="{06E2DAC1-4D59-B9A9-D3E3-8469F6A80648}"/>
              </a:ext>
            </a:extLst>
          </p:cNvPr>
          <p:cNvSpPr>
            <a:spLocks noGrp="1"/>
          </p:cNvSpPr>
          <p:nvPr>
            <p:ph type="body" sz="quarter" idx="32"/>
          </p:nvPr>
        </p:nvSpPr>
        <p:spPr>
          <a:xfrm>
            <a:off x="5148072" y="3648456"/>
            <a:ext cx="1828800" cy="950976"/>
          </a:xfrm>
        </p:spPr>
        <p:txBody>
          <a:bodyPr anchor="t"/>
          <a:lstStyle>
            <a:lvl1pPr marL="0" indent="0" algn="ctr">
              <a:lnSpc>
                <a:spcPct val="100000"/>
              </a:lnSpc>
              <a:spcBef>
                <a:spcPts val="0"/>
              </a:spcBef>
              <a:buNone/>
              <a:defRPr sz="1400" b="0" cap="none" spc="0" baseline="0">
                <a:latin typeface="Georgia Pro" panose="02040502050405020303" pitchFamily="18" charset="0"/>
              </a:defRPr>
            </a:lvl1pPr>
          </a:lstStyle>
          <a:p>
            <a:pPr lvl="0"/>
            <a:r>
              <a:rPr lang="en-US"/>
              <a:t>Click to edit Master text styles</a:t>
            </a:r>
          </a:p>
        </p:txBody>
      </p:sp>
      <p:sp>
        <p:nvSpPr>
          <p:cNvPr id="33" name="Text Placeholder 6">
            <a:extLst>
              <a:ext uri="{FF2B5EF4-FFF2-40B4-BE49-F238E27FC236}">
                <a16:creationId xmlns:a16="http://schemas.microsoft.com/office/drawing/2014/main" id="{7CCFBD73-F10F-920A-8618-49FA1D1D7B3E}"/>
              </a:ext>
            </a:extLst>
          </p:cNvPr>
          <p:cNvSpPr>
            <a:spLocks noGrp="1"/>
          </p:cNvSpPr>
          <p:nvPr>
            <p:ph type="body" sz="quarter" idx="33"/>
          </p:nvPr>
        </p:nvSpPr>
        <p:spPr>
          <a:xfrm>
            <a:off x="7434072" y="3648456"/>
            <a:ext cx="1828800" cy="950976"/>
          </a:xfrm>
        </p:spPr>
        <p:txBody>
          <a:bodyPr anchor="t"/>
          <a:lstStyle>
            <a:lvl1pPr marL="0" indent="0" algn="ctr">
              <a:lnSpc>
                <a:spcPct val="100000"/>
              </a:lnSpc>
              <a:spcBef>
                <a:spcPts val="0"/>
              </a:spcBef>
              <a:buNone/>
              <a:defRPr sz="1400" b="0" cap="none" spc="0" baseline="0">
                <a:latin typeface="Georgia Pro" panose="02040502050405020303" pitchFamily="18" charset="0"/>
              </a:defRPr>
            </a:lvl1pPr>
          </a:lstStyle>
          <a:p>
            <a:pPr lvl="0"/>
            <a:r>
              <a:rPr lang="en-US"/>
              <a:t>Click to edit Master text styles</a:t>
            </a:r>
          </a:p>
        </p:txBody>
      </p:sp>
      <p:sp>
        <p:nvSpPr>
          <p:cNvPr id="34" name="Text Placeholder 6">
            <a:extLst>
              <a:ext uri="{FF2B5EF4-FFF2-40B4-BE49-F238E27FC236}">
                <a16:creationId xmlns:a16="http://schemas.microsoft.com/office/drawing/2014/main" id="{28FCF34F-43DD-F6CD-17E8-071731386710}"/>
              </a:ext>
            </a:extLst>
          </p:cNvPr>
          <p:cNvSpPr>
            <a:spLocks noGrp="1"/>
          </p:cNvSpPr>
          <p:nvPr>
            <p:ph type="body" sz="quarter" idx="34"/>
          </p:nvPr>
        </p:nvSpPr>
        <p:spPr>
          <a:xfrm>
            <a:off x="9720072" y="3648456"/>
            <a:ext cx="1828800" cy="950976"/>
          </a:xfrm>
        </p:spPr>
        <p:txBody>
          <a:bodyPr anchor="t"/>
          <a:lstStyle>
            <a:lvl1pPr marL="0" indent="0" algn="ctr">
              <a:lnSpc>
                <a:spcPct val="100000"/>
              </a:lnSpc>
              <a:spcBef>
                <a:spcPts val="0"/>
              </a:spcBef>
              <a:buNone/>
              <a:defRPr sz="1400" b="0" cap="none" spc="0" baseline="0">
                <a:latin typeface="Georgia Pro" panose="02040502050405020303" pitchFamily="18" charset="0"/>
              </a:defRPr>
            </a:lvl1pPr>
          </a:lstStyle>
          <a:p>
            <a:pPr lvl="0"/>
            <a:r>
              <a:rPr lang="en-US"/>
              <a:t>Click to edit Master text styles</a:t>
            </a:r>
          </a:p>
        </p:txBody>
      </p:sp>
    </p:spTree>
    <p:extLst>
      <p:ext uri="{BB962C8B-B14F-4D97-AF65-F5344CB8AC3E}">
        <p14:creationId xmlns:p14="http://schemas.microsoft.com/office/powerpoint/2010/main" val="427323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4D044BB4-1B7E-4DBA-EC46-8BD07359AA4C}"/>
              </a:ext>
            </a:extLst>
          </p:cNvPr>
          <p:cNvCxnSpPr>
            <a:cxnSpLocks/>
          </p:cNvCxnSpPr>
          <p:nvPr userDrawn="1"/>
        </p:nvCxnSpPr>
        <p:spPr>
          <a:xfrm>
            <a:off x="571500" y="6475009"/>
            <a:ext cx="11010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3E4EDB9-E572-C95C-6320-EE6B1FA9573F}"/>
              </a:ext>
            </a:extLst>
          </p:cNvPr>
          <p:cNvSpPr txBox="1"/>
          <p:nvPr userDrawn="1"/>
        </p:nvSpPr>
        <p:spPr>
          <a:xfrm>
            <a:off x="5718675" y="6349075"/>
            <a:ext cx="757170" cy="261610"/>
          </a:xfrm>
          <a:prstGeom prst="rect">
            <a:avLst/>
          </a:prstGeom>
          <a:solidFill>
            <a:schemeClr val="accent4"/>
          </a:solidFill>
        </p:spPr>
        <p:txBody>
          <a:bodyPr wrap="square" rtlCol="0">
            <a:spAutoFit/>
          </a:bodyPr>
          <a:lstStyle/>
          <a:p>
            <a:pPr algn="ctr"/>
            <a:endParaRPr lang="en-US" sz="1100" dirty="0">
              <a:latin typeface="Posterama" panose="020B0504020200020000" pitchFamily="34" charset="0"/>
              <a:cs typeface="Posterama" panose="020B0504020200020000" pitchFamily="34" charset="0"/>
            </a:endParaRPr>
          </a:p>
        </p:txBody>
      </p:sp>
      <p:sp>
        <p:nvSpPr>
          <p:cNvPr id="2" name="Title Placeholder 1">
            <a:extLst>
              <a:ext uri="{FF2B5EF4-FFF2-40B4-BE49-F238E27FC236}">
                <a16:creationId xmlns:a16="http://schemas.microsoft.com/office/drawing/2014/main" id="{05E3E706-5D5F-97F2-1290-CD23D05AE861}"/>
              </a:ext>
            </a:extLst>
          </p:cNvPr>
          <p:cNvSpPr>
            <a:spLocks noGrp="1"/>
          </p:cNvSpPr>
          <p:nvPr>
            <p:ph type="title"/>
          </p:nvPr>
        </p:nvSpPr>
        <p:spPr>
          <a:xfrm>
            <a:off x="585216" y="539496"/>
            <a:ext cx="11000232" cy="713232"/>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B40C735-6DC7-2177-435E-56719940AE66}"/>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1516000-7D7A-F39D-D6A0-0643400487B2}"/>
              </a:ext>
            </a:extLst>
          </p:cNvPr>
          <p:cNvSpPr>
            <a:spLocks noGrp="1"/>
          </p:cNvSpPr>
          <p:nvPr>
            <p:ph type="dt" sz="half" idx="2"/>
          </p:nvPr>
        </p:nvSpPr>
        <p:spPr>
          <a:xfrm>
            <a:off x="11055096" y="6327648"/>
            <a:ext cx="758952" cy="274320"/>
          </a:xfrm>
          <a:prstGeom prst="rect">
            <a:avLst/>
          </a:prstGeom>
          <a:solidFill>
            <a:schemeClr val="accent4"/>
          </a:solidFill>
        </p:spPr>
        <p:txBody>
          <a:bodyPr vert="horz" lIns="0" tIns="0" rIns="0" bIns="0" rtlCol="0" anchor="ctr">
            <a:noAutofit/>
          </a:bodyPr>
          <a:lstStyle>
            <a:lvl1pPr algn="ctr">
              <a:defRPr sz="1200">
                <a:solidFill>
                  <a:schemeClr val="tx1"/>
                </a:solidFill>
                <a:latin typeface="+mj-lt"/>
              </a:defRPr>
            </a:lvl1pPr>
          </a:lstStyle>
          <a:p>
            <a:r>
              <a:rPr lang="en-US" dirty="0"/>
              <a:t>20XX</a:t>
            </a:r>
          </a:p>
        </p:txBody>
      </p:sp>
      <p:sp>
        <p:nvSpPr>
          <p:cNvPr id="6" name="Slide Number Placeholder 5">
            <a:extLst>
              <a:ext uri="{FF2B5EF4-FFF2-40B4-BE49-F238E27FC236}">
                <a16:creationId xmlns:a16="http://schemas.microsoft.com/office/drawing/2014/main" id="{4095940C-AAD8-1C78-425F-8FE5AEECAAB4}"/>
              </a:ext>
            </a:extLst>
          </p:cNvPr>
          <p:cNvSpPr>
            <a:spLocks noGrp="1"/>
          </p:cNvSpPr>
          <p:nvPr>
            <p:ph type="sldNum" sz="quarter" idx="4"/>
          </p:nvPr>
        </p:nvSpPr>
        <p:spPr>
          <a:xfrm>
            <a:off x="5926836" y="6327648"/>
            <a:ext cx="338328" cy="338328"/>
          </a:xfrm>
          <a:prstGeom prst="ellipse">
            <a:avLst/>
          </a:prstGeom>
          <a:solidFill>
            <a:schemeClr val="accent4"/>
          </a:solidFill>
          <a:ln w="12700">
            <a:solidFill>
              <a:schemeClr val="tx1"/>
            </a:solidFill>
          </a:ln>
        </p:spPr>
        <p:txBody>
          <a:bodyPr vert="horz" lIns="0" tIns="0" rIns="0" bIns="0" rtlCol="0" anchor="ctr">
            <a:noAutofit/>
          </a:bodyPr>
          <a:lstStyle>
            <a:lvl1pPr algn="ctr">
              <a:defRPr sz="1200">
                <a:solidFill>
                  <a:schemeClr val="tx1"/>
                </a:solidFill>
                <a:latin typeface="+mj-lt"/>
              </a:defRPr>
            </a:lvl1pPr>
          </a:lstStyle>
          <a:p>
            <a:fld id="{B776CE9F-4BD8-A748-847B-B97BB3C5BACA}" type="slidenum">
              <a:rPr lang="en-US" smtClean="0"/>
              <a:pPr/>
              <a:t>‹#›</a:t>
            </a:fld>
            <a:endParaRPr lang="en-US" dirty="0"/>
          </a:p>
        </p:txBody>
      </p:sp>
      <p:sp>
        <p:nvSpPr>
          <p:cNvPr id="5" name="Footer Placeholder 4">
            <a:extLst>
              <a:ext uri="{FF2B5EF4-FFF2-40B4-BE49-F238E27FC236}">
                <a16:creationId xmlns:a16="http://schemas.microsoft.com/office/drawing/2014/main" id="{5C500302-AFD1-C82F-7B0B-5981472BE876}"/>
              </a:ext>
            </a:extLst>
          </p:cNvPr>
          <p:cNvSpPr>
            <a:spLocks noGrp="1"/>
          </p:cNvSpPr>
          <p:nvPr>
            <p:ph type="ftr" sz="quarter" idx="3"/>
          </p:nvPr>
        </p:nvSpPr>
        <p:spPr>
          <a:xfrm>
            <a:off x="484632" y="6327648"/>
            <a:ext cx="1517904" cy="274320"/>
          </a:xfrm>
          <a:prstGeom prst="rect">
            <a:avLst/>
          </a:prstGeom>
          <a:solidFill>
            <a:schemeClr val="accent4"/>
          </a:solidFill>
        </p:spPr>
        <p:txBody>
          <a:bodyPr vert="horz" lIns="91440" tIns="45720" rIns="91440" bIns="45720" rtlCol="0" anchor="ctr">
            <a:noAutofit/>
          </a:bodyPr>
          <a:lstStyle>
            <a:lvl1pPr algn="l">
              <a:defRPr sz="1200" b="0">
                <a:solidFill>
                  <a:schemeClr val="tx1"/>
                </a:solidFill>
                <a:latin typeface="+mj-lt"/>
              </a:defRPr>
            </a:lvl1pPr>
          </a:lstStyle>
          <a:p>
            <a:r>
              <a:rPr lang="en-US" dirty="0"/>
              <a:t>Presentation title</a:t>
            </a:r>
          </a:p>
        </p:txBody>
      </p:sp>
    </p:spTree>
    <p:extLst>
      <p:ext uri="{BB962C8B-B14F-4D97-AF65-F5344CB8AC3E}">
        <p14:creationId xmlns:p14="http://schemas.microsoft.com/office/powerpoint/2010/main" val="2107690247"/>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51" r:id="rId4"/>
    <p:sldLayoutId id="2147483661" r:id="rId5"/>
    <p:sldLayoutId id="2147483662" r:id="rId6"/>
    <p:sldLayoutId id="2147483663" r:id="rId7"/>
    <p:sldLayoutId id="2147483664" r:id="rId8"/>
    <p:sldLayoutId id="2147483665" r:id="rId9"/>
    <p:sldLayoutId id="2147483653" r:id="rId10"/>
    <p:sldLayoutId id="2147483666" r:id="rId11"/>
    <p:sldLayoutId id="2147483667" r:id="rId12"/>
    <p:sldLayoutId id="2147483668" r:id="rId13"/>
    <p:sldLayoutId id="2147483652" r:id="rId14"/>
    <p:sldLayoutId id="2147483654" r:id="rId15"/>
    <p:sldLayoutId id="2147483655" r:id="rId16"/>
    <p:sldLayoutId id="2147483656" r:id="rId17"/>
    <p:sldLayoutId id="2147483657" r:id="rId18"/>
  </p:sldLayoutIdLst>
  <p:hf hdr="0"/>
  <p:txStyles>
    <p:titleStyle>
      <a:lvl1pPr algn="ctr" defTabSz="914400" rtl="0" eaLnBrk="1" latinLnBrk="0" hangingPunct="1">
        <a:lnSpc>
          <a:spcPct val="90000"/>
        </a:lnSpc>
        <a:spcBef>
          <a:spcPct val="0"/>
        </a:spcBef>
        <a:buNone/>
        <a:defRPr sz="4000" kern="1200" cap="all" baseline="0">
          <a:solidFill>
            <a:schemeClr val="tx1"/>
          </a:solidFill>
          <a:latin typeface="+mj-lt"/>
          <a:ea typeface="+mj-ea"/>
          <a:cs typeface="Posterama" panose="020B0504020200020000"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Georgia Pro" panose="02040502050405020303"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Georgia Pro" panose="02040502050405020303"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Georgia Pro" panose="02040502050405020303"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Georgia Pro" panose="02040502050405020303"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Georgia Pro" panose="02040502050405020303"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kidneyfailurerisk.com/" TargetMode="Externa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pubmed.ncbi.nlm.nih.gov/20581422/"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hyperlink" Target="https://www.niddk.nih.gov/health-information/community-health-outreach/information-clearinghouses/nkdep" TargetMode="External"/><Relationship Id="rId1" Type="http://schemas.openxmlformats.org/officeDocument/2006/relationships/slideLayout" Target="../slideLayouts/slideLayout5.xml"/><Relationship Id="rId6" Type="http://schemas.openxmlformats.org/officeDocument/2006/relationships/hyperlink" Target="https://www.cdc.gov/kidneydisease/publications-resources/educational-resources.html" TargetMode="External"/><Relationship Id="rId5" Type="http://schemas.openxmlformats.org/officeDocument/2006/relationships/image" Target="../media/image17.png"/><Relationship Id="rId4" Type="http://schemas.openxmlformats.org/officeDocument/2006/relationships/hyperlink" Target="https://www.kidney.org/patients/resources" TargetMode="External"/></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hyperlink" Target="https://www.nejm.org/doi/full/10.1056/NEJMoa2210639" TargetMode="Externa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5.xml"/><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7.png"/><Relationship Id="rId1" Type="http://schemas.openxmlformats.org/officeDocument/2006/relationships/slideLayout" Target="../slideLayouts/slideLayout10.xml"/><Relationship Id="rId5" Type="http://schemas.microsoft.com/office/2007/relationships/hdphoto" Target="../media/hdphoto6.wdp"/><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9.png"/><Relationship Id="rId1" Type="http://schemas.openxmlformats.org/officeDocument/2006/relationships/slideLayout" Target="../slideLayouts/slideLayout12.xml"/><Relationship Id="rId5" Type="http://schemas.microsoft.com/office/2007/relationships/hdphoto" Target="../media/hdphoto8.wdp"/><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Close up of feathers">
            <a:extLst>
              <a:ext uri="{FF2B5EF4-FFF2-40B4-BE49-F238E27FC236}">
                <a16:creationId xmlns:a16="http://schemas.microsoft.com/office/drawing/2014/main" id="{4F22309A-3E5E-DB9C-8093-A7A57190328F}"/>
              </a:ext>
            </a:extLst>
          </p:cNvPr>
          <p:cNvPicPr>
            <a:picLocks noGrp="1" noChangeAspect="1"/>
          </p:cNvPicPr>
          <p:nvPr>
            <p:ph type="pic" sz="quarter" idx="10"/>
          </p:nvPr>
        </p:nvPicPr>
        <p:blipFill>
          <a:blip r:embed="rId2">
            <a:alphaModFix/>
            <a:extLst>
              <a:ext uri="{BEBA8EAE-BF5A-486C-A8C5-ECC9F3942E4B}">
                <a14:imgProps xmlns:a14="http://schemas.microsoft.com/office/drawing/2010/main">
                  <a14:imgLayer r:embed="rId3">
                    <a14:imgEffect>
                      <a14:artisticTexturizer trans="32000" scaling="20"/>
                    </a14:imgEffect>
                    <a14:imgEffect>
                      <a14:sharpenSoften amount="-4000"/>
                    </a14:imgEffect>
                    <a14:imgEffect>
                      <a14:colorTemperature colorTemp="11301"/>
                    </a14:imgEffect>
                    <a14:imgEffect>
                      <a14:saturation sat="210000"/>
                    </a14:imgEffect>
                    <a14:imgEffect>
                      <a14:brightnessContrast bright="-3000" contrast="-18000"/>
                    </a14:imgEffect>
                  </a14:imgLayer>
                </a14:imgProps>
              </a:ext>
            </a:extLst>
          </a:blip>
          <a:srcRect/>
          <a:stretch>
            <a:fillRect/>
          </a:stretch>
        </p:blipFill>
        <p:spPr/>
      </p:pic>
      <p:sp>
        <p:nvSpPr>
          <p:cNvPr id="2" name="Title 1">
            <a:extLst>
              <a:ext uri="{FF2B5EF4-FFF2-40B4-BE49-F238E27FC236}">
                <a16:creationId xmlns:a16="http://schemas.microsoft.com/office/drawing/2014/main" id="{6076E06F-847B-DA3B-16C0-4ABAD9D66039}"/>
              </a:ext>
            </a:extLst>
          </p:cNvPr>
          <p:cNvSpPr>
            <a:spLocks noGrp="1"/>
          </p:cNvSpPr>
          <p:nvPr>
            <p:ph type="ctrTitle"/>
          </p:nvPr>
        </p:nvSpPr>
        <p:spPr/>
        <p:txBody>
          <a:bodyPr/>
          <a:lstStyle/>
          <a:p>
            <a:r>
              <a:rPr lang="en-US" dirty="0"/>
              <a:t>Dialysis for the internist </a:t>
            </a:r>
          </a:p>
        </p:txBody>
      </p:sp>
      <p:sp>
        <p:nvSpPr>
          <p:cNvPr id="3" name="Subtitle 2">
            <a:extLst>
              <a:ext uri="{FF2B5EF4-FFF2-40B4-BE49-F238E27FC236}">
                <a16:creationId xmlns:a16="http://schemas.microsoft.com/office/drawing/2014/main" id="{A2068D98-A13D-1121-2A5E-4FB60FC681F2}"/>
              </a:ext>
            </a:extLst>
          </p:cNvPr>
          <p:cNvSpPr>
            <a:spLocks noGrp="1"/>
          </p:cNvSpPr>
          <p:nvPr>
            <p:ph type="subTitle" idx="1"/>
          </p:nvPr>
        </p:nvSpPr>
        <p:spPr/>
        <p:txBody>
          <a:bodyPr/>
          <a:lstStyle/>
          <a:p>
            <a:r>
              <a:rPr lang="en-US" dirty="0"/>
              <a:t>Jacob Nysather D.O.</a:t>
            </a:r>
          </a:p>
          <a:p>
            <a:r>
              <a:rPr lang="en-US" dirty="0"/>
              <a:t>September 5</a:t>
            </a:r>
            <a:r>
              <a:rPr lang="en-US" baseline="30000" dirty="0"/>
              <a:t>th</a:t>
            </a:r>
            <a:r>
              <a:rPr lang="en-US" dirty="0"/>
              <a:t> 2023</a:t>
            </a:r>
          </a:p>
          <a:p>
            <a:endParaRPr lang="en-US" dirty="0"/>
          </a:p>
        </p:txBody>
      </p:sp>
    </p:spTree>
    <p:extLst>
      <p:ext uri="{BB962C8B-B14F-4D97-AF65-F5344CB8AC3E}">
        <p14:creationId xmlns:p14="http://schemas.microsoft.com/office/powerpoint/2010/main" val="3755714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2910-C676-7773-3FAC-C2F1DB54E0AE}"/>
              </a:ext>
            </a:extLst>
          </p:cNvPr>
          <p:cNvSpPr>
            <a:spLocks noGrp="1"/>
          </p:cNvSpPr>
          <p:nvPr>
            <p:ph type="title"/>
          </p:nvPr>
        </p:nvSpPr>
        <p:spPr/>
        <p:txBody>
          <a:bodyPr/>
          <a:lstStyle/>
          <a:p>
            <a:r>
              <a:rPr lang="en-US" dirty="0"/>
              <a:t>Prevalence of cardiovascular disease in ESRD</a:t>
            </a:r>
          </a:p>
        </p:txBody>
      </p:sp>
      <p:pic>
        <p:nvPicPr>
          <p:cNvPr id="8" name="Content Placeholder 7">
            <a:extLst>
              <a:ext uri="{FF2B5EF4-FFF2-40B4-BE49-F238E27FC236}">
                <a16:creationId xmlns:a16="http://schemas.microsoft.com/office/drawing/2014/main" id="{4C783E2E-C0DB-F43B-51EF-786092C093EC}"/>
              </a:ext>
            </a:extLst>
          </p:cNvPr>
          <p:cNvPicPr>
            <a:picLocks noGrp="1" noChangeAspect="1"/>
          </p:cNvPicPr>
          <p:nvPr>
            <p:ph idx="1"/>
          </p:nvPr>
        </p:nvPicPr>
        <p:blipFill>
          <a:blip r:embed="rId2"/>
          <a:stretch>
            <a:fillRect/>
          </a:stretch>
        </p:blipFill>
        <p:spPr>
          <a:xfrm>
            <a:off x="1979773" y="1947863"/>
            <a:ext cx="8221341" cy="4095750"/>
          </a:xfrm>
        </p:spPr>
      </p:pic>
      <p:sp>
        <p:nvSpPr>
          <p:cNvPr id="4" name="Date Placeholder 3">
            <a:extLst>
              <a:ext uri="{FF2B5EF4-FFF2-40B4-BE49-F238E27FC236}">
                <a16:creationId xmlns:a16="http://schemas.microsoft.com/office/drawing/2014/main" id="{E8A91419-01D2-2215-49E3-D2B9563B574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A94FD45-CB34-48D7-ADC6-8C43CB9F230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E2E75A-883B-34A4-6444-DB86C2D1504C}"/>
              </a:ext>
            </a:extLst>
          </p:cNvPr>
          <p:cNvSpPr>
            <a:spLocks noGrp="1"/>
          </p:cNvSpPr>
          <p:nvPr>
            <p:ph type="sldNum" sz="quarter" idx="12"/>
          </p:nvPr>
        </p:nvSpPr>
        <p:spPr/>
        <p:txBody>
          <a:bodyPr/>
          <a:lstStyle/>
          <a:p>
            <a:fld id="{B776CE9F-4BD8-A748-847B-B97BB3C5BACA}" type="slidenum">
              <a:rPr lang="en-US" smtClean="0"/>
              <a:t>10</a:t>
            </a:fld>
            <a:endParaRPr lang="en-US" dirty="0"/>
          </a:p>
        </p:txBody>
      </p:sp>
    </p:spTree>
    <p:extLst>
      <p:ext uri="{BB962C8B-B14F-4D97-AF65-F5344CB8AC3E}">
        <p14:creationId xmlns:p14="http://schemas.microsoft.com/office/powerpoint/2010/main" val="111663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2910-C676-7773-3FAC-C2F1DB54E0AE}"/>
              </a:ext>
            </a:extLst>
          </p:cNvPr>
          <p:cNvSpPr>
            <a:spLocks noGrp="1"/>
          </p:cNvSpPr>
          <p:nvPr>
            <p:ph type="title"/>
          </p:nvPr>
        </p:nvSpPr>
        <p:spPr/>
        <p:txBody>
          <a:bodyPr/>
          <a:lstStyle/>
          <a:p>
            <a:r>
              <a:rPr lang="en-US" dirty="0"/>
              <a:t>5-year survival of </a:t>
            </a:r>
            <a:r>
              <a:rPr lang="en-US" dirty="0" err="1"/>
              <a:t>esrd</a:t>
            </a:r>
            <a:endParaRPr lang="en-US" dirty="0"/>
          </a:p>
        </p:txBody>
      </p:sp>
      <p:sp>
        <p:nvSpPr>
          <p:cNvPr id="4" name="Date Placeholder 3">
            <a:extLst>
              <a:ext uri="{FF2B5EF4-FFF2-40B4-BE49-F238E27FC236}">
                <a16:creationId xmlns:a16="http://schemas.microsoft.com/office/drawing/2014/main" id="{E8A91419-01D2-2215-49E3-D2B9563B574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A94FD45-CB34-48D7-ADC6-8C43CB9F230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E2E75A-883B-34A4-6444-DB86C2D1504C}"/>
              </a:ext>
            </a:extLst>
          </p:cNvPr>
          <p:cNvSpPr>
            <a:spLocks noGrp="1"/>
          </p:cNvSpPr>
          <p:nvPr>
            <p:ph type="sldNum" sz="quarter" idx="12"/>
          </p:nvPr>
        </p:nvSpPr>
        <p:spPr/>
        <p:txBody>
          <a:bodyPr/>
          <a:lstStyle/>
          <a:p>
            <a:fld id="{B776CE9F-4BD8-A748-847B-B97BB3C5BACA}" type="slidenum">
              <a:rPr lang="en-US" smtClean="0"/>
              <a:t>11</a:t>
            </a:fld>
            <a:endParaRPr lang="en-US" dirty="0"/>
          </a:p>
        </p:txBody>
      </p:sp>
      <p:pic>
        <p:nvPicPr>
          <p:cNvPr id="3" name="Content Placeholder 7">
            <a:extLst>
              <a:ext uri="{FF2B5EF4-FFF2-40B4-BE49-F238E27FC236}">
                <a16:creationId xmlns:a16="http://schemas.microsoft.com/office/drawing/2014/main" id="{4FD416A4-5908-E5D8-E2A6-ADA6D2E7758C}"/>
              </a:ext>
            </a:extLst>
          </p:cNvPr>
          <p:cNvPicPr>
            <a:picLocks noChangeAspect="1"/>
          </p:cNvPicPr>
          <p:nvPr/>
        </p:nvPicPr>
        <p:blipFill>
          <a:blip r:embed="rId3"/>
          <a:stretch>
            <a:fillRect/>
          </a:stretch>
        </p:blipFill>
        <p:spPr>
          <a:xfrm>
            <a:off x="2291375" y="1766491"/>
            <a:ext cx="7947577" cy="4462814"/>
          </a:xfrm>
          <a:prstGeom prst="rect">
            <a:avLst/>
          </a:prstGeom>
        </p:spPr>
      </p:pic>
      <p:sp>
        <p:nvSpPr>
          <p:cNvPr id="9" name="Content Placeholder 8">
            <a:extLst>
              <a:ext uri="{FF2B5EF4-FFF2-40B4-BE49-F238E27FC236}">
                <a16:creationId xmlns:a16="http://schemas.microsoft.com/office/drawing/2014/main" id="{7E4D699E-6F59-7C3E-F518-1E10245682E5}"/>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978865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DDED4-5E0E-0801-4EFB-411C3186B6D3}"/>
              </a:ext>
            </a:extLst>
          </p:cNvPr>
          <p:cNvSpPr>
            <a:spLocks noGrp="1"/>
          </p:cNvSpPr>
          <p:nvPr>
            <p:ph type="title"/>
          </p:nvPr>
        </p:nvSpPr>
        <p:spPr/>
        <p:txBody>
          <a:bodyPr/>
          <a:lstStyle/>
          <a:p>
            <a:r>
              <a:rPr lang="en-US" dirty="0"/>
              <a:t>Mortality</a:t>
            </a:r>
          </a:p>
        </p:txBody>
      </p:sp>
      <p:sp>
        <p:nvSpPr>
          <p:cNvPr id="3" name="Content Placeholder 2">
            <a:extLst>
              <a:ext uri="{FF2B5EF4-FFF2-40B4-BE49-F238E27FC236}">
                <a16:creationId xmlns:a16="http://schemas.microsoft.com/office/drawing/2014/main" id="{FFE47B98-8EEE-3E41-2093-A04EA07BA3F9}"/>
              </a:ext>
            </a:extLst>
          </p:cNvPr>
          <p:cNvSpPr>
            <a:spLocks noGrp="1"/>
          </p:cNvSpPr>
          <p:nvPr>
            <p:ph idx="1"/>
          </p:nvPr>
        </p:nvSpPr>
        <p:spPr>
          <a:xfrm>
            <a:off x="731520" y="1947672"/>
            <a:ext cx="5195316" cy="4096512"/>
          </a:xfrm>
        </p:spPr>
        <p:txBody>
          <a:bodyPr/>
          <a:lstStyle/>
          <a:p>
            <a:r>
              <a:rPr lang="en-US" b="0" i="0" dirty="0" err="1">
                <a:solidFill>
                  <a:srgbClr val="333333"/>
                </a:solidFill>
                <a:effectLst/>
                <a:latin typeface="Guardian TextSans Web"/>
              </a:rPr>
              <a:t>Wachterman</a:t>
            </a:r>
            <a:r>
              <a:rPr lang="en-US" b="0" i="0" dirty="0">
                <a:solidFill>
                  <a:srgbClr val="333333"/>
                </a:solidFill>
                <a:effectLst/>
                <a:latin typeface="Guardian TextSans Web"/>
              </a:rPr>
              <a:t> et al. One-Year Mortality After Dialysis Initiation Among Older Adults. </a:t>
            </a:r>
            <a:r>
              <a:rPr lang="en-US" b="0" i="1" dirty="0">
                <a:solidFill>
                  <a:srgbClr val="333333"/>
                </a:solidFill>
                <a:effectLst/>
                <a:latin typeface="Guardian TextSans Web"/>
              </a:rPr>
              <a:t>JAMA Intern Med.</a:t>
            </a:r>
            <a:r>
              <a:rPr lang="en-US" b="0" i="0" dirty="0">
                <a:solidFill>
                  <a:srgbClr val="333333"/>
                </a:solidFill>
                <a:effectLst/>
                <a:latin typeface="Guardian TextSans Web"/>
              </a:rPr>
              <a:t> 2019</a:t>
            </a:r>
          </a:p>
          <a:p>
            <a:pPr lvl="1"/>
            <a:r>
              <a:rPr lang="en-US" dirty="0">
                <a:solidFill>
                  <a:srgbClr val="333333"/>
                </a:solidFill>
                <a:latin typeface="Guardian TextSans Web"/>
              </a:rPr>
              <a:t>Health and Retirement Study Data 1998-2014 linked to Medicare claims (65.5 years and older)</a:t>
            </a:r>
          </a:p>
          <a:p>
            <a:pPr lvl="1"/>
            <a:r>
              <a:rPr lang="en-US" dirty="0">
                <a:solidFill>
                  <a:srgbClr val="333333"/>
                </a:solidFill>
                <a:latin typeface="Guardian TextSans Web"/>
              </a:rPr>
              <a:t>30 days: 22.5%</a:t>
            </a:r>
          </a:p>
          <a:p>
            <a:pPr lvl="1"/>
            <a:r>
              <a:rPr lang="en-US" dirty="0">
                <a:solidFill>
                  <a:srgbClr val="333333"/>
                </a:solidFill>
                <a:latin typeface="Guardian TextSans Web"/>
              </a:rPr>
              <a:t>6 months: 44.2%</a:t>
            </a:r>
          </a:p>
          <a:p>
            <a:pPr lvl="1"/>
            <a:r>
              <a:rPr lang="en-US" dirty="0">
                <a:solidFill>
                  <a:srgbClr val="333333"/>
                </a:solidFill>
                <a:latin typeface="Guardian TextSans Web"/>
              </a:rPr>
              <a:t>1 year: 54.5%</a:t>
            </a:r>
          </a:p>
          <a:p>
            <a:pPr marL="0" indent="0">
              <a:buNone/>
            </a:pPr>
            <a:endParaRPr lang="en-US" dirty="0">
              <a:solidFill>
                <a:srgbClr val="333333"/>
              </a:solidFill>
              <a:latin typeface="Guardian TextSans Web"/>
            </a:endParaRPr>
          </a:p>
          <a:p>
            <a:pPr marL="0" indent="0">
              <a:buNone/>
            </a:pPr>
            <a:endParaRPr lang="en-US" dirty="0">
              <a:solidFill>
                <a:srgbClr val="333333"/>
              </a:solidFill>
              <a:latin typeface="Guardian TextSans Web"/>
            </a:endParaRPr>
          </a:p>
          <a:p>
            <a:r>
              <a:rPr lang="en-US" dirty="0" err="1">
                <a:solidFill>
                  <a:srgbClr val="333333"/>
                </a:solidFill>
                <a:latin typeface="Guardian TextSans Web"/>
              </a:rPr>
              <a:t>Nordio</a:t>
            </a:r>
            <a:r>
              <a:rPr lang="en-US" dirty="0">
                <a:solidFill>
                  <a:srgbClr val="333333"/>
                </a:solidFill>
                <a:latin typeface="Guardian TextSans Web"/>
              </a:rPr>
              <a:t> et al. Italian Dialysis and Transplant Registry. Survival rates compared to general population. AJKD 2012</a:t>
            </a:r>
          </a:p>
          <a:p>
            <a:pPr lvl="1"/>
            <a:r>
              <a:rPr lang="en-US" dirty="0">
                <a:solidFill>
                  <a:srgbClr val="333333"/>
                </a:solidFill>
                <a:latin typeface="Guardian TextSans Web"/>
              </a:rPr>
              <a:t>2000-2008</a:t>
            </a:r>
          </a:p>
          <a:p>
            <a:pPr lvl="1"/>
            <a:r>
              <a:rPr lang="en-US" dirty="0">
                <a:solidFill>
                  <a:srgbClr val="333333"/>
                </a:solidFill>
                <a:latin typeface="Guardian TextSans Web"/>
              </a:rPr>
              <a:t>Figure (right) </a:t>
            </a:r>
          </a:p>
        </p:txBody>
      </p:sp>
      <p:sp>
        <p:nvSpPr>
          <p:cNvPr id="4" name="Date Placeholder 3">
            <a:extLst>
              <a:ext uri="{FF2B5EF4-FFF2-40B4-BE49-F238E27FC236}">
                <a16:creationId xmlns:a16="http://schemas.microsoft.com/office/drawing/2014/main" id="{8BB44A70-7F34-4E19-2E90-D16871AD48C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B057CC3D-4F0C-3607-FE78-864FE438DD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3DF3D4-53B5-9ACC-1E23-335FD30358F0}"/>
              </a:ext>
            </a:extLst>
          </p:cNvPr>
          <p:cNvSpPr>
            <a:spLocks noGrp="1"/>
          </p:cNvSpPr>
          <p:nvPr>
            <p:ph type="sldNum" sz="quarter" idx="12"/>
          </p:nvPr>
        </p:nvSpPr>
        <p:spPr/>
        <p:txBody>
          <a:bodyPr/>
          <a:lstStyle/>
          <a:p>
            <a:fld id="{B776CE9F-4BD8-A748-847B-B97BB3C5BACA}" type="slidenum">
              <a:rPr lang="en-US" smtClean="0"/>
              <a:t>12</a:t>
            </a:fld>
            <a:endParaRPr lang="en-US" dirty="0"/>
          </a:p>
        </p:txBody>
      </p:sp>
      <p:pic>
        <p:nvPicPr>
          <p:cNvPr id="7" name="Picture 2" descr="What are Survival Rates for Patients on Dialysis? - Renal Fellow Network">
            <a:extLst>
              <a:ext uri="{FF2B5EF4-FFF2-40B4-BE49-F238E27FC236}">
                <a16:creationId xmlns:a16="http://schemas.microsoft.com/office/drawing/2014/main" id="{6D7FFA32-99EE-2541-FEAD-5674A9B34E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5164" y="1947672"/>
            <a:ext cx="4800600" cy="3632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834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Background pattern containing trees and leaves">
            <a:extLst>
              <a:ext uri="{FF2B5EF4-FFF2-40B4-BE49-F238E27FC236}">
                <a16:creationId xmlns:a16="http://schemas.microsoft.com/office/drawing/2014/main" id="{EA60F7F0-5A05-B174-1788-677FC8741080}"/>
              </a:ext>
            </a:extLst>
          </p:cNvPr>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artisticTexturizer trans="9000"/>
                    </a14:imgEffect>
                  </a14:imgLayer>
                </a14:imgProps>
              </a:ext>
              <a:ext uri="{28A0092B-C50C-407E-A947-70E740481C1C}">
                <a14:useLocalDpi xmlns:a14="http://schemas.microsoft.com/office/drawing/2010/main"/>
              </a:ext>
            </a:extLst>
          </a:blip>
          <a:srcRect/>
          <a:stretch>
            <a:fillRect/>
          </a:stretch>
        </p:blipFill>
        <p:spPr/>
      </p:pic>
      <p:sp>
        <p:nvSpPr>
          <p:cNvPr id="7" name="Title 6">
            <a:extLst>
              <a:ext uri="{FF2B5EF4-FFF2-40B4-BE49-F238E27FC236}">
                <a16:creationId xmlns:a16="http://schemas.microsoft.com/office/drawing/2014/main" id="{E01EC46C-AF2C-7089-2B65-117AFD103A94}"/>
              </a:ext>
            </a:extLst>
          </p:cNvPr>
          <p:cNvSpPr>
            <a:spLocks noGrp="1"/>
          </p:cNvSpPr>
          <p:nvPr>
            <p:ph type="title"/>
          </p:nvPr>
        </p:nvSpPr>
        <p:spPr>
          <a:xfrm>
            <a:off x="2077212" y="3319272"/>
            <a:ext cx="8037576" cy="932688"/>
          </a:xfrm>
        </p:spPr>
        <p:txBody>
          <a:bodyPr/>
          <a:lstStyle/>
          <a:p>
            <a:r>
              <a:rPr lang="en-US" dirty="0"/>
              <a:t>Progression towards dialysis</a:t>
            </a:r>
          </a:p>
        </p:txBody>
      </p:sp>
      <p:sp>
        <p:nvSpPr>
          <p:cNvPr id="8" name="Text Placeholder 7">
            <a:extLst>
              <a:ext uri="{FF2B5EF4-FFF2-40B4-BE49-F238E27FC236}">
                <a16:creationId xmlns:a16="http://schemas.microsoft.com/office/drawing/2014/main" id="{F3D99FA5-9E3A-B05E-BBFD-2BEB2CD4B021}"/>
              </a:ext>
            </a:extLst>
          </p:cNvPr>
          <p:cNvSpPr>
            <a:spLocks noGrp="1"/>
          </p:cNvSpPr>
          <p:nvPr>
            <p:ph type="body" idx="1"/>
          </p:nvPr>
        </p:nvSpPr>
        <p:spPr/>
        <p:txBody>
          <a:bodyPr/>
          <a:lstStyle/>
          <a:p>
            <a:r>
              <a:rPr lang="en-US" dirty="0"/>
              <a:t>Dialysis for the Internist</a:t>
            </a:r>
          </a:p>
        </p:txBody>
      </p:sp>
    </p:spTree>
    <p:extLst>
      <p:ext uri="{BB962C8B-B14F-4D97-AF65-F5344CB8AC3E}">
        <p14:creationId xmlns:p14="http://schemas.microsoft.com/office/powerpoint/2010/main" val="765769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4DAE9-8D04-B54A-A74A-B8FC5C3C4410}"/>
              </a:ext>
            </a:extLst>
          </p:cNvPr>
          <p:cNvSpPr>
            <a:spLocks noGrp="1"/>
          </p:cNvSpPr>
          <p:nvPr>
            <p:ph type="title"/>
          </p:nvPr>
        </p:nvSpPr>
        <p:spPr/>
        <p:txBody>
          <a:bodyPr/>
          <a:lstStyle/>
          <a:p>
            <a:endParaRPr lang="en-US"/>
          </a:p>
        </p:txBody>
      </p:sp>
      <p:pic>
        <p:nvPicPr>
          <p:cNvPr id="8" name="Content Placeholder 7">
            <a:hlinkClick r:id="rId2"/>
            <a:extLst>
              <a:ext uri="{FF2B5EF4-FFF2-40B4-BE49-F238E27FC236}">
                <a16:creationId xmlns:a16="http://schemas.microsoft.com/office/drawing/2014/main" id="{B7D0049B-AC12-143C-F004-F9DD2DDEC22E}"/>
              </a:ext>
            </a:extLst>
          </p:cNvPr>
          <p:cNvPicPr>
            <a:picLocks noGrp="1" noChangeAspect="1"/>
          </p:cNvPicPr>
          <p:nvPr>
            <p:ph idx="1"/>
          </p:nvPr>
        </p:nvPicPr>
        <p:blipFill>
          <a:blip r:embed="rId3"/>
          <a:stretch>
            <a:fillRect/>
          </a:stretch>
        </p:blipFill>
        <p:spPr>
          <a:xfrm>
            <a:off x="2074355" y="192024"/>
            <a:ext cx="7704961" cy="5873521"/>
          </a:xfrm>
        </p:spPr>
      </p:pic>
      <p:sp>
        <p:nvSpPr>
          <p:cNvPr id="4" name="Date Placeholder 3">
            <a:extLst>
              <a:ext uri="{FF2B5EF4-FFF2-40B4-BE49-F238E27FC236}">
                <a16:creationId xmlns:a16="http://schemas.microsoft.com/office/drawing/2014/main" id="{C211B20C-0D85-FDA1-370E-8DDF6089C49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4FDCEC7-01DD-FFDF-FA25-A2E3B4D915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BE79B2-45FA-04B3-7184-5DFE11EC7472}"/>
              </a:ext>
            </a:extLst>
          </p:cNvPr>
          <p:cNvSpPr>
            <a:spLocks noGrp="1"/>
          </p:cNvSpPr>
          <p:nvPr>
            <p:ph type="sldNum" sz="quarter" idx="12"/>
          </p:nvPr>
        </p:nvSpPr>
        <p:spPr/>
        <p:txBody>
          <a:bodyPr/>
          <a:lstStyle/>
          <a:p>
            <a:fld id="{B776CE9F-4BD8-A748-847B-B97BB3C5BACA}" type="slidenum">
              <a:rPr lang="en-US" smtClean="0"/>
              <a:t>14</a:t>
            </a:fld>
            <a:endParaRPr lang="en-US" dirty="0"/>
          </a:p>
        </p:txBody>
      </p:sp>
      <p:sp>
        <p:nvSpPr>
          <p:cNvPr id="9" name="TextBox 8">
            <a:extLst>
              <a:ext uri="{FF2B5EF4-FFF2-40B4-BE49-F238E27FC236}">
                <a16:creationId xmlns:a16="http://schemas.microsoft.com/office/drawing/2014/main" id="{711C69E5-AB15-D48C-E6F0-265803DA48CC}"/>
              </a:ext>
            </a:extLst>
          </p:cNvPr>
          <p:cNvSpPr txBox="1"/>
          <p:nvPr/>
        </p:nvSpPr>
        <p:spPr>
          <a:xfrm>
            <a:off x="9779316" y="6464808"/>
            <a:ext cx="2460930" cy="430887"/>
          </a:xfrm>
          <a:prstGeom prst="rect">
            <a:avLst/>
          </a:prstGeom>
          <a:noFill/>
        </p:spPr>
        <p:txBody>
          <a:bodyPr wrap="none" rtlCol="0">
            <a:spAutoFit/>
          </a:bodyPr>
          <a:lstStyle/>
          <a:p>
            <a:r>
              <a:rPr lang="en-US" sz="1100" dirty="0">
                <a:hlinkClick r:id="rId2">
                  <a:extLst>
                    <a:ext uri="{A12FA001-AC4F-418D-AE19-62706E023703}">
                      <ahyp:hlinkClr xmlns:ahyp="http://schemas.microsoft.com/office/drawing/2018/hyperlinkcolor" val="tx"/>
                    </a:ext>
                  </a:extLst>
                </a:hlinkClick>
              </a:rPr>
              <a:t>https://kidneyfailurerisk.com/</a:t>
            </a:r>
            <a:endParaRPr lang="en-US" sz="1100" dirty="0"/>
          </a:p>
          <a:p>
            <a:r>
              <a:rPr lang="en-US" sz="1100" b="0" i="0" dirty="0">
                <a:effectLst/>
                <a:latin typeface="Lato" panose="020F0502020204030203" pitchFamily="34" charset="0"/>
                <a:hlinkClick r:id="rId2">
                  <a:extLst>
                    <a:ext uri="{A12FA001-AC4F-418D-AE19-62706E023703}">
                      <ahyp:hlinkClr xmlns:ahyp="http://schemas.microsoft.com/office/drawing/2018/hyperlinkcolor" val="tx"/>
                    </a:ext>
                  </a:extLst>
                </a:hlinkClick>
              </a:rPr>
              <a:t>Tangri Kidney Failure Risk Calculator</a:t>
            </a:r>
            <a:endParaRPr lang="en-US" sz="1100" dirty="0"/>
          </a:p>
        </p:txBody>
      </p:sp>
    </p:spTree>
    <p:extLst>
      <p:ext uri="{BB962C8B-B14F-4D97-AF65-F5344CB8AC3E}">
        <p14:creationId xmlns:p14="http://schemas.microsoft.com/office/powerpoint/2010/main" val="3262801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26417-AB76-8A4F-24A1-E899309559B2}"/>
              </a:ext>
            </a:extLst>
          </p:cNvPr>
          <p:cNvSpPr>
            <a:spLocks noGrp="1"/>
          </p:cNvSpPr>
          <p:nvPr>
            <p:ph type="title"/>
          </p:nvPr>
        </p:nvSpPr>
        <p:spPr/>
        <p:txBody>
          <a:bodyPr/>
          <a:lstStyle/>
          <a:p>
            <a:r>
              <a:rPr lang="en-US" dirty="0"/>
              <a:t>Do you do it</a:t>
            </a:r>
          </a:p>
        </p:txBody>
      </p:sp>
      <p:sp>
        <p:nvSpPr>
          <p:cNvPr id="3" name="Content Placeholder 2">
            <a:extLst>
              <a:ext uri="{FF2B5EF4-FFF2-40B4-BE49-F238E27FC236}">
                <a16:creationId xmlns:a16="http://schemas.microsoft.com/office/drawing/2014/main" id="{815F718A-159A-CB46-6C53-3A6434C831D7}"/>
              </a:ext>
            </a:extLst>
          </p:cNvPr>
          <p:cNvSpPr>
            <a:spLocks noGrp="1"/>
          </p:cNvSpPr>
          <p:nvPr>
            <p:ph idx="1"/>
          </p:nvPr>
        </p:nvSpPr>
        <p:spPr/>
        <p:txBody>
          <a:bodyPr/>
          <a:lstStyle/>
          <a:p>
            <a:r>
              <a:rPr lang="en-US" dirty="0"/>
              <a:t>72 year old male with PMH of OLT 2003 (HCV s/p treatment), CAD s/p PCI 2009, HLD, HTN. Patient comes to see you for routine care (last visit 6 weeks prior). Since the last time he has seen you he reports a metallic taste  when he wakes up from sleep. Associated symptoms include fatigue. Vitals are notable for Temp 37*C, HR 67bpm, BP 134/72 mmHg, SpO2 97% on room air, </a:t>
            </a:r>
            <a:r>
              <a:rPr lang="en-US" dirty="0" err="1"/>
              <a:t>Wt</a:t>
            </a:r>
            <a:r>
              <a:rPr lang="en-US" dirty="0"/>
              <a:t> 89kg (prior visit 92kg, previously 102kg 6 months prior). Physical exam pertinent for chronically ill appearing male, RRR no MRG, lungs are CTAB, LUE AVF with +bruit with palpable thrill, lower extremities with 1+ pitting edema (similar to prior). Labs are noted below:</a:t>
            </a:r>
          </a:p>
          <a:p>
            <a:endParaRPr lang="en-US" dirty="0"/>
          </a:p>
          <a:p>
            <a:endParaRPr lang="en-US" dirty="0"/>
          </a:p>
          <a:p>
            <a:endParaRPr lang="en-US" dirty="0"/>
          </a:p>
          <a:p>
            <a:endParaRPr lang="en-US" dirty="0"/>
          </a:p>
          <a:p>
            <a:endParaRPr lang="en-US" dirty="0"/>
          </a:p>
          <a:p>
            <a:endParaRPr lang="en-US" dirty="0"/>
          </a:p>
          <a:p>
            <a:endParaRPr lang="en-US" dirty="0"/>
          </a:p>
          <a:p>
            <a:r>
              <a:rPr lang="en-US" b="1" dirty="0"/>
              <a:t>Are you worried about uremia and do you start dialysis?</a:t>
            </a:r>
          </a:p>
        </p:txBody>
      </p:sp>
      <p:sp>
        <p:nvSpPr>
          <p:cNvPr id="4" name="Date Placeholder 3">
            <a:extLst>
              <a:ext uri="{FF2B5EF4-FFF2-40B4-BE49-F238E27FC236}">
                <a16:creationId xmlns:a16="http://schemas.microsoft.com/office/drawing/2014/main" id="{CFCF72B9-424D-4946-9476-B5BCC17838E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FD70540-B194-207F-5E05-11D31D1B0CB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20E98A9-D790-8E43-E317-837B6B74B313}"/>
              </a:ext>
            </a:extLst>
          </p:cNvPr>
          <p:cNvSpPr>
            <a:spLocks noGrp="1"/>
          </p:cNvSpPr>
          <p:nvPr>
            <p:ph type="sldNum" sz="quarter" idx="12"/>
          </p:nvPr>
        </p:nvSpPr>
        <p:spPr/>
        <p:txBody>
          <a:bodyPr/>
          <a:lstStyle/>
          <a:p>
            <a:fld id="{B776CE9F-4BD8-A748-847B-B97BB3C5BACA}" type="slidenum">
              <a:rPr lang="en-US" smtClean="0"/>
              <a:t>15</a:t>
            </a:fld>
            <a:endParaRPr lang="en-US" dirty="0"/>
          </a:p>
        </p:txBody>
      </p:sp>
      <p:grpSp>
        <p:nvGrpSpPr>
          <p:cNvPr id="7" name="Group 6">
            <a:extLst>
              <a:ext uri="{FF2B5EF4-FFF2-40B4-BE49-F238E27FC236}">
                <a16:creationId xmlns:a16="http://schemas.microsoft.com/office/drawing/2014/main" id="{07469F77-4226-EC86-A506-BF972E4DF21E}"/>
              </a:ext>
            </a:extLst>
          </p:cNvPr>
          <p:cNvGrpSpPr/>
          <p:nvPr/>
        </p:nvGrpSpPr>
        <p:grpSpPr>
          <a:xfrm>
            <a:off x="1594096" y="3767082"/>
            <a:ext cx="2369007" cy="980673"/>
            <a:chOff x="661481" y="2040706"/>
            <a:chExt cx="2369007" cy="980673"/>
          </a:xfrm>
        </p:grpSpPr>
        <p:cxnSp>
          <p:nvCxnSpPr>
            <p:cNvPr id="8" name="Straight Connector 7">
              <a:extLst>
                <a:ext uri="{FF2B5EF4-FFF2-40B4-BE49-F238E27FC236}">
                  <a16:creationId xmlns:a16="http://schemas.microsoft.com/office/drawing/2014/main" id="{51368C35-1CE3-41E9-A2A0-40B32DF55176}"/>
                </a:ext>
              </a:extLst>
            </p:cNvPr>
            <p:cNvCxnSpPr/>
            <p:nvPr/>
          </p:nvCxnSpPr>
          <p:spPr>
            <a:xfrm>
              <a:off x="661481" y="2497906"/>
              <a:ext cx="1828800" cy="0"/>
            </a:xfrm>
            <a:prstGeom prst="line">
              <a:avLst/>
            </a:prstGeom>
            <a:ln w="25400">
              <a:solidFill>
                <a:schemeClr val="tx1"/>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10AE2EFB-CDBD-A5B1-8A36-B946D68AD2EC}"/>
                </a:ext>
              </a:extLst>
            </p:cNvPr>
            <p:cNvCxnSpPr>
              <a:cxnSpLocks/>
            </p:cNvCxnSpPr>
            <p:nvPr/>
          </p:nvCxnSpPr>
          <p:spPr>
            <a:xfrm rot="5400000">
              <a:off x="690314" y="2497906"/>
              <a:ext cx="914400" cy="0"/>
            </a:xfrm>
            <a:prstGeom prst="line">
              <a:avLst/>
            </a:prstGeom>
            <a:ln w="25400">
              <a:solidFill>
                <a:schemeClr val="tx1"/>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85031813-A6CE-5F4D-ED71-23427CAACB36}"/>
                </a:ext>
              </a:extLst>
            </p:cNvPr>
            <p:cNvCxnSpPr>
              <a:cxnSpLocks/>
            </p:cNvCxnSpPr>
            <p:nvPr/>
          </p:nvCxnSpPr>
          <p:spPr>
            <a:xfrm rot="5400000">
              <a:off x="1398769" y="2497906"/>
              <a:ext cx="914400" cy="0"/>
            </a:xfrm>
            <a:prstGeom prst="line">
              <a:avLst/>
            </a:prstGeom>
            <a:ln w="254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1C795FA6-1EC1-5FF7-6DA2-C995788B93C9}"/>
                </a:ext>
              </a:extLst>
            </p:cNvPr>
            <p:cNvCxnSpPr>
              <a:cxnSpLocks/>
            </p:cNvCxnSpPr>
            <p:nvPr/>
          </p:nvCxnSpPr>
          <p:spPr>
            <a:xfrm rot="8100000">
              <a:off x="2390408" y="2248734"/>
              <a:ext cx="640080" cy="0"/>
            </a:xfrm>
            <a:prstGeom prst="line">
              <a:avLst/>
            </a:prstGeom>
            <a:ln w="25400">
              <a:solidFill>
                <a:schemeClr val="tx1"/>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7E2316D6-1535-6494-DE16-3E61324828FE}"/>
                </a:ext>
              </a:extLst>
            </p:cNvPr>
            <p:cNvCxnSpPr>
              <a:cxnSpLocks/>
            </p:cNvCxnSpPr>
            <p:nvPr/>
          </p:nvCxnSpPr>
          <p:spPr>
            <a:xfrm rot="2700000">
              <a:off x="2390409" y="2701339"/>
              <a:ext cx="640080" cy="0"/>
            </a:xfrm>
            <a:prstGeom prst="line">
              <a:avLst/>
            </a:prstGeom>
            <a:ln w="25400">
              <a:solidFill>
                <a:schemeClr val="tx1"/>
              </a:solidFill>
            </a:ln>
          </p:spPr>
          <p:style>
            <a:lnRef idx="1">
              <a:schemeClr val="dk1"/>
            </a:lnRef>
            <a:fillRef idx="0">
              <a:schemeClr val="dk1"/>
            </a:fillRef>
            <a:effectRef idx="0">
              <a:schemeClr val="dk1"/>
            </a:effectRef>
            <a:fontRef idx="minor">
              <a:schemeClr val="tx1"/>
            </a:fontRef>
          </p:style>
        </p:cxnSp>
      </p:grpSp>
      <p:grpSp>
        <p:nvGrpSpPr>
          <p:cNvPr id="13" name="Group 12">
            <a:extLst>
              <a:ext uri="{FF2B5EF4-FFF2-40B4-BE49-F238E27FC236}">
                <a16:creationId xmlns:a16="http://schemas.microsoft.com/office/drawing/2014/main" id="{653BE446-4059-E981-F266-FE6536B5997D}"/>
              </a:ext>
            </a:extLst>
          </p:cNvPr>
          <p:cNvGrpSpPr/>
          <p:nvPr/>
        </p:nvGrpSpPr>
        <p:grpSpPr>
          <a:xfrm>
            <a:off x="7138131" y="3733945"/>
            <a:ext cx="2369007" cy="980673"/>
            <a:chOff x="661481" y="2040706"/>
            <a:chExt cx="2369007" cy="980673"/>
          </a:xfrm>
        </p:grpSpPr>
        <p:cxnSp>
          <p:nvCxnSpPr>
            <p:cNvPr id="14" name="Straight Connector 13">
              <a:extLst>
                <a:ext uri="{FF2B5EF4-FFF2-40B4-BE49-F238E27FC236}">
                  <a16:creationId xmlns:a16="http://schemas.microsoft.com/office/drawing/2014/main" id="{DBD5E52F-DA79-AC72-60AB-9A328CF4540A}"/>
                </a:ext>
              </a:extLst>
            </p:cNvPr>
            <p:cNvCxnSpPr/>
            <p:nvPr/>
          </p:nvCxnSpPr>
          <p:spPr>
            <a:xfrm>
              <a:off x="661481" y="2497906"/>
              <a:ext cx="1828800" cy="0"/>
            </a:xfrm>
            <a:prstGeom prst="line">
              <a:avLst/>
            </a:prstGeom>
            <a:ln w="25400">
              <a:solidFill>
                <a:schemeClr val="tx1"/>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35D66044-72AF-756E-7EB3-DEDAAF3E72B9}"/>
                </a:ext>
              </a:extLst>
            </p:cNvPr>
            <p:cNvCxnSpPr>
              <a:cxnSpLocks/>
            </p:cNvCxnSpPr>
            <p:nvPr/>
          </p:nvCxnSpPr>
          <p:spPr>
            <a:xfrm rot="5400000">
              <a:off x="690314" y="2497906"/>
              <a:ext cx="914400" cy="0"/>
            </a:xfrm>
            <a:prstGeom prst="line">
              <a:avLst/>
            </a:prstGeom>
            <a:ln w="25400">
              <a:solidFill>
                <a:schemeClr val="tx1"/>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48AAFA7A-B3BC-C9B2-8174-D7640C5035D2}"/>
                </a:ext>
              </a:extLst>
            </p:cNvPr>
            <p:cNvCxnSpPr>
              <a:cxnSpLocks/>
            </p:cNvCxnSpPr>
            <p:nvPr/>
          </p:nvCxnSpPr>
          <p:spPr>
            <a:xfrm rot="5400000">
              <a:off x="1398769" y="2497906"/>
              <a:ext cx="914400" cy="0"/>
            </a:xfrm>
            <a:prstGeom prst="line">
              <a:avLst/>
            </a:prstGeom>
            <a:ln w="25400">
              <a:solidFill>
                <a:schemeClr val="tx1"/>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92957AA9-FE30-8248-5AF4-F66644F3E24F}"/>
                </a:ext>
              </a:extLst>
            </p:cNvPr>
            <p:cNvCxnSpPr>
              <a:cxnSpLocks/>
            </p:cNvCxnSpPr>
            <p:nvPr/>
          </p:nvCxnSpPr>
          <p:spPr>
            <a:xfrm rot="8100000">
              <a:off x="2390408" y="2248734"/>
              <a:ext cx="640080" cy="0"/>
            </a:xfrm>
            <a:prstGeom prst="line">
              <a:avLst/>
            </a:prstGeom>
            <a:ln w="25400">
              <a:solidFill>
                <a:schemeClr val="tx1"/>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68963CAF-4FCD-10F9-EA45-7AB5EB166CD9}"/>
                </a:ext>
              </a:extLst>
            </p:cNvPr>
            <p:cNvCxnSpPr>
              <a:cxnSpLocks/>
            </p:cNvCxnSpPr>
            <p:nvPr/>
          </p:nvCxnSpPr>
          <p:spPr>
            <a:xfrm rot="2700000">
              <a:off x="2390409" y="2701339"/>
              <a:ext cx="640080" cy="0"/>
            </a:xfrm>
            <a:prstGeom prst="line">
              <a:avLst/>
            </a:prstGeom>
            <a:ln w="25400">
              <a:solidFill>
                <a:schemeClr val="tx1"/>
              </a:solidFill>
            </a:ln>
          </p:spPr>
          <p:style>
            <a:lnRef idx="1">
              <a:schemeClr val="dk1"/>
            </a:lnRef>
            <a:fillRef idx="0">
              <a:schemeClr val="dk1"/>
            </a:fillRef>
            <a:effectRef idx="0">
              <a:schemeClr val="dk1"/>
            </a:effectRef>
            <a:fontRef idx="minor">
              <a:schemeClr val="tx1"/>
            </a:fontRef>
          </p:style>
        </p:cxnSp>
      </p:grpSp>
      <p:sp>
        <p:nvSpPr>
          <p:cNvPr id="19" name="TextBox 18">
            <a:extLst>
              <a:ext uri="{FF2B5EF4-FFF2-40B4-BE49-F238E27FC236}">
                <a16:creationId xmlns:a16="http://schemas.microsoft.com/office/drawing/2014/main" id="{CD0CC1B4-B4B2-CF15-E830-01AB73561B1B}"/>
              </a:ext>
            </a:extLst>
          </p:cNvPr>
          <p:cNvSpPr txBox="1"/>
          <p:nvPr/>
        </p:nvSpPr>
        <p:spPr>
          <a:xfrm>
            <a:off x="1758130" y="3199384"/>
            <a:ext cx="1500732" cy="369332"/>
          </a:xfrm>
          <a:prstGeom prst="rect">
            <a:avLst/>
          </a:prstGeom>
          <a:noFill/>
        </p:spPr>
        <p:txBody>
          <a:bodyPr wrap="none" rtlCol="0">
            <a:spAutoFit/>
          </a:bodyPr>
          <a:lstStyle/>
          <a:p>
            <a:r>
              <a:rPr lang="en-US" dirty="0"/>
              <a:t>6 weeks prior</a:t>
            </a:r>
          </a:p>
        </p:txBody>
      </p:sp>
      <p:sp>
        <p:nvSpPr>
          <p:cNvPr id="20" name="TextBox 19">
            <a:extLst>
              <a:ext uri="{FF2B5EF4-FFF2-40B4-BE49-F238E27FC236}">
                <a16:creationId xmlns:a16="http://schemas.microsoft.com/office/drawing/2014/main" id="{E03C305C-F915-659E-B647-AE323E586BFD}"/>
              </a:ext>
            </a:extLst>
          </p:cNvPr>
          <p:cNvSpPr txBox="1"/>
          <p:nvPr/>
        </p:nvSpPr>
        <p:spPr>
          <a:xfrm>
            <a:off x="7532400" y="3265815"/>
            <a:ext cx="800219" cy="369332"/>
          </a:xfrm>
          <a:prstGeom prst="rect">
            <a:avLst/>
          </a:prstGeom>
          <a:noFill/>
        </p:spPr>
        <p:txBody>
          <a:bodyPr wrap="none" rtlCol="0">
            <a:spAutoFit/>
          </a:bodyPr>
          <a:lstStyle/>
          <a:p>
            <a:r>
              <a:rPr lang="en-US" dirty="0"/>
              <a:t>Today</a:t>
            </a:r>
          </a:p>
        </p:txBody>
      </p:sp>
      <p:sp>
        <p:nvSpPr>
          <p:cNvPr id="21" name="TextBox 20">
            <a:extLst>
              <a:ext uri="{FF2B5EF4-FFF2-40B4-BE49-F238E27FC236}">
                <a16:creationId xmlns:a16="http://schemas.microsoft.com/office/drawing/2014/main" id="{033810AA-512E-3274-38D0-CCAD2D6E951A}"/>
              </a:ext>
            </a:extLst>
          </p:cNvPr>
          <p:cNvSpPr txBox="1"/>
          <p:nvPr/>
        </p:nvSpPr>
        <p:spPr>
          <a:xfrm>
            <a:off x="1451953" y="3798710"/>
            <a:ext cx="564578" cy="369332"/>
          </a:xfrm>
          <a:prstGeom prst="rect">
            <a:avLst/>
          </a:prstGeom>
          <a:noFill/>
        </p:spPr>
        <p:txBody>
          <a:bodyPr wrap="none" rtlCol="0">
            <a:spAutoFit/>
          </a:bodyPr>
          <a:lstStyle/>
          <a:p>
            <a:r>
              <a:rPr lang="en-US" dirty="0"/>
              <a:t>137</a:t>
            </a:r>
          </a:p>
        </p:txBody>
      </p:sp>
      <p:sp>
        <p:nvSpPr>
          <p:cNvPr id="22" name="TextBox 21">
            <a:extLst>
              <a:ext uri="{FF2B5EF4-FFF2-40B4-BE49-F238E27FC236}">
                <a16:creationId xmlns:a16="http://schemas.microsoft.com/office/drawing/2014/main" id="{6424A0B9-5B54-B062-C02A-121F4902074E}"/>
              </a:ext>
            </a:extLst>
          </p:cNvPr>
          <p:cNvSpPr txBox="1"/>
          <p:nvPr/>
        </p:nvSpPr>
        <p:spPr>
          <a:xfrm>
            <a:off x="7053439" y="3790444"/>
            <a:ext cx="564578" cy="369332"/>
          </a:xfrm>
          <a:prstGeom prst="rect">
            <a:avLst/>
          </a:prstGeom>
          <a:noFill/>
        </p:spPr>
        <p:txBody>
          <a:bodyPr wrap="none" rtlCol="0">
            <a:spAutoFit/>
          </a:bodyPr>
          <a:lstStyle/>
          <a:p>
            <a:r>
              <a:rPr lang="en-US" dirty="0"/>
              <a:t>137</a:t>
            </a:r>
          </a:p>
        </p:txBody>
      </p:sp>
      <p:sp>
        <p:nvSpPr>
          <p:cNvPr id="23" name="TextBox 22">
            <a:extLst>
              <a:ext uri="{FF2B5EF4-FFF2-40B4-BE49-F238E27FC236}">
                <a16:creationId xmlns:a16="http://schemas.microsoft.com/office/drawing/2014/main" id="{9CC64858-1666-EEAC-A658-65090A7311FA}"/>
              </a:ext>
            </a:extLst>
          </p:cNvPr>
          <p:cNvSpPr txBox="1"/>
          <p:nvPr/>
        </p:nvSpPr>
        <p:spPr>
          <a:xfrm>
            <a:off x="1496339" y="4259072"/>
            <a:ext cx="494046" cy="369332"/>
          </a:xfrm>
          <a:prstGeom prst="rect">
            <a:avLst/>
          </a:prstGeom>
          <a:noFill/>
        </p:spPr>
        <p:txBody>
          <a:bodyPr wrap="none" rtlCol="0">
            <a:spAutoFit/>
          </a:bodyPr>
          <a:lstStyle/>
          <a:p>
            <a:r>
              <a:rPr lang="en-US" dirty="0"/>
              <a:t>4.9</a:t>
            </a:r>
          </a:p>
        </p:txBody>
      </p:sp>
      <p:sp>
        <p:nvSpPr>
          <p:cNvPr id="24" name="TextBox 23">
            <a:extLst>
              <a:ext uri="{FF2B5EF4-FFF2-40B4-BE49-F238E27FC236}">
                <a16:creationId xmlns:a16="http://schemas.microsoft.com/office/drawing/2014/main" id="{3C3C3CB6-66D3-1F2C-D641-7420347E3FE1}"/>
              </a:ext>
            </a:extLst>
          </p:cNvPr>
          <p:cNvSpPr txBox="1"/>
          <p:nvPr/>
        </p:nvSpPr>
        <p:spPr>
          <a:xfrm>
            <a:off x="7092249" y="4240699"/>
            <a:ext cx="494046" cy="369332"/>
          </a:xfrm>
          <a:prstGeom prst="rect">
            <a:avLst/>
          </a:prstGeom>
          <a:noFill/>
        </p:spPr>
        <p:txBody>
          <a:bodyPr wrap="none" rtlCol="0">
            <a:spAutoFit/>
          </a:bodyPr>
          <a:lstStyle/>
          <a:p>
            <a:r>
              <a:rPr lang="en-US" dirty="0"/>
              <a:t>4.7</a:t>
            </a:r>
          </a:p>
        </p:txBody>
      </p:sp>
      <p:sp>
        <p:nvSpPr>
          <p:cNvPr id="25" name="TextBox 24">
            <a:extLst>
              <a:ext uri="{FF2B5EF4-FFF2-40B4-BE49-F238E27FC236}">
                <a16:creationId xmlns:a16="http://schemas.microsoft.com/office/drawing/2014/main" id="{0AC33A03-B7F4-B3A2-5CF6-56D02780C4E6}"/>
              </a:ext>
            </a:extLst>
          </p:cNvPr>
          <p:cNvSpPr txBox="1"/>
          <p:nvPr/>
        </p:nvSpPr>
        <p:spPr>
          <a:xfrm>
            <a:off x="2122783" y="3798710"/>
            <a:ext cx="564578" cy="369332"/>
          </a:xfrm>
          <a:prstGeom prst="rect">
            <a:avLst/>
          </a:prstGeom>
          <a:noFill/>
        </p:spPr>
        <p:txBody>
          <a:bodyPr wrap="none" rtlCol="0">
            <a:spAutoFit/>
          </a:bodyPr>
          <a:lstStyle/>
          <a:p>
            <a:r>
              <a:rPr lang="en-US" dirty="0"/>
              <a:t>102</a:t>
            </a:r>
          </a:p>
        </p:txBody>
      </p:sp>
      <p:sp>
        <p:nvSpPr>
          <p:cNvPr id="26" name="TextBox 25">
            <a:extLst>
              <a:ext uri="{FF2B5EF4-FFF2-40B4-BE49-F238E27FC236}">
                <a16:creationId xmlns:a16="http://schemas.microsoft.com/office/drawing/2014/main" id="{9513FB6A-3D72-A19A-0A06-5BBC122D53F5}"/>
              </a:ext>
            </a:extLst>
          </p:cNvPr>
          <p:cNvSpPr txBox="1"/>
          <p:nvPr/>
        </p:nvSpPr>
        <p:spPr>
          <a:xfrm>
            <a:off x="7649815" y="3772153"/>
            <a:ext cx="564578" cy="369332"/>
          </a:xfrm>
          <a:prstGeom prst="rect">
            <a:avLst/>
          </a:prstGeom>
          <a:noFill/>
        </p:spPr>
        <p:txBody>
          <a:bodyPr wrap="none" rtlCol="0">
            <a:spAutoFit/>
          </a:bodyPr>
          <a:lstStyle/>
          <a:p>
            <a:r>
              <a:rPr lang="en-US" dirty="0"/>
              <a:t>102</a:t>
            </a:r>
          </a:p>
        </p:txBody>
      </p:sp>
      <p:sp>
        <p:nvSpPr>
          <p:cNvPr id="27" name="TextBox 26">
            <a:extLst>
              <a:ext uri="{FF2B5EF4-FFF2-40B4-BE49-F238E27FC236}">
                <a16:creationId xmlns:a16="http://schemas.microsoft.com/office/drawing/2014/main" id="{24D4514B-71A0-5597-833E-FD56963025E1}"/>
              </a:ext>
            </a:extLst>
          </p:cNvPr>
          <p:cNvSpPr txBox="1"/>
          <p:nvPr/>
        </p:nvSpPr>
        <p:spPr>
          <a:xfrm>
            <a:off x="2175911" y="4312150"/>
            <a:ext cx="437940" cy="369332"/>
          </a:xfrm>
          <a:prstGeom prst="rect">
            <a:avLst/>
          </a:prstGeom>
          <a:noFill/>
        </p:spPr>
        <p:txBody>
          <a:bodyPr wrap="none" rtlCol="0">
            <a:spAutoFit/>
          </a:bodyPr>
          <a:lstStyle/>
          <a:p>
            <a:r>
              <a:rPr lang="en-US" dirty="0"/>
              <a:t>22</a:t>
            </a:r>
          </a:p>
        </p:txBody>
      </p:sp>
      <p:sp>
        <p:nvSpPr>
          <p:cNvPr id="28" name="TextBox 27">
            <a:extLst>
              <a:ext uri="{FF2B5EF4-FFF2-40B4-BE49-F238E27FC236}">
                <a16:creationId xmlns:a16="http://schemas.microsoft.com/office/drawing/2014/main" id="{5B655770-DB85-2805-29D0-95C9E79E7E27}"/>
              </a:ext>
            </a:extLst>
          </p:cNvPr>
          <p:cNvSpPr txBox="1"/>
          <p:nvPr/>
        </p:nvSpPr>
        <p:spPr>
          <a:xfrm>
            <a:off x="7742391" y="4285519"/>
            <a:ext cx="437940" cy="369332"/>
          </a:xfrm>
          <a:prstGeom prst="rect">
            <a:avLst/>
          </a:prstGeom>
          <a:noFill/>
        </p:spPr>
        <p:txBody>
          <a:bodyPr wrap="none" rtlCol="0">
            <a:spAutoFit/>
          </a:bodyPr>
          <a:lstStyle/>
          <a:p>
            <a:r>
              <a:rPr lang="en-US" dirty="0"/>
              <a:t>24</a:t>
            </a:r>
          </a:p>
        </p:txBody>
      </p:sp>
      <p:sp>
        <p:nvSpPr>
          <p:cNvPr id="29" name="TextBox 28">
            <a:extLst>
              <a:ext uri="{FF2B5EF4-FFF2-40B4-BE49-F238E27FC236}">
                <a16:creationId xmlns:a16="http://schemas.microsoft.com/office/drawing/2014/main" id="{A673D0AE-C066-A88C-3034-55877B01416D}"/>
              </a:ext>
            </a:extLst>
          </p:cNvPr>
          <p:cNvSpPr txBox="1"/>
          <p:nvPr/>
        </p:nvSpPr>
        <p:spPr>
          <a:xfrm>
            <a:off x="2906025" y="3811016"/>
            <a:ext cx="437940" cy="369332"/>
          </a:xfrm>
          <a:prstGeom prst="rect">
            <a:avLst/>
          </a:prstGeom>
          <a:noFill/>
        </p:spPr>
        <p:txBody>
          <a:bodyPr wrap="none" rtlCol="0">
            <a:spAutoFit/>
          </a:bodyPr>
          <a:lstStyle/>
          <a:p>
            <a:r>
              <a:rPr lang="en-US" dirty="0"/>
              <a:t>57</a:t>
            </a:r>
          </a:p>
        </p:txBody>
      </p:sp>
      <p:sp>
        <p:nvSpPr>
          <p:cNvPr id="30" name="TextBox 29">
            <a:extLst>
              <a:ext uri="{FF2B5EF4-FFF2-40B4-BE49-F238E27FC236}">
                <a16:creationId xmlns:a16="http://schemas.microsoft.com/office/drawing/2014/main" id="{3FA7D8FD-1E1A-9471-B61D-1A6675293573}"/>
              </a:ext>
            </a:extLst>
          </p:cNvPr>
          <p:cNvSpPr txBox="1"/>
          <p:nvPr/>
        </p:nvSpPr>
        <p:spPr>
          <a:xfrm>
            <a:off x="8450846" y="3748807"/>
            <a:ext cx="437940" cy="369332"/>
          </a:xfrm>
          <a:prstGeom prst="rect">
            <a:avLst/>
          </a:prstGeom>
          <a:noFill/>
        </p:spPr>
        <p:txBody>
          <a:bodyPr wrap="none" rtlCol="0">
            <a:spAutoFit/>
          </a:bodyPr>
          <a:lstStyle/>
          <a:p>
            <a:r>
              <a:rPr lang="en-US" dirty="0"/>
              <a:t>72</a:t>
            </a:r>
          </a:p>
        </p:txBody>
      </p:sp>
      <p:sp>
        <p:nvSpPr>
          <p:cNvPr id="31" name="TextBox 30">
            <a:extLst>
              <a:ext uri="{FF2B5EF4-FFF2-40B4-BE49-F238E27FC236}">
                <a16:creationId xmlns:a16="http://schemas.microsoft.com/office/drawing/2014/main" id="{652FE589-1FE7-D5EA-DC14-F60D17B13F89}"/>
              </a:ext>
            </a:extLst>
          </p:cNvPr>
          <p:cNvSpPr txBox="1"/>
          <p:nvPr/>
        </p:nvSpPr>
        <p:spPr>
          <a:xfrm>
            <a:off x="2826454" y="4307555"/>
            <a:ext cx="620683" cy="369332"/>
          </a:xfrm>
          <a:prstGeom prst="rect">
            <a:avLst/>
          </a:prstGeom>
          <a:noFill/>
        </p:spPr>
        <p:txBody>
          <a:bodyPr wrap="none" rtlCol="0">
            <a:spAutoFit/>
          </a:bodyPr>
          <a:lstStyle/>
          <a:p>
            <a:r>
              <a:rPr lang="en-US" dirty="0"/>
              <a:t>5.21</a:t>
            </a:r>
          </a:p>
        </p:txBody>
      </p:sp>
      <p:sp>
        <p:nvSpPr>
          <p:cNvPr id="32" name="TextBox 31">
            <a:extLst>
              <a:ext uri="{FF2B5EF4-FFF2-40B4-BE49-F238E27FC236}">
                <a16:creationId xmlns:a16="http://schemas.microsoft.com/office/drawing/2014/main" id="{44CEA7B1-B338-05E2-1970-E89F0167D69E}"/>
              </a:ext>
            </a:extLst>
          </p:cNvPr>
          <p:cNvSpPr txBox="1"/>
          <p:nvPr/>
        </p:nvSpPr>
        <p:spPr>
          <a:xfrm>
            <a:off x="8484908" y="4286338"/>
            <a:ext cx="620683" cy="369332"/>
          </a:xfrm>
          <a:prstGeom prst="rect">
            <a:avLst/>
          </a:prstGeom>
          <a:noFill/>
        </p:spPr>
        <p:txBody>
          <a:bodyPr wrap="none" rtlCol="0">
            <a:spAutoFit/>
          </a:bodyPr>
          <a:lstStyle/>
          <a:p>
            <a:r>
              <a:rPr lang="en-US" dirty="0"/>
              <a:t>4.97</a:t>
            </a:r>
          </a:p>
        </p:txBody>
      </p:sp>
      <p:sp>
        <p:nvSpPr>
          <p:cNvPr id="33" name="TextBox 32">
            <a:extLst>
              <a:ext uri="{FF2B5EF4-FFF2-40B4-BE49-F238E27FC236}">
                <a16:creationId xmlns:a16="http://schemas.microsoft.com/office/drawing/2014/main" id="{BB88F249-7C23-2220-3039-0D0B5545D061}"/>
              </a:ext>
            </a:extLst>
          </p:cNvPr>
          <p:cNvSpPr txBox="1"/>
          <p:nvPr/>
        </p:nvSpPr>
        <p:spPr>
          <a:xfrm>
            <a:off x="3624946" y="4032770"/>
            <a:ext cx="564578" cy="369332"/>
          </a:xfrm>
          <a:prstGeom prst="rect">
            <a:avLst/>
          </a:prstGeom>
          <a:noFill/>
        </p:spPr>
        <p:txBody>
          <a:bodyPr wrap="none" rtlCol="0">
            <a:spAutoFit/>
          </a:bodyPr>
          <a:lstStyle/>
          <a:p>
            <a:r>
              <a:rPr lang="en-US" dirty="0"/>
              <a:t>104</a:t>
            </a:r>
          </a:p>
        </p:txBody>
      </p:sp>
      <p:sp>
        <p:nvSpPr>
          <p:cNvPr id="34" name="TextBox 33">
            <a:extLst>
              <a:ext uri="{FF2B5EF4-FFF2-40B4-BE49-F238E27FC236}">
                <a16:creationId xmlns:a16="http://schemas.microsoft.com/office/drawing/2014/main" id="{52A8475D-F463-4C3C-F6AD-262E4CB009B4}"/>
              </a:ext>
            </a:extLst>
          </p:cNvPr>
          <p:cNvSpPr txBox="1"/>
          <p:nvPr/>
        </p:nvSpPr>
        <p:spPr>
          <a:xfrm>
            <a:off x="9137507" y="3983376"/>
            <a:ext cx="437940" cy="369332"/>
          </a:xfrm>
          <a:prstGeom prst="rect">
            <a:avLst/>
          </a:prstGeom>
          <a:noFill/>
        </p:spPr>
        <p:txBody>
          <a:bodyPr wrap="none" rtlCol="0">
            <a:spAutoFit/>
          </a:bodyPr>
          <a:lstStyle/>
          <a:p>
            <a:r>
              <a:rPr lang="en-US" dirty="0"/>
              <a:t>97</a:t>
            </a:r>
          </a:p>
        </p:txBody>
      </p:sp>
      <p:pic>
        <p:nvPicPr>
          <p:cNvPr id="35" name="Picture 2" descr="Do It Just Do It GIFs | Tenor">
            <a:extLst>
              <a:ext uri="{FF2B5EF4-FFF2-40B4-BE49-F238E27FC236}">
                <a16:creationId xmlns:a16="http://schemas.microsoft.com/office/drawing/2014/main" id="{9D07E388-B989-1A26-B51C-A444D3D1F8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2163" y="2187002"/>
            <a:ext cx="5351267" cy="4008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9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556B4-E8C0-D40B-37A6-68107BA9E7B4}"/>
              </a:ext>
            </a:extLst>
          </p:cNvPr>
          <p:cNvSpPr>
            <a:spLocks noGrp="1"/>
          </p:cNvSpPr>
          <p:nvPr>
            <p:ph type="title"/>
          </p:nvPr>
        </p:nvSpPr>
        <p:spPr>
          <a:xfrm>
            <a:off x="4033520" y="539496"/>
            <a:ext cx="7551928" cy="713232"/>
          </a:xfrm>
        </p:spPr>
        <p:txBody>
          <a:bodyPr/>
          <a:lstStyle/>
          <a:p>
            <a:r>
              <a:rPr lang="en-US" dirty="0"/>
              <a:t>When is it time to start</a:t>
            </a:r>
          </a:p>
        </p:txBody>
      </p:sp>
      <p:sp>
        <p:nvSpPr>
          <p:cNvPr id="3" name="Content Placeholder 2">
            <a:extLst>
              <a:ext uri="{FF2B5EF4-FFF2-40B4-BE49-F238E27FC236}">
                <a16:creationId xmlns:a16="http://schemas.microsoft.com/office/drawing/2014/main" id="{DC9A74CD-9700-2F15-A666-4A6B16DA3669}"/>
              </a:ext>
            </a:extLst>
          </p:cNvPr>
          <p:cNvSpPr>
            <a:spLocks noGrp="1"/>
          </p:cNvSpPr>
          <p:nvPr>
            <p:ph idx="1"/>
          </p:nvPr>
        </p:nvSpPr>
        <p:spPr>
          <a:xfrm>
            <a:off x="4368800" y="1947672"/>
            <a:ext cx="7079488" cy="4096512"/>
          </a:xfrm>
        </p:spPr>
        <p:txBody>
          <a:bodyPr/>
          <a:lstStyle/>
          <a:p>
            <a:r>
              <a:rPr lang="en-US" dirty="0"/>
              <a:t>When GFR reaches &lt;15?</a:t>
            </a:r>
          </a:p>
          <a:p>
            <a:pPr lvl="1"/>
            <a:r>
              <a:rPr lang="en-US" dirty="0">
                <a:hlinkClick r:id="rId3"/>
              </a:rPr>
              <a:t>IDEAL Trial</a:t>
            </a:r>
            <a:r>
              <a:rPr lang="en-US" dirty="0"/>
              <a:t>: No improvement in survival when starting early (GFR 10-15) vs late/symptoms (5-7)</a:t>
            </a:r>
          </a:p>
          <a:p>
            <a:endParaRPr lang="en-US" dirty="0"/>
          </a:p>
          <a:p>
            <a:endParaRPr lang="en-US" dirty="0"/>
          </a:p>
          <a:p>
            <a:r>
              <a:rPr lang="en-US" dirty="0"/>
              <a:t>Acidosis, uncontrolled</a:t>
            </a:r>
          </a:p>
          <a:p>
            <a:endParaRPr lang="en-US" dirty="0"/>
          </a:p>
          <a:p>
            <a:r>
              <a:rPr lang="en-US" dirty="0"/>
              <a:t>Electrolytes, uncontrolled</a:t>
            </a:r>
          </a:p>
          <a:p>
            <a:endParaRPr lang="en-US" dirty="0"/>
          </a:p>
          <a:p>
            <a:r>
              <a:rPr lang="en-US" strike="sngStrike" dirty="0"/>
              <a:t>Intoxication/Ingestion</a:t>
            </a:r>
          </a:p>
          <a:p>
            <a:endParaRPr lang="en-US" dirty="0"/>
          </a:p>
          <a:p>
            <a:r>
              <a:rPr lang="en-US" dirty="0"/>
              <a:t>Overload, refractory (hypertension)</a:t>
            </a:r>
          </a:p>
          <a:p>
            <a:endParaRPr lang="en-US" dirty="0"/>
          </a:p>
          <a:p>
            <a:r>
              <a:rPr lang="en-US" dirty="0"/>
              <a:t>Uremia</a:t>
            </a:r>
          </a:p>
        </p:txBody>
      </p:sp>
      <p:sp>
        <p:nvSpPr>
          <p:cNvPr id="4" name="Date Placeholder 3">
            <a:extLst>
              <a:ext uri="{FF2B5EF4-FFF2-40B4-BE49-F238E27FC236}">
                <a16:creationId xmlns:a16="http://schemas.microsoft.com/office/drawing/2014/main" id="{E7E37497-F645-F1D9-F5F0-EF54093C315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D90A90A-0A86-2321-1172-9F4AEE63472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23D13F8-074D-EFF4-AFC1-82A2A58C31D8}"/>
              </a:ext>
            </a:extLst>
          </p:cNvPr>
          <p:cNvSpPr>
            <a:spLocks noGrp="1"/>
          </p:cNvSpPr>
          <p:nvPr>
            <p:ph type="sldNum" sz="quarter" idx="12"/>
          </p:nvPr>
        </p:nvSpPr>
        <p:spPr/>
        <p:txBody>
          <a:bodyPr/>
          <a:lstStyle/>
          <a:p>
            <a:fld id="{B776CE9F-4BD8-A748-847B-B97BB3C5BACA}" type="slidenum">
              <a:rPr lang="en-US" smtClean="0"/>
              <a:t>16</a:t>
            </a:fld>
            <a:endParaRPr lang="en-US" dirty="0"/>
          </a:p>
        </p:txBody>
      </p:sp>
      <p:pic>
        <p:nvPicPr>
          <p:cNvPr id="5122" name="Picture 2" descr="Uremia | NEJM">
            <a:extLst>
              <a:ext uri="{FF2B5EF4-FFF2-40B4-BE49-F238E27FC236}">
                <a16:creationId xmlns:a16="http://schemas.microsoft.com/office/drawing/2014/main" id="{49BD336F-C421-E254-CB66-999160C947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10" y="-9811"/>
            <a:ext cx="3725863"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13217B8-3AAC-2B21-1B84-19C56FB8C943}"/>
              </a:ext>
            </a:extLst>
          </p:cNvPr>
          <p:cNvSpPr txBox="1"/>
          <p:nvPr/>
        </p:nvSpPr>
        <p:spPr>
          <a:xfrm>
            <a:off x="6604130" y="6625118"/>
            <a:ext cx="5567550" cy="246221"/>
          </a:xfrm>
          <a:prstGeom prst="rect">
            <a:avLst/>
          </a:prstGeom>
          <a:noFill/>
        </p:spPr>
        <p:txBody>
          <a:bodyPr wrap="none" rtlCol="0">
            <a:spAutoFit/>
          </a:bodyPr>
          <a:lstStyle/>
          <a:p>
            <a:pPr algn="ctr" fontAlgn="base"/>
            <a:r>
              <a:rPr lang="en-US" sz="1000" b="0" i="0" dirty="0">
                <a:solidFill>
                  <a:srgbClr val="666666"/>
                </a:solidFill>
                <a:effectLst/>
                <a:latin typeface="ff-scala-sans-pro"/>
              </a:rPr>
              <a:t>Uremia Review. </a:t>
            </a:r>
            <a:r>
              <a:rPr lang="en-US" sz="1000" dirty="0">
                <a:solidFill>
                  <a:srgbClr val="666666"/>
                </a:solidFill>
                <a:latin typeface="ff-scala-sans-pro"/>
              </a:rPr>
              <a:t>Meyer and Hostetter. </a:t>
            </a:r>
            <a:r>
              <a:rPr lang="en-US" sz="1000" b="0" i="0" dirty="0">
                <a:solidFill>
                  <a:srgbClr val="666666"/>
                </a:solidFill>
                <a:effectLst/>
                <a:latin typeface="ff-scala-sans-pro"/>
              </a:rPr>
              <a:t>N </a:t>
            </a:r>
            <a:r>
              <a:rPr lang="en-US" sz="1000" b="0" i="0" dirty="0" err="1">
                <a:solidFill>
                  <a:srgbClr val="666666"/>
                </a:solidFill>
                <a:effectLst/>
                <a:latin typeface="ff-scala-sans-pro"/>
              </a:rPr>
              <a:t>Engl</a:t>
            </a:r>
            <a:r>
              <a:rPr lang="en-US" sz="1000" b="0" i="0" dirty="0">
                <a:solidFill>
                  <a:srgbClr val="666666"/>
                </a:solidFill>
                <a:effectLst/>
                <a:latin typeface="ff-scala-sans-pro"/>
              </a:rPr>
              <a:t> J Med 2007; 357:1316-1325 DOI: 10.1056/NEJMra071313</a:t>
            </a:r>
            <a:endParaRPr lang="en-US" sz="1000" dirty="0"/>
          </a:p>
        </p:txBody>
      </p:sp>
    </p:spTree>
    <p:extLst>
      <p:ext uri="{BB962C8B-B14F-4D97-AF65-F5344CB8AC3E}">
        <p14:creationId xmlns:p14="http://schemas.microsoft.com/office/powerpoint/2010/main" val="392845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par>
                                <p:cTn id="12" presetID="1" presetClass="entr" presetSubtype="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10" end="10"/>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6C44E-B9B2-17D6-5911-F2586DEBB32B}"/>
              </a:ext>
            </a:extLst>
          </p:cNvPr>
          <p:cNvSpPr>
            <a:spLocks noGrp="1"/>
          </p:cNvSpPr>
          <p:nvPr>
            <p:ph type="title"/>
          </p:nvPr>
        </p:nvSpPr>
        <p:spPr/>
        <p:txBody>
          <a:bodyPr/>
          <a:lstStyle/>
          <a:p>
            <a:r>
              <a:rPr lang="en-US" dirty="0"/>
              <a:t>How can help we delay</a:t>
            </a:r>
          </a:p>
        </p:txBody>
      </p:sp>
      <p:sp>
        <p:nvSpPr>
          <p:cNvPr id="3" name="Content Placeholder 2">
            <a:extLst>
              <a:ext uri="{FF2B5EF4-FFF2-40B4-BE49-F238E27FC236}">
                <a16:creationId xmlns:a16="http://schemas.microsoft.com/office/drawing/2014/main" id="{03B3B47A-E9A5-B1AB-A1A7-1701CB37BC62}"/>
              </a:ext>
            </a:extLst>
          </p:cNvPr>
          <p:cNvSpPr>
            <a:spLocks noGrp="1"/>
          </p:cNvSpPr>
          <p:nvPr>
            <p:ph idx="1"/>
          </p:nvPr>
        </p:nvSpPr>
        <p:spPr>
          <a:xfrm>
            <a:off x="585216" y="1947672"/>
            <a:ext cx="5124704" cy="4096512"/>
          </a:xfrm>
        </p:spPr>
        <p:txBody>
          <a:bodyPr/>
          <a:lstStyle/>
          <a:p>
            <a:r>
              <a:rPr lang="en-US" dirty="0"/>
              <a:t>Conservation of residual renal function</a:t>
            </a:r>
          </a:p>
          <a:p>
            <a:pPr lvl="1"/>
            <a:r>
              <a:rPr lang="en-US" dirty="0"/>
              <a:t>Avoid nephrotoxins </a:t>
            </a:r>
          </a:p>
          <a:p>
            <a:pPr lvl="1"/>
            <a:r>
              <a:rPr lang="en-US" dirty="0"/>
              <a:t>Intervene within areas previously mentioned</a:t>
            </a:r>
          </a:p>
          <a:p>
            <a:pPr lvl="1"/>
            <a:r>
              <a:rPr lang="en-US" dirty="0"/>
              <a:t>Minimize long term complications</a:t>
            </a:r>
          </a:p>
          <a:p>
            <a:pPr lvl="1"/>
            <a:r>
              <a:rPr lang="en-US" dirty="0"/>
              <a:t>Preserve access opportunities </a:t>
            </a:r>
          </a:p>
          <a:p>
            <a:endParaRPr lang="en-US" dirty="0"/>
          </a:p>
          <a:p>
            <a:r>
              <a:rPr lang="en-US" dirty="0"/>
              <a:t>Education and Empowerment </a:t>
            </a:r>
          </a:p>
          <a:p>
            <a:endParaRPr lang="en-US" dirty="0"/>
          </a:p>
          <a:p>
            <a:r>
              <a:rPr lang="en-US" dirty="0"/>
              <a:t>Early referral and Planning</a:t>
            </a:r>
          </a:p>
        </p:txBody>
      </p:sp>
      <p:sp>
        <p:nvSpPr>
          <p:cNvPr id="4" name="Date Placeholder 3">
            <a:extLst>
              <a:ext uri="{FF2B5EF4-FFF2-40B4-BE49-F238E27FC236}">
                <a16:creationId xmlns:a16="http://schemas.microsoft.com/office/drawing/2014/main" id="{EAE2E460-2178-BE99-105B-0A70A42378B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19ADB36-65B6-F3DF-03AD-CAEC2D921CA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B2170B5-17B4-6E31-A009-85162A2B410E}"/>
              </a:ext>
            </a:extLst>
          </p:cNvPr>
          <p:cNvSpPr>
            <a:spLocks noGrp="1"/>
          </p:cNvSpPr>
          <p:nvPr>
            <p:ph type="sldNum" sz="quarter" idx="12"/>
          </p:nvPr>
        </p:nvSpPr>
        <p:spPr/>
        <p:txBody>
          <a:bodyPr/>
          <a:lstStyle/>
          <a:p>
            <a:fld id="{B776CE9F-4BD8-A748-847B-B97BB3C5BACA}" type="slidenum">
              <a:rPr lang="en-US" smtClean="0"/>
              <a:t>17</a:t>
            </a:fld>
            <a:endParaRPr lang="en-US" dirty="0"/>
          </a:p>
        </p:txBody>
      </p:sp>
      <p:pic>
        <p:nvPicPr>
          <p:cNvPr id="12290" name="Picture 2" descr="Delay: Clojure's forgotten concurrency primitive">
            <a:extLst>
              <a:ext uri="{FF2B5EF4-FFF2-40B4-BE49-F238E27FC236}">
                <a16:creationId xmlns:a16="http://schemas.microsoft.com/office/drawing/2014/main" id="{E9063EC1-4BE0-86A3-52AD-B7E0D5ABE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2082" y="2264664"/>
            <a:ext cx="4838799" cy="2328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40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dissolve">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dissolve">
                                      <p:cBhvr>
                                        <p:cTn id="2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FC094-CA21-30C4-3123-64B822966FCC}"/>
              </a:ext>
            </a:extLst>
          </p:cNvPr>
          <p:cNvSpPr>
            <a:spLocks noGrp="1"/>
          </p:cNvSpPr>
          <p:nvPr>
            <p:ph type="title"/>
          </p:nvPr>
        </p:nvSpPr>
        <p:spPr/>
        <p:txBody>
          <a:bodyPr/>
          <a:lstStyle/>
          <a:p>
            <a:r>
              <a:rPr lang="en-US" dirty="0"/>
              <a:t>Patient resources</a:t>
            </a:r>
          </a:p>
        </p:txBody>
      </p:sp>
      <p:sp>
        <p:nvSpPr>
          <p:cNvPr id="3" name="Content Placeholder 2">
            <a:extLst>
              <a:ext uri="{FF2B5EF4-FFF2-40B4-BE49-F238E27FC236}">
                <a16:creationId xmlns:a16="http://schemas.microsoft.com/office/drawing/2014/main" id="{398BC5BF-AABF-242F-20FA-347275B849FA}"/>
              </a:ext>
            </a:extLst>
          </p:cNvPr>
          <p:cNvSpPr>
            <a:spLocks noGrp="1"/>
          </p:cNvSpPr>
          <p:nvPr>
            <p:ph idx="1"/>
          </p:nvPr>
        </p:nvSpPr>
        <p:spPr>
          <a:xfrm>
            <a:off x="1970972" y="1686084"/>
            <a:ext cx="3952240" cy="4096512"/>
          </a:xfrm>
        </p:spPr>
        <p:txBody>
          <a:bodyPr/>
          <a:lstStyle/>
          <a:p>
            <a:r>
              <a:rPr lang="en-US" dirty="0"/>
              <a:t>Local Nephrologist</a:t>
            </a:r>
          </a:p>
          <a:p>
            <a:endParaRPr lang="en-US" dirty="0"/>
          </a:p>
          <a:p>
            <a:r>
              <a:rPr lang="en-US" dirty="0"/>
              <a:t>Dieticians</a:t>
            </a:r>
          </a:p>
          <a:p>
            <a:endParaRPr lang="en-US" dirty="0"/>
          </a:p>
          <a:p>
            <a:r>
              <a:rPr lang="en-US" dirty="0"/>
              <a:t>Dialysis Companies</a:t>
            </a:r>
          </a:p>
          <a:p>
            <a:pPr lvl="1"/>
            <a:r>
              <a:rPr lang="en-US" dirty="0"/>
              <a:t>Education team </a:t>
            </a:r>
          </a:p>
          <a:p>
            <a:pPr marL="0" indent="0">
              <a:buNone/>
            </a:pPr>
            <a:endParaRPr lang="en-US" dirty="0"/>
          </a:p>
          <a:p>
            <a:r>
              <a:rPr lang="en-US" dirty="0"/>
              <a:t>Support Groups/Experiences </a:t>
            </a:r>
          </a:p>
        </p:txBody>
      </p:sp>
      <p:sp>
        <p:nvSpPr>
          <p:cNvPr id="4" name="Date Placeholder 3">
            <a:extLst>
              <a:ext uri="{FF2B5EF4-FFF2-40B4-BE49-F238E27FC236}">
                <a16:creationId xmlns:a16="http://schemas.microsoft.com/office/drawing/2014/main" id="{B8E0EFAC-4112-2934-03F8-D1ACD7FBB187}"/>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DA7E8F05-01B4-364A-633F-9B322C54C59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1A2E08-FD4C-8AC4-0BFF-B2E7A225457A}"/>
              </a:ext>
            </a:extLst>
          </p:cNvPr>
          <p:cNvSpPr>
            <a:spLocks noGrp="1"/>
          </p:cNvSpPr>
          <p:nvPr>
            <p:ph type="sldNum" sz="quarter" idx="12"/>
          </p:nvPr>
        </p:nvSpPr>
        <p:spPr/>
        <p:txBody>
          <a:bodyPr/>
          <a:lstStyle/>
          <a:p>
            <a:fld id="{B776CE9F-4BD8-A748-847B-B97BB3C5BACA}" type="slidenum">
              <a:rPr lang="en-US" smtClean="0"/>
              <a:t>18</a:t>
            </a:fld>
            <a:endParaRPr lang="en-US" dirty="0"/>
          </a:p>
        </p:txBody>
      </p:sp>
      <p:pic>
        <p:nvPicPr>
          <p:cNvPr id="7" name="Picture 6">
            <a:hlinkClick r:id="rId2"/>
            <a:extLst>
              <a:ext uri="{FF2B5EF4-FFF2-40B4-BE49-F238E27FC236}">
                <a16:creationId xmlns:a16="http://schemas.microsoft.com/office/drawing/2014/main" id="{5540D807-F5F7-E5FF-6E53-4A3735E5C19F}"/>
              </a:ext>
            </a:extLst>
          </p:cNvPr>
          <p:cNvPicPr>
            <a:picLocks noChangeAspect="1"/>
          </p:cNvPicPr>
          <p:nvPr/>
        </p:nvPicPr>
        <p:blipFill>
          <a:blip r:embed="rId3"/>
          <a:stretch>
            <a:fillRect/>
          </a:stretch>
        </p:blipFill>
        <p:spPr>
          <a:xfrm>
            <a:off x="7092696" y="1459580"/>
            <a:ext cx="3962400" cy="990600"/>
          </a:xfrm>
          <a:prstGeom prst="rect">
            <a:avLst/>
          </a:prstGeom>
        </p:spPr>
      </p:pic>
      <p:pic>
        <p:nvPicPr>
          <p:cNvPr id="8" name="Content Placeholder 7">
            <a:hlinkClick r:id="rId4"/>
            <a:extLst>
              <a:ext uri="{FF2B5EF4-FFF2-40B4-BE49-F238E27FC236}">
                <a16:creationId xmlns:a16="http://schemas.microsoft.com/office/drawing/2014/main" id="{86B3D0E1-B097-6CA5-917D-8DBD425FA688}"/>
              </a:ext>
            </a:extLst>
          </p:cNvPr>
          <p:cNvPicPr>
            <a:picLocks noChangeAspect="1"/>
          </p:cNvPicPr>
          <p:nvPr/>
        </p:nvPicPr>
        <p:blipFill>
          <a:blip r:embed="rId5"/>
          <a:stretch>
            <a:fillRect/>
          </a:stretch>
        </p:blipFill>
        <p:spPr>
          <a:xfrm>
            <a:off x="7092696" y="2973896"/>
            <a:ext cx="3898900" cy="1155700"/>
          </a:xfrm>
          <a:prstGeom prst="rect">
            <a:avLst/>
          </a:prstGeom>
        </p:spPr>
      </p:pic>
      <p:pic>
        <p:nvPicPr>
          <p:cNvPr id="9" name="Picture 8">
            <a:hlinkClick r:id="rId6"/>
            <a:extLst>
              <a:ext uri="{FF2B5EF4-FFF2-40B4-BE49-F238E27FC236}">
                <a16:creationId xmlns:a16="http://schemas.microsoft.com/office/drawing/2014/main" id="{A1B66441-41C2-4BD7-B0F2-4C622A58E2F9}"/>
              </a:ext>
            </a:extLst>
          </p:cNvPr>
          <p:cNvPicPr>
            <a:picLocks noChangeAspect="1"/>
          </p:cNvPicPr>
          <p:nvPr/>
        </p:nvPicPr>
        <p:blipFill>
          <a:blip r:embed="rId7"/>
          <a:stretch>
            <a:fillRect/>
          </a:stretch>
        </p:blipFill>
        <p:spPr>
          <a:xfrm>
            <a:off x="8128323" y="4626896"/>
            <a:ext cx="1891145" cy="1155700"/>
          </a:xfrm>
          <a:prstGeom prst="rect">
            <a:avLst/>
          </a:prstGeom>
        </p:spPr>
      </p:pic>
    </p:spTree>
    <p:extLst>
      <p:ext uri="{BB962C8B-B14F-4D97-AF65-F5344CB8AC3E}">
        <p14:creationId xmlns:p14="http://schemas.microsoft.com/office/powerpoint/2010/main" val="2006717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Background pattern containing trees and leaves">
            <a:extLst>
              <a:ext uri="{FF2B5EF4-FFF2-40B4-BE49-F238E27FC236}">
                <a16:creationId xmlns:a16="http://schemas.microsoft.com/office/drawing/2014/main" id="{EA60F7F0-5A05-B174-1788-677FC8741080}"/>
              </a:ext>
            </a:extLst>
          </p:cNvPr>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artisticTexturizer trans="9000"/>
                    </a14:imgEffect>
                  </a14:imgLayer>
                </a14:imgProps>
              </a:ext>
              <a:ext uri="{28A0092B-C50C-407E-A947-70E740481C1C}">
                <a14:useLocalDpi xmlns:a14="http://schemas.microsoft.com/office/drawing/2010/main"/>
              </a:ext>
            </a:extLst>
          </a:blip>
          <a:srcRect/>
          <a:stretch>
            <a:fillRect/>
          </a:stretch>
        </p:blipFill>
        <p:spPr/>
      </p:pic>
      <p:sp>
        <p:nvSpPr>
          <p:cNvPr id="7" name="Title 6">
            <a:extLst>
              <a:ext uri="{FF2B5EF4-FFF2-40B4-BE49-F238E27FC236}">
                <a16:creationId xmlns:a16="http://schemas.microsoft.com/office/drawing/2014/main" id="{E01EC46C-AF2C-7089-2B65-117AFD103A94}"/>
              </a:ext>
            </a:extLst>
          </p:cNvPr>
          <p:cNvSpPr>
            <a:spLocks noGrp="1"/>
          </p:cNvSpPr>
          <p:nvPr>
            <p:ph type="title"/>
          </p:nvPr>
        </p:nvSpPr>
        <p:spPr/>
        <p:txBody>
          <a:bodyPr/>
          <a:lstStyle/>
          <a:p>
            <a:r>
              <a:rPr lang="en-US" dirty="0"/>
              <a:t>Medications</a:t>
            </a:r>
          </a:p>
        </p:txBody>
      </p:sp>
      <p:sp>
        <p:nvSpPr>
          <p:cNvPr id="8" name="Text Placeholder 7">
            <a:extLst>
              <a:ext uri="{FF2B5EF4-FFF2-40B4-BE49-F238E27FC236}">
                <a16:creationId xmlns:a16="http://schemas.microsoft.com/office/drawing/2014/main" id="{F3D99FA5-9E3A-B05E-BBFD-2BEB2CD4B021}"/>
              </a:ext>
            </a:extLst>
          </p:cNvPr>
          <p:cNvSpPr>
            <a:spLocks noGrp="1"/>
          </p:cNvSpPr>
          <p:nvPr>
            <p:ph type="body" idx="1"/>
          </p:nvPr>
        </p:nvSpPr>
        <p:spPr/>
        <p:txBody>
          <a:bodyPr/>
          <a:lstStyle/>
          <a:p>
            <a:r>
              <a:rPr lang="en-US" dirty="0"/>
              <a:t>Dialysis for the Internist</a:t>
            </a:r>
          </a:p>
        </p:txBody>
      </p:sp>
    </p:spTree>
    <p:extLst>
      <p:ext uri="{BB962C8B-B14F-4D97-AF65-F5344CB8AC3E}">
        <p14:creationId xmlns:p14="http://schemas.microsoft.com/office/powerpoint/2010/main" val="785904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4AE4BC8-F27F-0EC3-F1CF-96BE0A0981F5}"/>
              </a:ext>
            </a:extLst>
          </p:cNvPr>
          <p:cNvSpPr>
            <a:spLocks noGrp="1"/>
          </p:cNvSpPr>
          <p:nvPr>
            <p:ph type="title"/>
          </p:nvPr>
        </p:nvSpPr>
        <p:spPr/>
        <p:txBody>
          <a:bodyPr/>
          <a:lstStyle/>
          <a:p>
            <a:r>
              <a:rPr lang="en-US" dirty="0"/>
              <a:t>Objectives/Outline</a:t>
            </a:r>
          </a:p>
        </p:txBody>
      </p:sp>
      <p:graphicFrame>
        <p:nvGraphicFramePr>
          <p:cNvPr id="26" name="Table 12">
            <a:extLst>
              <a:ext uri="{FF2B5EF4-FFF2-40B4-BE49-F238E27FC236}">
                <a16:creationId xmlns:a16="http://schemas.microsoft.com/office/drawing/2014/main" id="{D9783CCA-C635-7FF9-7B55-723F1CDC767C}"/>
              </a:ext>
            </a:extLst>
          </p:cNvPr>
          <p:cNvGraphicFramePr>
            <a:graphicFrameLocks noGrp="1"/>
          </p:cNvGraphicFramePr>
          <p:nvPr>
            <p:ph sz="quarter" idx="10"/>
            <p:extLst>
              <p:ext uri="{D42A27DB-BD31-4B8C-83A1-F6EECF244321}">
                <p14:modId xmlns:p14="http://schemas.microsoft.com/office/powerpoint/2010/main" val="1765233370"/>
              </p:ext>
            </p:extLst>
          </p:nvPr>
        </p:nvGraphicFramePr>
        <p:xfrm>
          <a:off x="1020120" y="1402494"/>
          <a:ext cx="5543550" cy="4153355"/>
        </p:xfrm>
        <a:graphic>
          <a:graphicData uri="http://schemas.openxmlformats.org/drawingml/2006/table">
            <a:tbl>
              <a:tblPr firstRow="1" bandRow="1"/>
              <a:tblGrid>
                <a:gridCol w="1126160">
                  <a:extLst>
                    <a:ext uri="{9D8B030D-6E8A-4147-A177-3AD203B41FA5}">
                      <a16:colId xmlns:a16="http://schemas.microsoft.com/office/drawing/2014/main" val="3217802514"/>
                    </a:ext>
                  </a:extLst>
                </a:gridCol>
                <a:gridCol w="4417390">
                  <a:extLst>
                    <a:ext uri="{9D8B030D-6E8A-4147-A177-3AD203B41FA5}">
                      <a16:colId xmlns:a16="http://schemas.microsoft.com/office/drawing/2014/main" val="3006268266"/>
                    </a:ext>
                  </a:extLst>
                </a:gridCol>
              </a:tblGrid>
              <a:tr h="830671">
                <a:tc>
                  <a:txBody>
                    <a:bodyPr/>
                    <a:lstStyle/>
                    <a:p>
                      <a:pPr algn="ctr"/>
                      <a:endParaRPr lang="en-US" sz="3200" dirty="0">
                        <a:latin typeface="+mj-lt"/>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US" sz="2000" dirty="0">
                          <a:latin typeface="Georgia Pro" panose="02040502050405020303" pitchFamily="18" charset="0"/>
                          <a:cs typeface="Posterama" panose="020B0504020200020000" pitchFamily="34" charset="0"/>
                        </a:rPr>
                        <a:t>Why is this topic important</a:t>
                      </a:r>
                      <a:endParaRPr lang="en-US" sz="2000" dirty="0">
                        <a:latin typeface="Georgia Pro" panose="02040502050405020303" pitchFamily="18" charset="0"/>
                      </a:endParaRPr>
                    </a:p>
                  </a:txBody>
                  <a:tcPr marL="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664363196"/>
                  </a:ext>
                </a:extLst>
              </a:tr>
              <a:tr h="830671">
                <a:tc>
                  <a:txBody>
                    <a:bodyPr/>
                    <a:lstStyle/>
                    <a:p>
                      <a:pPr algn="ctr"/>
                      <a:endParaRPr lang="en-US" sz="3200" dirty="0">
                        <a:latin typeface="+mj-lt"/>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Georgia Pro" panose="02040502050405020303" pitchFamily="18" charset="0"/>
                          <a:cs typeface="Posterama" panose="020B0504020200020000" pitchFamily="34" charset="0"/>
                        </a:rPr>
                        <a:t>Progression towards end stage</a:t>
                      </a:r>
                    </a:p>
                  </a:txBody>
                  <a:tcPr marL="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521488287"/>
                  </a:ext>
                </a:extLst>
              </a:tr>
              <a:tr h="830671">
                <a:tc>
                  <a:txBody>
                    <a:bodyPr/>
                    <a:lstStyle/>
                    <a:p>
                      <a:pPr algn="ctr"/>
                      <a:endParaRPr lang="en-US" sz="3200" dirty="0">
                        <a:latin typeface="+mj-lt"/>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Georgia Pro" panose="02040502050405020303" pitchFamily="18" charset="0"/>
                          <a:cs typeface="Posterama" panose="020B0504020200020000" pitchFamily="34" charset="0"/>
                        </a:rPr>
                        <a:t>Medications</a:t>
                      </a:r>
                    </a:p>
                  </a:txBody>
                  <a:tcPr marL="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796761412"/>
                  </a:ext>
                </a:extLst>
              </a:tr>
              <a:tr h="830671">
                <a:tc>
                  <a:txBody>
                    <a:bodyPr/>
                    <a:lstStyle/>
                    <a:p>
                      <a:pPr algn="ctr"/>
                      <a:endParaRPr lang="en-US" sz="3200" dirty="0">
                        <a:latin typeface="+mj-lt"/>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US" sz="2000" dirty="0">
                          <a:latin typeface="Georgia Pro" panose="02040502050405020303" pitchFamily="18" charset="0"/>
                          <a:cs typeface="Posterama" panose="020B0504020200020000" pitchFamily="34" charset="0"/>
                        </a:rPr>
                        <a:t>Types of dialysis</a:t>
                      </a:r>
                      <a:endParaRPr lang="en-US" sz="2000" dirty="0">
                        <a:latin typeface="Georgia Pro" panose="02040502050405020303" pitchFamily="18" charset="0"/>
                      </a:endParaRPr>
                    </a:p>
                  </a:txBody>
                  <a:tcPr marL="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602039042"/>
                  </a:ext>
                </a:extLst>
              </a:tr>
              <a:tr h="830671">
                <a:tc>
                  <a:txBody>
                    <a:bodyPr/>
                    <a:lstStyle/>
                    <a:p>
                      <a:pPr algn="ctr"/>
                      <a:endParaRPr lang="en-US" sz="3200" dirty="0">
                        <a:latin typeface="+mj-lt"/>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US" sz="2000" dirty="0">
                          <a:latin typeface="Georgia Pro" panose="02040502050405020303" pitchFamily="18" charset="0"/>
                          <a:cs typeface="Posterama" panose="020B0504020200020000" pitchFamily="34" charset="0"/>
                        </a:rPr>
                        <a:t>Access</a:t>
                      </a:r>
                      <a:endParaRPr lang="en-US" sz="2000" dirty="0">
                        <a:latin typeface="Georgia Pro" panose="02040502050405020303" pitchFamily="18" charset="0"/>
                      </a:endParaRPr>
                    </a:p>
                  </a:txBody>
                  <a:tcPr marL="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061766396"/>
                  </a:ext>
                </a:extLst>
              </a:tr>
            </a:tbl>
          </a:graphicData>
        </a:graphic>
      </p:graphicFrame>
      <p:pic>
        <p:nvPicPr>
          <p:cNvPr id="11" name="Picture Placeholder 10" descr="Flamingo">
            <a:extLst>
              <a:ext uri="{FF2B5EF4-FFF2-40B4-BE49-F238E27FC236}">
                <a16:creationId xmlns:a16="http://schemas.microsoft.com/office/drawing/2014/main" id="{6B855994-A782-5275-60E7-EC5601707F44}"/>
              </a:ext>
            </a:extLst>
          </p:cNvPr>
          <p:cNvPicPr>
            <a:picLocks noGrp="1" noChangeAspect="1"/>
          </p:cNvPicPr>
          <p:nvPr>
            <p:ph type="pic" sz="quarter" idx="12"/>
          </p:nvPr>
        </p:nvPicPr>
        <p:blipFill>
          <a:blip r:embed="rId2" cstate="email">
            <a:extLst>
              <a:ext uri="{BEBA8EAE-BF5A-486C-A8C5-ECC9F3942E4B}">
                <a14:imgProps xmlns:a14="http://schemas.microsoft.com/office/drawing/2010/main">
                  <a14:imgLayer r:embed="rId3">
                    <a14:imgEffect>
                      <a14:artisticTexturizer trans="13000"/>
                    </a14:imgEffect>
                    <a14:imgEffect>
                      <a14:colorTemperature colorTemp="6724"/>
                    </a14:imgEffect>
                    <a14:imgEffect>
                      <a14:saturation sat="118000"/>
                    </a14:imgEffect>
                    <a14:imgEffect>
                      <a14:brightnessContrast bright="5000" contrast="-15000"/>
                    </a14:imgEffect>
                  </a14:imgLayer>
                </a14:imgProps>
              </a:ext>
              <a:ext uri="{28A0092B-C50C-407E-A947-70E740481C1C}">
                <a14:useLocalDpi xmlns:a14="http://schemas.microsoft.com/office/drawing/2010/main"/>
              </a:ext>
            </a:extLst>
          </a:blip>
          <a:srcRect/>
          <a:stretch>
            <a:fillRect/>
          </a:stretch>
        </p:blipFill>
        <p:spPr/>
      </p:pic>
      <p:pic>
        <p:nvPicPr>
          <p:cNvPr id="4" name="Picture Placeholder 3" descr="A close up of a plant">
            <a:extLst>
              <a:ext uri="{FF2B5EF4-FFF2-40B4-BE49-F238E27FC236}">
                <a16:creationId xmlns:a16="http://schemas.microsoft.com/office/drawing/2014/main" id="{06C92DE3-9739-0263-28AE-0915F69A3194}"/>
              </a:ext>
            </a:extLst>
          </p:cNvPr>
          <p:cNvPicPr>
            <a:picLocks noGrp="1" noChangeAspect="1"/>
          </p:cNvPicPr>
          <p:nvPr>
            <p:ph type="pic" sz="quarter" idx="11"/>
          </p:nvPr>
        </p:nvPicPr>
        <p:blipFill rotWithShape="1">
          <a:blip r:embed="rId4" cstate="email">
            <a:extLst>
              <a:ext uri="{BEBA8EAE-BF5A-486C-A8C5-ECC9F3942E4B}">
                <a14:imgProps xmlns:a14="http://schemas.microsoft.com/office/drawing/2010/main">
                  <a14:imgLayer r:embed="rId5">
                    <a14:imgEffect>
                      <a14:artisticTexturizer trans="9000"/>
                    </a14:imgEffect>
                    <a14:imgEffect>
                      <a14:colorTemperature colorTemp="9367"/>
                    </a14:imgEffect>
                    <a14:imgEffect>
                      <a14:saturation sat="200000"/>
                    </a14:imgEffect>
                    <a14:imgEffect>
                      <a14:brightnessContrast bright="6000" contrast="-19000"/>
                    </a14:imgEffect>
                  </a14:imgLayer>
                </a14:imgProps>
              </a:ex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099397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DF568-34B8-245A-74D4-1AC6DEA87B85}"/>
              </a:ext>
            </a:extLst>
          </p:cNvPr>
          <p:cNvSpPr>
            <a:spLocks noGrp="1"/>
          </p:cNvSpPr>
          <p:nvPr>
            <p:ph type="title"/>
          </p:nvPr>
        </p:nvSpPr>
        <p:spPr/>
        <p:txBody>
          <a:bodyPr/>
          <a:lstStyle/>
          <a:p>
            <a:r>
              <a:rPr lang="en-US" dirty="0"/>
              <a:t>Common medications used</a:t>
            </a:r>
          </a:p>
        </p:txBody>
      </p:sp>
      <p:sp>
        <p:nvSpPr>
          <p:cNvPr id="3" name="Content Placeholder 2">
            <a:extLst>
              <a:ext uri="{FF2B5EF4-FFF2-40B4-BE49-F238E27FC236}">
                <a16:creationId xmlns:a16="http://schemas.microsoft.com/office/drawing/2014/main" id="{427DE187-64A5-AB17-2B11-1B1554F2540D}"/>
              </a:ext>
            </a:extLst>
          </p:cNvPr>
          <p:cNvSpPr>
            <a:spLocks noGrp="1"/>
          </p:cNvSpPr>
          <p:nvPr>
            <p:ph idx="1"/>
          </p:nvPr>
        </p:nvSpPr>
        <p:spPr>
          <a:xfrm>
            <a:off x="731520" y="1947672"/>
            <a:ext cx="4988560" cy="4096512"/>
          </a:xfrm>
        </p:spPr>
        <p:txBody>
          <a:bodyPr/>
          <a:lstStyle/>
          <a:p>
            <a:r>
              <a:rPr lang="en-US" dirty="0"/>
              <a:t>Acid-Base</a:t>
            </a:r>
          </a:p>
          <a:p>
            <a:pPr lvl="1"/>
            <a:r>
              <a:rPr lang="en-US" dirty="0"/>
              <a:t>Sodium Bicarbonate (1:84mEq) vs Sodium Citrate (1:1mEq)</a:t>
            </a:r>
          </a:p>
          <a:p>
            <a:r>
              <a:rPr lang="en-US" dirty="0"/>
              <a:t>Electrolytes</a:t>
            </a:r>
          </a:p>
          <a:p>
            <a:pPr lvl="1"/>
            <a:r>
              <a:rPr lang="en-US" dirty="0"/>
              <a:t>PO Binders: Sodium Zirconium vs </a:t>
            </a:r>
            <a:r>
              <a:rPr lang="en-US" dirty="0" err="1"/>
              <a:t>Patiromer</a:t>
            </a:r>
            <a:endParaRPr lang="en-US" dirty="0"/>
          </a:p>
          <a:p>
            <a:r>
              <a:rPr lang="en-US" dirty="0"/>
              <a:t>Hypertension</a:t>
            </a:r>
          </a:p>
          <a:p>
            <a:pPr lvl="1"/>
            <a:r>
              <a:rPr lang="en-US" dirty="0"/>
              <a:t>RAAS inhibition: </a:t>
            </a:r>
            <a:r>
              <a:rPr lang="en-US" dirty="0">
                <a:hlinkClick r:id="rId2"/>
              </a:rPr>
              <a:t>STOP-ACE</a:t>
            </a:r>
            <a:endParaRPr lang="en-US" dirty="0"/>
          </a:p>
          <a:p>
            <a:r>
              <a:rPr lang="en-US" dirty="0"/>
              <a:t>Volume</a:t>
            </a:r>
          </a:p>
          <a:p>
            <a:pPr lvl="1"/>
            <a:r>
              <a:rPr lang="en-US" dirty="0"/>
              <a:t>Loop Diuretics </a:t>
            </a:r>
          </a:p>
          <a:p>
            <a:r>
              <a:rPr lang="en-US" dirty="0"/>
              <a:t>BMD</a:t>
            </a:r>
          </a:p>
          <a:p>
            <a:pPr lvl="1"/>
            <a:r>
              <a:rPr lang="en-US" dirty="0"/>
              <a:t>Binders (following slides)</a:t>
            </a:r>
          </a:p>
          <a:p>
            <a:pPr lvl="1"/>
            <a:r>
              <a:rPr lang="en-US" dirty="0"/>
              <a:t>Calcium/Vitamin D</a:t>
            </a:r>
          </a:p>
          <a:p>
            <a:pPr lvl="2"/>
            <a:r>
              <a:rPr lang="en-US" dirty="0"/>
              <a:t>Calcitriol, </a:t>
            </a:r>
            <a:r>
              <a:rPr lang="en-US" dirty="0" err="1"/>
              <a:t>Doxercalciferol</a:t>
            </a:r>
            <a:r>
              <a:rPr lang="en-US" dirty="0"/>
              <a:t> (</a:t>
            </a:r>
            <a:r>
              <a:rPr lang="en-US" dirty="0" err="1"/>
              <a:t>Hectorol</a:t>
            </a:r>
            <a:r>
              <a:rPr lang="en-US" dirty="0"/>
              <a:t>)</a:t>
            </a:r>
          </a:p>
          <a:p>
            <a:pPr lvl="1"/>
            <a:r>
              <a:rPr lang="en-US" dirty="0"/>
              <a:t>Calcium Sensing Receptors</a:t>
            </a:r>
          </a:p>
          <a:p>
            <a:pPr lvl="2"/>
            <a:r>
              <a:rPr lang="en-US" dirty="0"/>
              <a:t>Cinacalcet</a:t>
            </a:r>
          </a:p>
        </p:txBody>
      </p:sp>
      <p:sp>
        <p:nvSpPr>
          <p:cNvPr id="4" name="Date Placeholder 3">
            <a:extLst>
              <a:ext uri="{FF2B5EF4-FFF2-40B4-BE49-F238E27FC236}">
                <a16:creationId xmlns:a16="http://schemas.microsoft.com/office/drawing/2014/main" id="{59E369D3-3DAA-429B-AD0B-4F6154FCA37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3F1F104-586E-DF1D-698D-C26533E266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65D06EE-DF27-56C0-0B22-56DCED2BF925}"/>
              </a:ext>
            </a:extLst>
          </p:cNvPr>
          <p:cNvSpPr>
            <a:spLocks noGrp="1"/>
          </p:cNvSpPr>
          <p:nvPr>
            <p:ph type="sldNum" sz="quarter" idx="12"/>
          </p:nvPr>
        </p:nvSpPr>
        <p:spPr/>
        <p:txBody>
          <a:bodyPr/>
          <a:lstStyle/>
          <a:p>
            <a:fld id="{B776CE9F-4BD8-A748-847B-B97BB3C5BACA}" type="slidenum">
              <a:rPr lang="en-US" smtClean="0"/>
              <a:t>20</a:t>
            </a:fld>
            <a:endParaRPr lang="en-US" dirty="0"/>
          </a:p>
        </p:txBody>
      </p:sp>
      <p:sp>
        <p:nvSpPr>
          <p:cNvPr id="7" name="Content Placeholder 2">
            <a:extLst>
              <a:ext uri="{FF2B5EF4-FFF2-40B4-BE49-F238E27FC236}">
                <a16:creationId xmlns:a16="http://schemas.microsoft.com/office/drawing/2014/main" id="{3E75069F-718A-BB6B-63DC-5B971C1C61CF}"/>
              </a:ext>
            </a:extLst>
          </p:cNvPr>
          <p:cNvSpPr txBox="1">
            <a:spLocks/>
          </p:cNvSpPr>
          <p:nvPr/>
        </p:nvSpPr>
        <p:spPr>
          <a:xfrm>
            <a:off x="6446012" y="1953901"/>
            <a:ext cx="4988560" cy="40965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1400" kern="1200">
                <a:solidFill>
                  <a:schemeClr val="tx1"/>
                </a:solidFill>
                <a:latin typeface="+mn-lt"/>
                <a:ea typeface="+mn-ea"/>
                <a:cs typeface="Georgia Pro" panose="02040502050405020303" pitchFamily="18"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n-lt"/>
                <a:ea typeface="+mn-ea"/>
                <a:cs typeface="Georgia Pro" panose="02040502050405020303" pitchFamily="18"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n-lt"/>
                <a:ea typeface="+mn-ea"/>
                <a:cs typeface="Georgia Pro" panose="02040502050405020303" pitchFamily="18"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n-lt"/>
                <a:ea typeface="+mn-ea"/>
                <a:cs typeface="Georgia Pro" panose="02040502050405020303" pitchFamily="18" charset="0"/>
              </a:defRPr>
            </a:lvl4pPr>
            <a:lvl5pPr marL="211455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n-lt"/>
                <a:ea typeface="+mn-ea"/>
                <a:cs typeface="Georgia Pro" panose="02040502050405020303"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Anemia</a:t>
            </a:r>
          </a:p>
          <a:p>
            <a:pPr lvl="1"/>
            <a:r>
              <a:rPr lang="en-US" dirty="0"/>
              <a:t>Iron and other nutritional contributions</a:t>
            </a:r>
          </a:p>
          <a:p>
            <a:pPr lvl="1"/>
            <a:r>
              <a:rPr lang="en-US" dirty="0"/>
              <a:t>Erythropoiesis Stimulating Agents (ESA)</a:t>
            </a:r>
          </a:p>
          <a:p>
            <a:pPr lvl="2"/>
            <a:r>
              <a:rPr lang="en-US" dirty="0"/>
              <a:t>EPO/</a:t>
            </a:r>
            <a:r>
              <a:rPr lang="en-US" dirty="0" err="1"/>
              <a:t>Retacrit</a:t>
            </a:r>
            <a:r>
              <a:rPr lang="en-US" dirty="0"/>
              <a:t>, Darbepoetin/Aranesp, </a:t>
            </a:r>
            <a:r>
              <a:rPr lang="en-US" dirty="0" err="1"/>
              <a:t>Mircera</a:t>
            </a:r>
            <a:endParaRPr lang="en-US" dirty="0"/>
          </a:p>
          <a:p>
            <a:pPr lvl="1"/>
            <a:endParaRPr lang="en-US" dirty="0"/>
          </a:p>
          <a:p>
            <a:r>
              <a:rPr lang="en-US" dirty="0"/>
              <a:t>Anticoagulation and Anti-platelets</a:t>
            </a:r>
          </a:p>
          <a:p>
            <a:pPr lvl="1"/>
            <a:r>
              <a:rPr lang="en-US" dirty="0"/>
              <a:t>Apixaban </a:t>
            </a:r>
          </a:p>
        </p:txBody>
      </p:sp>
    </p:spTree>
    <p:extLst>
      <p:ext uri="{BB962C8B-B14F-4D97-AF65-F5344CB8AC3E}">
        <p14:creationId xmlns:p14="http://schemas.microsoft.com/office/powerpoint/2010/main" val="1445115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28FA2-8480-1B51-B98B-77E73A14647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D77283D-B2B1-CFA8-1580-F3DBED479507}"/>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D578B24F-BE4A-7915-320D-B8B218242AF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4F9B394-25FF-95C4-5EA9-70393AB2785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29EE21-2034-DF55-24A7-9BFAE3B0CB42}"/>
              </a:ext>
            </a:extLst>
          </p:cNvPr>
          <p:cNvSpPr>
            <a:spLocks noGrp="1"/>
          </p:cNvSpPr>
          <p:nvPr>
            <p:ph type="sldNum" sz="quarter" idx="12"/>
          </p:nvPr>
        </p:nvSpPr>
        <p:spPr/>
        <p:txBody>
          <a:bodyPr/>
          <a:lstStyle/>
          <a:p>
            <a:fld id="{B776CE9F-4BD8-A748-847B-B97BB3C5BACA}" type="slidenum">
              <a:rPr lang="en-US" smtClean="0"/>
              <a:t>21</a:t>
            </a:fld>
            <a:endParaRPr lang="en-US" dirty="0"/>
          </a:p>
        </p:txBody>
      </p:sp>
      <p:pic>
        <p:nvPicPr>
          <p:cNvPr id="9220" name="Picture 4" descr="NKF KDOQI Guidelines">
            <a:extLst>
              <a:ext uri="{FF2B5EF4-FFF2-40B4-BE49-F238E27FC236}">
                <a16:creationId xmlns:a16="http://schemas.microsoft.com/office/drawing/2014/main" id="{C7C2C327-9246-9A38-52CA-252267CEF1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2400" y="0"/>
            <a:ext cx="9347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B3360A6-EA81-49CB-3FD8-A8DFF40845E7}"/>
              </a:ext>
            </a:extLst>
          </p:cNvPr>
          <p:cNvSpPr txBox="1"/>
          <p:nvPr/>
        </p:nvSpPr>
        <p:spPr>
          <a:xfrm>
            <a:off x="10886835" y="6535171"/>
            <a:ext cx="1305165" cy="261610"/>
          </a:xfrm>
          <a:prstGeom prst="rect">
            <a:avLst/>
          </a:prstGeom>
          <a:noFill/>
        </p:spPr>
        <p:txBody>
          <a:bodyPr wrap="none" rtlCol="0">
            <a:spAutoFit/>
          </a:bodyPr>
          <a:lstStyle/>
          <a:p>
            <a:r>
              <a:rPr lang="en-US" sz="1100" dirty="0"/>
              <a:t>KDIGO Guidelines</a:t>
            </a:r>
          </a:p>
        </p:txBody>
      </p:sp>
    </p:spTree>
    <p:extLst>
      <p:ext uri="{BB962C8B-B14F-4D97-AF65-F5344CB8AC3E}">
        <p14:creationId xmlns:p14="http://schemas.microsoft.com/office/powerpoint/2010/main" val="40787571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286BC-0B53-BC98-C98F-A9EFC3BBC5E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504CA81-415D-B91A-6B10-F882730D11B0}"/>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079DF050-AA1C-C084-3E4C-CE2DE2EED068}"/>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8A03C88-B1B7-91B6-286D-28CDA272631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3579BCA-C9B2-451D-FC65-BC3782A7DB5B}"/>
              </a:ext>
            </a:extLst>
          </p:cNvPr>
          <p:cNvSpPr>
            <a:spLocks noGrp="1"/>
          </p:cNvSpPr>
          <p:nvPr>
            <p:ph type="sldNum" sz="quarter" idx="12"/>
          </p:nvPr>
        </p:nvSpPr>
        <p:spPr/>
        <p:txBody>
          <a:bodyPr/>
          <a:lstStyle/>
          <a:p>
            <a:fld id="{B776CE9F-4BD8-A748-847B-B97BB3C5BACA}" type="slidenum">
              <a:rPr lang="en-US" smtClean="0"/>
              <a:t>22</a:t>
            </a:fld>
            <a:endParaRPr lang="en-US" dirty="0"/>
          </a:p>
        </p:txBody>
      </p:sp>
      <p:pic>
        <p:nvPicPr>
          <p:cNvPr id="10242" name="Picture 2" descr="A LANDMARK Trial in Mineral Bone Disease? — NephJC">
            <a:extLst>
              <a:ext uri="{FF2B5EF4-FFF2-40B4-BE49-F238E27FC236}">
                <a16:creationId xmlns:a16="http://schemas.microsoft.com/office/drawing/2014/main" id="{8F565743-3E7C-92CB-36A7-C24D8D7F8F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200150"/>
            <a:ext cx="7924800"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6773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53FC2-C5A6-450B-93D0-82D4D426A23D}"/>
              </a:ext>
            </a:extLst>
          </p:cNvPr>
          <p:cNvSpPr>
            <a:spLocks noGrp="1"/>
          </p:cNvSpPr>
          <p:nvPr>
            <p:ph type="title"/>
          </p:nvPr>
        </p:nvSpPr>
        <p:spPr/>
        <p:txBody>
          <a:bodyPr/>
          <a:lstStyle/>
          <a:p>
            <a:r>
              <a:rPr lang="en-US" dirty="0"/>
              <a:t>Do you do it</a:t>
            </a:r>
          </a:p>
        </p:txBody>
      </p:sp>
      <p:sp>
        <p:nvSpPr>
          <p:cNvPr id="3" name="Content Placeholder 2">
            <a:extLst>
              <a:ext uri="{FF2B5EF4-FFF2-40B4-BE49-F238E27FC236}">
                <a16:creationId xmlns:a16="http://schemas.microsoft.com/office/drawing/2014/main" id="{FA773017-7FDD-50E9-0430-04F8368E1F48}"/>
              </a:ext>
            </a:extLst>
          </p:cNvPr>
          <p:cNvSpPr>
            <a:spLocks noGrp="1"/>
          </p:cNvSpPr>
          <p:nvPr>
            <p:ph idx="1"/>
          </p:nvPr>
        </p:nvSpPr>
        <p:spPr/>
        <p:txBody>
          <a:bodyPr/>
          <a:lstStyle/>
          <a:p>
            <a:r>
              <a:rPr lang="en-US" dirty="0"/>
              <a:t>Patient is a 72 year old female with PMH of ESRD on </a:t>
            </a:r>
            <a:r>
              <a:rPr lang="en-US" dirty="0" err="1"/>
              <a:t>iHD</a:t>
            </a:r>
            <a:r>
              <a:rPr lang="en-US" dirty="0"/>
              <a:t>, CAD s/p PCI, HTN, T2DM, and chronic opioid use due to complicated hip replacement (arthritis c/b post-op infection). Presented to the hospital for SOB. Found to have community acquired pneumonia causing acute hypoxic respiratory failure. Hospitalization day 3 patient complains of abdominal pain and tell you “I think I’m constipated”. Further questioning reports last bowel movement 5 days ago. Patient receiving chronic hydrocodone with pain adequately controlled. Patient has been receiving home dose stool softener. Exam unremarkable other than right sided tunneled dialysis catheter. KUB consistent with moderate to severe constipation without obstruction. You prescribe a laxative during rounds. Later on in the day, the patient’s nurse calls and states no bowel movement yet. She asks if you can put in a FLEETs enema as it had good success with another patient earlier in the day. </a:t>
            </a:r>
          </a:p>
        </p:txBody>
      </p:sp>
      <p:sp>
        <p:nvSpPr>
          <p:cNvPr id="4" name="Date Placeholder 3">
            <a:extLst>
              <a:ext uri="{FF2B5EF4-FFF2-40B4-BE49-F238E27FC236}">
                <a16:creationId xmlns:a16="http://schemas.microsoft.com/office/drawing/2014/main" id="{3A79BA48-1C6C-D4F7-368B-695CD8824F2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B6A55485-AA04-130B-517B-29191A2E362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268CCFE-81CF-D4F6-B7A8-3285D33F3005}"/>
              </a:ext>
            </a:extLst>
          </p:cNvPr>
          <p:cNvSpPr>
            <a:spLocks noGrp="1"/>
          </p:cNvSpPr>
          <p:nvPr>
            <p:ph type="sldNum" sz="quarter" idx="12"/>
          </p:nvPr>
        </p:nvSpPr>
        <p:spPr/>
        <p:txBody>
          <a:bodyPr/>
          <a:lstStyle/>
          <a:p>
            <a:fld id="{B776CE9F-4BD8-A748-847B-B97BB3C5BACA}" type="slidenum">
              <a:rPr lang="en-US" smtClean="0"/>
              <a:t>23</a:t>
            </a:fld>
            <a:endParaRPr lang="en-US" dirty="0"/>
          </a:p>
        </p:txBody>
      </p:sp>
      <p:pic>
        <p:nvPicPr>
          <p:cNvPr id="7" name="Picture 14" descr="Girl Don't Do It It's Not Worth It Funny Quote PNG - Etsy">
            <a:extLst>
              <a:ext uri="{FF2B5EF4-FFF2-40B4-BE49-F238E27FC236}">
                <a16:creationId xmlns:a16="http://schemas.microsoft.com/office/drawing/2014/main" id="{50B9548B-4149-6BF4-1103-99C17178DC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8513" y="1693352"/>
            <a:ext cx="5676646" cy="4605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75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8FC12-F1E8-5AD5-C24F-C919F226CF2B}"/>
              </a:ext>
            </a:extLst>
          </p:cNvPr>
          <p:cNvSpPr>
            <a:spLocks noGrp="1"/>
          </p:cNvSpPr>
          <p:nvPr>
            <p:ph type="title"/>
          </p:nvPr>
        </p:nvSpPr>
        <p:spPr>
          <a:xfrm>
            <a:off x="0" y="539496"/>
            <a:ext cx="6818376" cy="713232"/>
          </a:xfrm>
        </p:spPr>
        <p:txBody>
          <a:bodyPr/>
          <a:lstStyle/>
          <a:p>
            <a:r>
              <a:rPr lang="en-US" sz="3600" dirty="0"/>
              <a:t>ESRD Medication Caution</a:t>
            </a:r>
          </a:p>
        </p:txBody>
      </p:sp>
      <p:sp>
        <p:nvSpPr>
          <p:cNvPr id="3" name="Content Placeholder 2">
            <a:extLst>
              <a:ext uri="{FF2B5EF4-FFF2-40B4-BE49-F238E27FC236}">
                <a16:creationId xmlns:a16="http://schemas.microsoft.com/office/drawing/2014/main" id="{869F4D4E-9E7C-A61A-E1E3-A7C887BC84C5}"/>
              </a:ext>
            </a:extLst>
          </p:cNvPr>
          <p:cNvSpPr>
            <a:spLocks noGrp="1"/>
          </p:cNvSpPr>
          <p:nvPr>
            <p:ph idx="1"/>
          </p:nvPr>
        </p:nvSpPr>
        <p:spPr>
          <a:xfrm>
            <a:off x="731520" y="1947672"/>
            <a:ext cx="5008880" cy="4096512"/>
          </a:xfrm>
        </p:spPr>
        <p:txBody>
          <a:bodyPr/>
          <a:lstStyle/>
          <a:p>
            <a:r>
              <a:rPr lang="en-US" dirty="0"/>
              <a:t>Renally excreted medications</a:t>
            </a:r>
          </a:p>
          <a:p>
            <a:pPr lvl="1"/>
            <a:r>
              <a:rPr lang="en-US" dirty="0"/>
              <a:t>Talk with pharmacy collogues</a:t>
            </a:r>
          </a:p>
          <a:p>
            <a:pPr lvl="1"/>
            <a:r>
              <a:rPr lang="en-US" dirty="0" err="1"/>
              <a:t>Epocrates</a:t>
            </a:r>
            <a:r>
              <a:rPr lang="en-US" dirty="0"/>
              <a:t> or other apps/resources </a:t>
            </a:r>
          </a:p>
          <a:p>
            <a:r>
              <a:rPr lang="en-US" dirty="0"/>
              <a:t>CNS acting medications</a:t>
            </a:r>
          </a:p>
          <a:p>
            <a:r>
              <a:rPr lang="en-US" dirty="0"/>
              <a:t>Do they bind with substances in the GI tract?</a:t>
            </a:r>
          </a:p>
          <a:p>
            <a:pPr lvl="1"/>
            <a:r>
              <a:rPr lang="en-US" dirty="0"/>
              <a:t>What is absorbed?</a:t>
            </a:r>
          </a:p>
          <a:p>
            <a:r>
              <a:rPr lang="en-US" dirty="0"/>
              <a:t>Electrolytes!</a:t>
            </a:r>
          </a:p>
          <a:p>
            <a:r>
              <a:rPr lang="en-US" dirty="0"/>
              <a:t>Insulin – don’t overdo it</a:t>
            </a:r>
          </a:p>
          <a:p>
            <a:r>
              <a:rPr lang="en-US" dirty="0"/>
              <a:t>Fluids – PO &gt; IV</a:t>
            </a:r>
          </a:p>
          <a:p>
            <a:endParaRPr lang="en-US" dirty="0"/>
          </a:p>
          <a:p>
            <a:endParaRPr lang="en-US" dirty="0"/>
          </a:p>
        </p:txBody>
      </p:sp>
      <p:sp>
        <p:nvSpPr>
          <p:cNvPr id="4" name="Date Placeholder 3">
            <a:extLst>
              <a:ext uri="{FF2B5EF4-FFF2-40B4-BE49-F238E27FC236}">
                <a16:creationId xmlns:a16="http://schemas.microsoft.com/office/drawing/2014/main" id="{BCCC1F9A-628F-4DB3-BCA8-32BB30367D63}"/>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336F51D6-2E99-CC90-E1DF-9042372E9BE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23EE498-2E79-E0A7-1EDD-1CDD641D22F5}"/>
              </a:ext>
            </a:extLst>
          </p:cNvPr>
          <p:cNvSpPr>
            <a:spLocks noGrp="1"/>
          </p:cNvSpPr>
          <p:nvPr>
            <p:ph type="sldNum" sz="quarter" idx="12"/>
          </p:nvPr>
        </p:nvSpPr>
        <p:spPr/>
        <p:txBody>
          <a:bodyPr/>
          <a:lstStyle/>
          <a:p>
            <a:fld id="{B776CE9F-4BD8-A748-847B-B97BB3C5BACA}" type="slidenum">
              <a:rPr lang="en-US" smtClean="0"/>
              <a:t>24</a:t>
            </a:fld>
            <a:endParaRPr lang="en-US" dirty="0"/>
          </a:p>
        </p:txBody>
      </p:sp>
      <p:pic>
        <p:nvPicPr>
          <p:cNvPr id="7" name="Content Placeholder 7">
            <a:extLst>
              <a:ext uri="{FF2B5EF4-FFF2-40B4-BE49-F238E27FC236}">
                <a16:creationId xmlns:a16="http://schemas.microsoft.com/office/drawing/2014/main" id="{42E406FC-181C-BD08-ACA3-A6A02327A9FB}"/>
              </a:ext>
            </a:extLst>
          </p:cNvPr>
          <p:cNvPicPr>
            <a:picLocks noChangeAspect="1"/>
          </p:cNvPicPr>
          <p:nvPr/>
        </p:nvPicPr>
        <p:blipFill>
          <a:blip r:embed="rId2"/>
          <a:stretch>
            <a:fillRect/>
          </a:stretch>
        </p:blipFill>
        <p:spPr>
          <a:xfrm>
            <a:off x="6944032" y="9217"/>
            <a:ext cx="4236720" cy="6318431"/>
          </a:xfrm>
          <a:prstGeom prst="rect">
            <a:avLst/>
          </a:prstGeom>
        </p:spPr>
      </p:pic>
      <p:pic>
        <p:nvPicPr>
          <p:cNvPr id="11268" name="Picture 4" descr="Caution Sign">
            <a:extLst>
              <a:ext uri="{FF2B5EF4-FFF2-40B4-BE49-F238E27FC236}">
                <a16:creationId xmlns:a16="http://schemas.microsoft.com/office/drawing/2014/main" id="{BBD89BB4-4A35-529F-270C-D976C794B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171440"/>
            <a:ext cx="2330342" cy="16865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1064A9E-8366-2824-9CE7-1C3A725B0063}"/>
              </a:ext>
            </a:extLst>
          </p:cNvPr>
          <p:cNvSpPr txBox="1"/>
          <p:nvPr/>
        </p:nvSpPr>
        <p:spPr>
          <a:xfrm>
            <a:off x="10146247" y="6601968"/>
            <a:ext cx="2045753" cy="261610"/>
          </a:xfrm>
          <a:prstGeom prst="rect">
            <a:avLst/>
          </a:prstGeom>
          <a:noFill/>
        </p:spPr>
        <p:txBody>
          <a:bodyPr wrap="none" rtlCol="0">
            <a:spAutoFit/>
          </a:bodyPr>
          <a:lstStyle/>
          <a:p>
            <a:r>
              <a:rPr lang="en-US" sz="1100" dirty="0"/>
              <a:t>Dr. </a:t>
            </a:r>
            <a:r>
              <a:rPr lang="en-US" sz="1100" dirty="0" err="1"/>
              <a:t>Topf</a:t>
            </a:r>
            <a:r>
              <a:rPr lang="en-US" sz="1100" dirty="0"/>
              <a:t> - </a:t>
            </a:r>
            <a:r>
              <a:rPr lang="en-US" sz="1100" dirty="0" err="1"/>
              <a:t>Curbsiders</a:t>
            </a:r>
            <a:r>
              <a:rPr lang="en-US" sz="1100" dirty="0"/>
              <a:t> Ep. #192</a:t>
            </a:r>
          </a:p>
        </p:txBody>
      </p:sp>
    </p:spTree>
    <p:extLst>
      <p:ext uri="{BB962C8B-B14F-4D97-AF65-F5344CB8AC3E}">
        <p14:creationId xmlns:p14="http://schemas.microsoft.com/office/powerpoint/2010/main" val="10740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Background pattern containing trees and leaves">
            <a:extLst>
              <a:ext uri="{FF2B5EF4-FFF2-40B4-BE49-F238E27FC236}">
                <a16:creationId xmlns:a16="http://schemas.microsoft.com/office/drawing/2014/main" id="{EA60F7F0-5A05-B174-1788-677FC8741080}"/>
              </a:ext>
            </a:extLst>
          </p:cNvPr>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artisticTexturizer trans="9000"/>
                    </a14:imgEffect>
                  </a14:imgLayer>
                </a14:imgProps>
              </a:ext>
              <a:ext uri="{28A0092B-C50C-407E-A947-70E740481C1C}">
                <a14:useLocalDpi xmlns:a14="http://schemas.microsoft.com/office/drawing/2010/main"/>
              </a:ext>
            </a:extLst>
          </a:blip>
          <a:srcRect/>
          <a:stretch>
            <a:fillRect/>
          </a:stretch>
        </p:blipFill>
        <p:spPr/>
      </p:pic>
      <p:sp>
        <p:nvSpPr>
          <p:cNvPr id="7" name="Title 6">
            <a:extLst>
              <a:ext uri="{FF2B5EF4-FFF2-40B4-BE49-F238E27FC236}">
                <a16:creationId xmlns:a16="http://schemas.microsoft.com/office/drawing/2014/main" id="{E01EC46C-AF2C-7089-2B65-117AFD103A94}"/>
              </a:ext>
            </a:extLst>
          </p:cNvPr>
          <p:cNvSpPr>
            <a:spLocks noGrp="1"/>
          </p:cNvSpPr>
          <p:nvPr>
            <p:ph type="title"/>
          </p:nvPr>
        </p:nvSpPr>
        <p:spPr/>
        <p:txBody>
          <a:bodyPr/>
          <a:lstStyle/>
          <a:p>
            <a:r>
              <a:rPr lang="en-US" dirty="0"/>
              <a:t>Types of dialysis</a:t>
            </a:r>
          </a:p>
        </p:txBody>
      </p:sp>
      <p:sp>
        <p:nvSpPr>
          <p:cNvPr id="8" name="Text Placeholder 7">
            <a:extLst>
              <a:ext uri="{FF2B5EF4-FFF2-40B4-BE49-F238E27FC236}">
                <a16:creationId xmlns:a16="http://schemas.microsoft.com/office/drawing/2014/main" id="{F3D99FA5-9E3A-B05E-BBFD-2BEB2CD4B021}"/>
              </a:ext>
            </a:extLst>
          </p:cNvPr>
          <p:cNvSpPr>
            <a:spLocks noGrp="1"/>
          </p:cNvSpPr>
          <p:nvPr>
            <p:ph type="body" idx="1"/>
          </p:nvPr>
        </p:nvSpPr>
        <p:spPr/>
        <p:txBody>
          <a:bodyPr/>
          <a:lstStyle/>
          <a:p>
            <a:r>
              <a:rPr lang="en-US" dirty="0"/>
              <a:t>Dialysis for the Internist</a:t>
            </a:r>
          </a:p>
        </p:txBody>
      </p:sp>
    </p:spTree>
    <p:extLst>
      <p:ext uri="{BB962C8B-B14F-4D97-AF65-F5344CB8AC3E}">
        <p14:creationId xmlns:p14="http://schemas.microsoft.com/office/powerpoint/2010/main" val="82773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35D7C-908D-06A5-1C60-39ABF9A15660}"/>
              </a:ext>
            </a:extLst>
          </p:cNvPr>
          <p:cNvSpPr>
            <a:spLocks noGrp="1"/>
          </p:cNvSpPr>
          <p:nvPr>
            <p:ph type="title"/>
          </p:nvPr>
        </p:nvSpPr>
        <p:spPr/>
        <p:txBody>
          <a:bodyPr/>
          <a:lstStyle/>
          <a:p>
            <a:r>
              <a:rPr lang="en-US" dirty="0"/>
              <a:t>Home therapies</a:t>
            </a:r>
          </a:p>
        </p:txBody>
      </p:sp>
      <p:sp>
        <p:nvSpPr>
          <p:cNvPr id="3" name="Content Placeholder 2">
            <a:extLst>
              <a:ext uri="{FF2B5EF4-FFF2-40B4-BE49-F238E27FC236}">
                <a16:creationId xmlns:a16="http://schemas.microsoft.com/office/drawing/2014/main" id="{567D3063-F59C-ABFD-0E4E-9E8B0B3E3EC0}"/>
              </a:ext>
            </a:extLst>
          </p:cNvPr>
          <p:cNvSpPr>
            <a:spLocks noGrp="1"/>
          </p:cNvSpPr>
          <p:nvPr>
            <p:ph idx="1"/>
          </p:nvPr>
        </p:nvSpPr>
        <p:spPr>
          <a:xfrm>
            <a:off x="6471920" y="1947672"/>
            <a:ext cx="4976368" cy="4096512"/>
          </a:xfrm>
        </p:spPr>
        <p:txBody>
          <a:bodyPr/>
          <a:lstStyle/>
          <a:p>
            <a:r>
              <a:rPr lang="en-US" sz="1800" dirty="0"/>
              <a:t>Home-Hemodialysis</a:t>
            </a:r>
          </a:p>
          <a:p>
            <a:pPr marL="0" indent="0">
              <a:buNone/>
            </a:pPr>
            <a:endParaRPr lang="en-US" dirty="0"/>
          </a:p>
          <a:p>
            <a:pPr lvl="1"/>
            <a:r>
              <a:rPr lang="en-US" dirty="0"/>
              <a:t>3 - 7 days per week (we say 5 or more*)</a:t>
            </a:r>
          </a:p>
          <a:p>
            <a:pPr lvl="1"/>
            <a:endParaRPr lang="en-US" dirty="0"/>
          </a:p>
          <a:p>
            <a:pPr lvl="1"/>
            <a:r>
              <a:rPr lang="en-US" dirty="0"/>
              <a:t>Less fatigue post-dialysis</a:t>
            </a:r>
          </a:p>
          <a:p>
            <a:pPr lvl="1"/>
            <a:endParaRPr lang="en-US" dirty="0"/>
          </a:p>
          <a:p>
            <a:pPr lvl="1"/>
            <a:r>
              <a:rPr lang="en-US" dirty="0"/>
              <a:t>More liberal in diet, better phosphate control</a:t>
            </a:r>
          </a:p>
          <a:p>
            <a:pPr lvl="1"/>
            <a:endParaRPr lang="en-US" dirty="0"/>
          </a:p>
          <a:p>
            <a:pPr lvl="1"/>
            <a:r>
              <a:rPr lang="en-US" dirty="0"/>
              <a:t>Same types of access</a:t>
            </a:r>
          </a:p>
          <a:p>
            <a:pPr lvl="1"/>
            <a:endParaRPr lang="en-US" dirty="0"/>
          </a:p>
          <a:p>
            <a:pPr lvl="1"/>
            <a:r>
              <a:rPr lang="en-US" dirty="0"/>
              <a:t>Solo or Partner </a:t>
            </a:r>
          </a:p>
        </p:txBody>
      </p:sp>
      <p:sp>
        <p:nvSpPr>
          <p:cNvPr id="4" name="Date Placeholder 3">
            <a:extLst>
              <a:ext uri="{FF2B5EF4-FFF2-40B4-BE49-F238E27FC236}">
                <a16:creationId xmlns:a16="http://schemas.microsoft.com/office/drawing/2014/main" id="{35B09C34-6EF2-9EB6-EBF6-525C1C17A1E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B7C6C66E-4C91-B87C-60F5-12167D350B0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3F41C3A-F738-F2DA-1542-75E0E984A475}"/>
              </a:ext>
            </a:extLst>
          </p:cNvPr>
          <p:cNvSpPr>
            <a:spLocks noGrp="1"/>
          </p:cNvSpPr>
          <p:nvPr>
            <p:ph type="sldNum" sz="quarter" idx="12"/>
          </p:nvPr>
        </p:nvSpPr>
        <p:spPr/>
        <p:txBody>
          <a:bodyPr/>
          <a:lstStyle/>
          <a:p>
            <a:fld id="{B776CE9F-4BD8-A748-847B-B97BB3C5BACA}" type="slidenum">
              <a:rPr lang="en-US" smtClean="0"/>
              <a:t>26</a:t>
            </a:fld>
            <a:endParaRPr lang="en-US" dirty="0"/>
          </a:p>
        </p:txBody>
      </p:sp>
      <p:pic>
        <p:nvPicPr>
          <p:cNvPr id="14338" name="Picture 2" descr="System One Portable Hemodialysis Machine | NxStage">
            <a:extLst>
              <a:ext uri="{FF2B5EF4-FFF2-40B4-BE49-F238E27FC236}">
                <a16:creationId xmlns:a16="http://schemas.microsoft.com/office/drawing/2014/main" id="{2A8279B4-3A68-75D7-3A9E-78C18EECCB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472" y="1479550"/>
            <a:ext cx="2941675" cy="4621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201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D5ADD-B85B-52A4-8459-60DA994AA74C}"/>
              </a:ext>
            </a:extLst>
          </p:cNvPr>
          <p:cNvSpPr>
            <a:spLocks noGrp="1"/>
          </p:cNvSpPr>
          <p:nvPr>
            <p:ph type="title"/>
          </p:nvPr>
        </p:nvSpPr>
        <p:spPr/>
        <p:txBody>
          <a:bodyPr/>
          <a:lstStyle/>
          <a:p>
            <a:r>
              <a:rPr lang="en-US" dirty="0"/>
              <a:t>Home therapies</a:t>
            </a:r>
          </a:p>
        </p:txBody>
      </p:sp>
      <p:sp>
        <p:nvSpPr>
          <p:cNvPr id="3" name="Content Placeholder 2">
            <a:extLst>
              <a:ext uri="{FF2B5EF4-FFF2-40B4-BE49-F238E27FC236}">
                <a16:creationId xmlns:a16="http://schemas.microsoft.com/office/drawing/2014/main" id="{E8987ACB-0FDE-EC6B-86B8-4C333D13C975}"/>
              </a:ext>
            </a:extLst>
          </p:cNvPr>
          <p:cNvSpPr>
            <a:spLocks noGrp="1"/>
          </p:cNvSpPr>
          <p:nvPr>
            <p:ph idx="1"/>
          </p:nvPr>
        </p:nvSpPr>
        <p:spPr>
          <a:xfrm>
            <a:off x="6482080" y="1947672"/>
            <a:ext cx="4966208" cy="4096512"/>
          </a:xfrm>
        </p:spPr>
        <p:txBody>
          <a:bodyPr/>
          <a:lstStyle/>
          <a:p>
            <a:r>
              <a:rPr lang="en-US" sz="1800" dirty="0"/>
              <a:t>Peritoneal Dialysis</a:t>
            </a:r>
            <a:endParaRPr lang="en-US" dirty="0"/>
          </a:p>
          <a:p>
            <a:pPr lvl="1"/>
            <a:r>
              <a:rPr lang="en-US" dirty="0"/>
              <a:t>7 days per week</a:t>
            </a:r>
          </a:p>
          <a:p>
            <a:pPr lvl="2"/>
            <a:r>
              <a:rPr lang="en-US" dirty="0"/>
              <a:t>Nocturnal</a:t>
            </a:r>
          </a:p>
          <a:p>
            <a:pPr lvl="2"/>
            <a:r>
              <a:rPr lang="en-US" dirty="0"/>
              <a:t>Intermittent fill and drains</a:t>
            </a:r>
          </a:p>
          <a:p>
            <a:pPr lvl="1"/>
            <a:endParaRPr lang="en-US" dirty="0"/>
          </a:p>
          <a:p>
            <a:pPr lvl="1"/>
            <a:r>
              <a:rPr lang="en-US" dirty="0"/>
              <a:t>0K solutions</a:t>
            </a:r>
          </a:p>
          <a:p>
            <a:pPr lvl="2"/>
            <a:r>
              <a:rPr lang="en-US" dirty="0"/>
              <a:t>Often require K supplementation</a:t>
            </a:r>
          </a:p>
          <a:p>
            <a:pPr lvl="1"/>
            <a:endParaRPr lang="en-US" dirty="0"/>
          </a:p>
          <a:p>
            <a:pPr lvl="1"/>
            <a:r>
              <a:rPr lang="en-US" dirty="0"/>
              <a:t>Dextrose based solutions</a:t>
            </a:r>
          </a:p>
          <a:p>
            <a:pPr lvl="2"/>
            <a:r>
              <a:rPr lang="en-US" dirty="0"/>
              <a:t>Higher dextrose concentration more UF</a:t>
            </a:r>
          </a:p>
          <a:p>
            <a:pPr lvl="2"/>
            <a:r>
              <a:rPr lang="en-US" dirty="0"/>
              <a:t>Goal blood glucose &lt;180 </a:t>
            </a:r>
          </a:p>
          <a:p>
            <a:pPr lvl="1"/>
            <a:endParaRPr lang="en-US" dirty="0"/>
          </a:p>
          <a:p>
            <a:pPr lvl="1"/>
            <a:r>
              <a:rPr lang="en-US" dirty="0"/>
              <a:t>Aggressive bowel regiments </a:t>
            </a:r>
          </a:p>
          <a:p>
            <a:pPr lvl="2"/>
            <a:r>
              <a:rPr lang="en-US" dirty="0"/>
              <a:t>Constipation obstructs flow and increases risk of peritonitis</a:t>
            </a:r>
          </a:p>
          <a:p>
            <a:pPr marL="457200" lvl="1" indent="0">
              <a:buNone/>
            </a:pPr>
            <a:endParaRPr lang="en-US" dirty="0"/>
          </a:p>
          <a:p>
            <a:pPr lvl="1"/>
            <a:r>
              <a:rPr lang="en-US" dirty="0"/>
              <a:t>Urine output preservation</a:t>
            </a:r>
          </a:p>
          <a:p>
            <a:pPr lvl="1"/>
            <a:endParaRPr lang="en-US" dirty="0"/>
          </a:p>
          <a:p>
            <a:pPr lvl="1"/>
            <a:endParaRPr lang="en-US" dirty="0"/>
          </a:p>
          <a:p>
            <a:pPr lvl="1"/>
            <a:endParaRPr lang="en-US" dirty="0"/>
          </a:p>
        </p:txBody>
      </p:sp>
      <p:sp>
        <p:nvSpPr>
          <p:cNvPr id="4" name="Date Placeholder 3">
            <a:extLst>
              <a:ext uri="{FF2B5EF4-FFF2-40B4-BE49-F238E27FC236}">
                <a16:creationId xmlns:a16="http://schemas.microsoft.com/office/drawing/2014/main" id="{BD02DF80-6224-C0DC-6DAF-A70B401B8CA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7EDD94B2-97B8-4332-4D06-A5A2CC5FAE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359DE47-7EEA-A1E9-C893-D61BD760884B}"/>
              </a:ext>
            </a:extLst>
          </p:cNvPr>
          <p:cNvSpPr>
            <a:spLocks noGrp="1"/>
          </p:cNvSpPr>
          <p:nvPr>
            <p:ph type="sldNum" sz="quarter" idx="12"/>
          </p:nvPr>
        </p:nvSpPr>
        <p:spPr/>
        <p:txBody>
          <a:bodyPr/>
          <a:lstStyle/>
          <a:p>
            <a:fld id="{B776CE9F-4BD8-A748-847B-B97BB3C5BACA}" type="slidenum">
              <a:rPr lang="en-US" smtClean="0"/>
              <a:t>27</a:t>
            </a:fld>
            <a:endParaRPr lang="en-US" dirty="0"/>
          </a:p>
        </p:txBody>
      </p:sp>
      <p:pic>
        <p:nvPicPr>
          <p:cNvPr id="15362" name="Picture 2" descr="Know your Peritoneal Dialysis">
            <a:extLst>
              <a:ext uri="{FF2B5EF4-FFF2-40B4-BE49-F238E27FC236}">
                <a16:creationId xmlns:a16="http://schemas.microsoft.com/office/drawing/2014/main" id="{5FD62943-3AD2-5B48-4D16-0C262A74B6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166" y="1866392"/>
            <a:ext cx="5125670" cy="3847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505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548A7-11E0-161D-2BB5-D7F5C4766967}"/>
              </a:ext>
            </a:extLst>
          </p:cNvPr>
          <p:cNvSpPr>
            <a:spLocks noGrp="1"/>
          </p:cNvSpPr>
          <p:nvPr>
            <p:ph type="title"/>
          </p:nvPr>
        </p:nvSpPr>
        <p:spPr/>
        <p:txBody>
          <a:bodyPr/>
          <a:lstStyle/>
          <a:p>
            <a:r>
              <a:rPr lang="en-US" dirty="0"/>
              <a:t>In center hemodialysis</a:t>
            </a:r>
          </a:p>
        </p:txBody>
      </p:sp>
      <p:sp>
        <p:nvSpPr>
          <p:cNvPr id="3" name="Content Placeholder 2">
            <a:extLst>
              <a:ext uri="{FF2B5EF4-FFF2-40B4-BE49-F238E27FC236}">
                <a16:creationId xmlns:a16="http://schemas.microsoft.com/office/drawing/2014/main" id="{341911F4-323E-F5A9-20F9-DF41BFE3928D}"/>
              </a:ext>
            </a:extLst>
          </p:cNvPr>
          <p:cNvSpPr>
            <a:spLocks noGrp="1"/>
          </p:cNvSpPr>
          <p:nvPr>
            <p:ph idx="1"/>
          </p:nvPr>
        </p:nvSpPr>
        <p:spPr>
          <a:xfrm>
            <a:off x="731520" y="1947672"/>
            <a:ext cx="4866640" cy="4096512"/>
          </a:xfrm>
        </p:spPr>
        <p:txBody>
          <a:bodyPr/>
          <a:lstStyle/>
          <a:p>
            <a:r>
              <a:rPr lang="en-US" dirty="0"/>
              <a:t>3 days a week</a:t>
            </a:r>
          </a:p>
          <a:p>
            <a:pPr lvl="1"/>
            <a:r>
              <a:rPr lang="en-US" dirty="0"/>
              <a:t>Occasionally extra sessions required</a:t>
            </a:r>
          </a:p>
          <a:p>
            <a:pPr marL="457200" lvl="1" indent="0">
              <a:buNone/>
            </a:pPr>
            <a:endParaRPr lang="en-US" dirty="0"/>
          </a:p>
          <a:p>
            <a:r>
              <a:rPr lang="en-US" dirty="0"/>
              <a:t>Limited time constraints</a:t>
            </a:r>
          </a:p>
          <a:p>
            <a:endParaRPr lang="en-US" dirty="0"/>
          </a:p>
          <a:p>
            <a:r>
              <a:rPr lang="en-US" dirty="0"/>
              <a:t>Transportation</a:t>
            </a:r>
          </a:p>
          <a:p>
            <a:endParaRPr lang="en-US" dirty="0"/>
          </a:p>
          <a:p>
            <a:r>
              <a:rPr lang="en-US" dirty="0"/>
              <a:t>Hypotension*</a:t>
            </a:r>
          </a:p>
          <a:p>
            <a:endParaRPr lang="en-US" dirty="0"/>
          </a:p>
          <a:p>
            <a:r>
              <a:rPr lang="en-US" dirty="0"/>
              <a:t>13ml/kg/</a:t>
            </a:r>
            <a:r>
              <a:rPr lang="en-US" dirty="0" err="1"/>
              <a:t>hr</a:t>
            </a:r>
            <a:r>
              <a:rPr lang="en-US" dirty="0"/>
              <a:t> UF</a:t>
            </a:r>
          </a:p>
        </p:txBody>
      </p:sp>
      <p:sp>
        <p:nvSpPr>
          <p:cNvPr id="4" name="Date Placeholder 3">
            <a:extLst>
              <a:ext uri="{FF2B5EF4-FFF2-40B4-BE49-F238E27FC236}">
                <a16:creationId xmlns:a16="http://schemas.microsoft.com/office/drawing/2014/main" id="{459520EE-54CB-8F87-654C-065A7356175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49D07C8-4647-D898-8465-286D6FA456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5F08574-7B57-3267-30BD-76E60B2A125B}"/>
              </a:ext>
            </a:extLst>
          </p:cNvPr>
          <p:cNvSpPr>
            <a:spLocks noGrp="1"/>
          </p:cNvSpPr>
          <p:nvPr>
            <p:ph type="sldNum" sz="quarter" idx="12"/>
          </p:nvPr>
        </p:nvSpPr>
        <p:spPr/>
        <p:txBody>
          <a:bodyPr/>
          <a:lstStyle/>
          <a:p>
            <a:fld id="{B776CE9F-4BD8-A748-847B-B97BB3C5BACA}" type="slidenum">
              <a:rPr lang="en-US" smtClean="0"/>
              <a:t>28</a:t>
            </a:fld>
            <a:endParaRPr lang="en-US" dirty="0"/>
          </a:p>
        </p:txBody>
      </p:sp>
      <p:pic>
        <p:nvPicPr>
          <p:cNvPr id="13314" name="Picture 2" descr="All about the haemodialysis and How to undergo dialysis? - Home  Haemodialysis Care">
            <a:extLst>
              <a:ext uri="{FF2B5EF4-FFF2-40B4-BE49-F238E27FC236}">
                <a16:creationId xmlns:a16="http://schemas.microsoft.com/office/drawing/2014/main" id="{26137A8F-CEA4-6B86-3A0F-C8D4823213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2724" y="1563624"/>
            <a:ext cx="4480560" cy="448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3505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CC448-1F4D-516E-EDBE-58836B0F54A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791AE99-0423-6723-4A66-923F8FFD6897}"/>
              </a:ext>
            </a:extLst>
          </p:cNvPr>
          <p:cNvSpPr>
            <a:spLocks noGrp="1"/>
          </p:cNvSpPr>
          <p:nvPr>
            <p:ph idx="1"/>
          </p:nvPr>
        </p:nvSpPr>
        <p:spPr>
          <a:xfrm>
            <a:off x="731520" y="1947672"/>
            <a:ext cx="4968240" cy="4096512"/>
          </a:xfrm>
        </p:spPr>
        <p:txBody>
          <a:bodyPr/>
          <a:lstStyle/>
          <a:p>
            <a:pPr marL="0" indent="0">
              <a:buNone/>
            </a:pPr>
            <a:endParaRPr lang="en-US" dirty="0"/>
          </a:p>
        </p:txBody>
      </p:sp>
      <p:sp>
        <p:nvSpPr>
          <p:cNvPr id="4" name="Date Placeholder 3">
            <a:extLst>
              <a:ext uri="{FF2B5EF4-FFF2-40B4-BE49-F238E27FC236}">
                <a16:creationId xmlns:a16="http://schemas.microsoft.com/office/drawing/2014/main" id="{2D2CA8E3-2CEC-0DF5-5CA2-9F362040103B}"/>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31C7ECD0-AFB1-5BB5-4E90-79E7A555CCB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A3E20AB-589D-C258-4FE6-0ECC21F870D0}"/>
              </a:ext>
            </a:extLst>
          </p:cNvPr>
          <p:cNvSpPr>
            <a:spLocks noGrp="1"/>
          </p:cNvSpPr>
          <p:nvPr>
            <p:ph type="sldNum" sz="quarter" idx="12"/>
          </p:nvPr>
        </p:nvSpPr>
        <p:spPr/>
        <p:txBody>
          <a:bodyPr/>
          <a:lstStyle/>
          <a:p>
            <a:fld id="{B776CE9F-4BD8-A748-847B-B97BB3C5BACA}" type="slidenum">
              <a:rPr lang="en-US" smtClean="0"/>
              <a:t>29</a:t>
            </a:fld>
            <a:endParaRPr lang="en-US" dirty="0"/>
          </a:p>
        </p:txBody>
      </p:sp>
      <p:pic>
        <p:nvPicPr>
          <p:cNvPr id="8" name="Picture 7">
            <a:extLst>
              <a:ext uri="{FF2B5EF4-FFF2-40B4-BE49-F238E27FC236}">
                <a16:creationId xmlns:a16="http://schemas.microsoft.com/office/drawing/2014/main" id="{72ED18EB-15F0-7BDD-9A7E-7CFB65E9989A}"/>
              </a:ext>
            </a:extLst>
          </p:cNvPr>
          <p:cNvPicPr>
            <a:picLocks noChangeAspect="1"/>
          </p:cNvPicPr>
          <p:nvPr/>
        </p:nvPicPr>
        <p:blipFill>
          <a:blip r:embed="rId2"/>
          <a:stretch>
            <a:fillRect/>
          </a:stretch>
        </p:blipFill>
        <p:spPr>
          <a:xfrm>
            <a:off x="2096470" y="0"/>
            <a:ext cx="7772400" cy="6663673"/>
          </a:xfrm>
          <a:prstGeom prst="rect">
            <a:avLst/>
          </a:prstGeom>
        </p:spPr>
      </p:pic>
    </p:spTree>
    <p:extLst>
      <p:ext uri="{BB962C8B-B14F-4D97-AF65-F5344CB8AC3E}">
        <p14:creationId xmlns:p14="http://schemas.microsoft.com/office/powerpoint/2010/main" val="1589895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4AE4BC8-F27F-0EC3-F1CF-96BE0A0981F5}"/>
              </a:ext>
            </a:extLst>
          </p:cNvPr>
          <p:cNvSpPr>
            <a:spLocks noGrp="1"/>
          </p:cNvSpPr>
          <p:nvPr>
            <p:ph type="title"/>
          </p:nvPr>
        </p:nvSpPr>
        <p:spPr/>
        <p:txBody>
          <a:bodyPr/>
          <a:lstStyle/>
          <a:p>
            <a:r>
              <a:rPr lang="en-US" dirty="0"/>
              <a:t>Disclosers </a:t>
            </a:r>
          </a:p>
        </p:txBody>
      </p:sp>
      <p:graphicFrame>
        <p:nvGraphicFramePr>
          <p:cNvPr id="26" name="Table 12">
            <a:extLst>
              <a:ext uri="{FF2B5EF4-FFF2-40B4-BE49-F238E27FC236}">
                <a16:creationId xmlns:a16="http://schemas.microsoft.com/office/drawing/2014/main" id="{D9783CCA-C635-7FF9-7B55-723F1CDC767C}"/>
              </a:ext>
            </a:extLst>
          </p:cNvPr>
          <p:cNvGraphicFramePr>
            <a:graphicFrameLocks noGrp="1"/>
          </p:cNvGraphicFramePr>
          <p:nvPr>
            <p:ph sz="quarter" idx="10"/>
            <p:extLst>
              <p:ext uri="{D42A27DB-BD31-4B8C-83A1-F6EECF244321}">
                <p14:modId xmlns:p14="http://schemas.microsoft.com/office/powerpoint/2010/main" val="1142220491"/>
              </p:ext>
            </p:extLst>
          </p:nvPr>
        </p:nvGraphicFramePr>
        <p:xfrm>
          <a:off x="1020120" y="1402494"/>
          <a:ext cx="5543550" cy="4153355"/>
        </p:xfrm>
        <a:graphic>
          <a:graphicData uri="http://schemas.openxmlformats.org/drawingml/2006/table">
            <a:tbl>
              <a:tblPr firstRow="1" bandRow="1"/>
              <a:tblGrid>
                <a:gridCol w="1126160">
                  <a:extLst>
                    <a:ext uri="{9D8B030D-6E8A-4147-A177-3AD203B41FA5}">
                      <a16:colId xmlns:a16="http://schemas.microsoft.com/office/drawing/2014/main" val="3217802514"/>
                    </a:ext>
                  </a:extLst>
                </a:gridCol>
                <a:gridCol w="4417390">
                  <a:extLst>
                    <a:ext uri="{9D8B030D-6E8A-4147-A177-3AD203B41FA5}">
                      <a16:colId xmlns:a16="http://schemas.microsoft.com/office/drawing/2014/main" val="3006268266"/>
                    </a:ext>
                  </a:extLst>
                </a:gridCol>
              </a:tblGrid>
              <a:tr h="830671">
                <a:tc>
                  <a:txBody>
                    <a:bodyPr/>
                    <a:lstStyle/>
                    <a:p>
                      <a:pPr algn="ctr"/>
                      <a:endParaRPr lang="en-US" sz="3200" dirty="0">
                        <a:latin typeface="+mj-lt"/>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US" sz="2000" dirty="0">
                          <a:latin typeface="Georgia Pro" panose="02040502050405020303" pitchFamily="18" charset="0"/>
                          <a:cs typeface="Posterama" panose="020B0504020200020000" pitchFamily="34" charset="0"/>
                        </a:rPr>
                        <a:t>None</a:t>
                      </a:r>
                      <a:endParaRPr lang="en-US" sz="2000" dirty="0">
                        <a:latin typeface="Georgia Pro" panose="02040502050405020303" pitchFamily="18" charset="0"/>
                      </a:endParaRPr>
                    </a:p>
                  </a:txBody>
                  <a:tcPr marL="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664363196"/>
                  </a:ext>
                </a:extLst>
              </a:tr>
              <a:tr h="830671">
                <a:tc>
                  <a:txBody>
                    <a:bodyPr/>
                    <a:lstStyle/>
                    <a:p>
                      <a:pPr algn="ctr"/>
                      <a:endParaRPr lang="en-US" sz="3200" dirty="0">
                        <a:latin typeface="+mj-lt"/>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latin typeface="Georgia Pro" panose="02040502050405020303" pitchFamily="18" charset="0"/>
                        <a:cs typeface="Posterama" panose="020B0504020200020000" pitchFamily="34" charset="0"/>
                      </a:endParaRPr>
                    </a:p>
                  </a:txBody>
                  <a:tcPr marL="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521488287"/>
                  </a:ext>
                </a:extLst>
              </a:tr>
              <a:tr h="830671">
                <a:tc>
                  <a:txBody>
                    <a:bodyPr/>
                    <a:lstStyle/>
                    <a:p>
                      <a:pPr algn="ctr"/>
                      <a:endParaRPr lang="en-US" sz="3200" dirty="0">
                        <a:latin typeface="+mj-lt"/>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latin typeface="Georgia Pro" panose="02040502050405020303" pitchFamily="18" charset="0"/>
                        <a:cs typeface="Posterama" panose="020B0504020200020000" pitchFamily="34" charset="0"/>
                      </a:endParaRPr>
                    </a:p>
                  </a:txBody>
                  <a:tcPr marL="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796761412"/>
                  </a:ext>
                </a:extLst>
              </a:tr>
              <a:tr h="830671">
                <a:tc>
                  <a:txBody>
                    <a:bodyPr/>
                    <a:lstStyle/>
                    <a:p>
                      <a:pPr algn="ctr"/>
                      <a:endParaRPr lang="en-US" sz="3200" dirty="0">
                        <a:latin typeface="+mj-lt"/>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US" sz="2000" dirty="0">
                        <a:latin typeface="Georgia Pro" panose="02040502050405020303" pitchFamily="18" charset="0"/>
                      </a:endParaRPr>
                    </a:p>
                  </a:txBody>
                  <a:tcPr marL="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602039042"/>
                  </a:ext>
                </a:extLst>
              </a:tr>
              <a:tr h="830671">
                <a:tc>
                  <a:txBody>
                    <a:bodyPr/>
                    <a:lstStyle/>
                    <a:p>
                      <a:pPr algn="ctr"/>
                      <a:endParaRPr lang="en-US" sz="3200" dirty="0">
                        <a:latin typeface="+mj-lt"/>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US" sz="2000" dirty="0">
                        <a:latin typeface="Georgia Pro" panose="02040502050405020303" pitchFamily="18" charset="0"/>
                      </a:endParaRPr>
                    </a:p>
                  </a:txBody>
                  <a:tcPr marL="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061766396"/>
                  </a:ext>
                </a:extLst>
              </a:tr>
            </a:tbl>
          </a:graphicData>
        </a:graphic>
      </p:graphicFrame>
      <p:pic>
        <p:nvPicPr>
          <p:cNvPr id="11" name="Picture Placeholder 10" descr="Flamingo">
            <a:extLst>
              <a:ext uri="{FF2B5EF4-FFF2-40B4-BE49-F238E27FC236}">
                <a16:creationId xmlns:a16="http://schemas.microsoft.com/office/drawing/2014/main" id="{6B855994-A782-5275-60E7-EC5601707F44}"/>
              </a:ext>
            </a:extLst>
          </p:cNvPr>
          <p:cNvPicPr>
            <a:picLocks noGrp="1" noChangeAspect="1"/>
          </p:cNvPicPr>
          <p:nvPr>
            <p:ph type="pic" sz="quarter" idx="12"/>
          </p:nvPr>
        </p:nvPicPr>
        <p:blipFill>
          <a:blip r:embed="rId2" cstate="email">
            <a:extLst>
              <a:ext uri="{BEBA8EAE-BF5A-486C-A8C5-ECC9F3942E4B}">
                <a14:imgProps xmlns:a14="http://schemas.microsoft.com/office/drawing/2010/main">
                  <a14:imgLayer r:embed="rId3">
                    <a14:imgEffect>
                      <a14:artisticTexturizer trans="13000"/>
                    </a14:imgEffect>
                    <a14:imgEffect>
                      <a14:colorTemperature colorTemp="6724"/>
                    </a14:imgEffect>
                    <a14:imgEffect>
                      <a14:saturation sat="118000"/>
                    </a14:imgEffect>
                    <a14:imgEffect>
                      <a14:brightnessContrast bright="5000" contrast="-15000"/>
                    </a14:imgEffect>
                  </a14:imgLayer>
                </a14:imgProps>
              </a:ext>
              <a:ext uri="{28A0092B-C50C-407E-A947-70E740481C1C}">
                <a14:useLocalDpi xmlns:a14="http://schemas.microsoft.com/office/drawing/2010/main"/>
              </a:ext>
            </a:extLst>
          </a:blip>
          <a:srcRect/>
          <a:stretch>
            <a:fillRect/>
          </a:stretch>
        </p:blipFill>
        <p:spPr/>
      </p:pic>
      <p:pic>
        <p:nvPicPr>
          <p:cNvPr id="4" name="Picture Placeholder 3" descr="A close up of a plant">
            <a:extLst>
              <a:ext uri="{FF2B5EF4-FFF2-40B4-BE49-F238E27FC236}">
                <a16:creationId xmlns:a16="http://schemas.microsoft.com/office/drawing/2014/main" id="{06C92DE3-9739-0263-28AE-0915F69A3194}"/>
              </a:ext>
            </a:extLst>
          </p:cNvPr>
          <p:cNvPicPr>
            <a:picLocks noGrp="1" noChangeAspect="1"/>
          </p:cNvPicPr>
          <p:nvPr>
            <p:ph type="pic" sz="quarter" idx="11"/>
          </p:nvPr>
        </p:nvPicPr>
        <p:blipFill rotWithShape="1">
          <a:blip r:embed="rId4" cstate="email">
            <a:extLst>
              <a:ext uri="{BEBA8EAE-BF5A-486C-A8C5-ECC9F3942E4B}">
                <a14:imgProps xmlns:a14="http://schemas.microsoft.com/office/drawing/2010/main">
                  <a14:imgLayer r:embed="rId5">
                    <a14:imgEffect>
                      <a14:artisticTexturizer trans="9000"/>
                    </a14:imgEffect>
                    <a14:imgEffect>
                      <a14:colorTemperature colorTemp="9367"/>
                    </a14:imgEffect>
                    <a14:imgEffect>
                      <a14:saturation sat="200000"/>
                    </a14:imgEffect>
                    <a14:imgEffect>
                      <a14:brightnessContrast bright="6000" contrast="-19000"/>
                    </a14:imgEffect>
                  </a14:imgLayer>
                </a14:imgProps>
              </a:ex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415957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6A765-0CF4-9A91-AFAD-C7856A1D205C}"/>
              </a:ext>
            </a:extLst>
          </p:cNvPr>
          <p:cNvSpPr>
            <a:spLocks noGrp="1"/>
          </p:cNvSpPr>
          <p:nvPr>
            <p:ph type="title"/>
          </p:nvPr>
        </p:nvSpPr>
        <p:spPr/>
        <p:txBody>
          <a:bodyPr/>
          <a:lstStyle/>
          <a:p>
            <a:r>
              <a:rPr lang="en-US" sz="3800" dirty="0"/>
              <a:t>Continuous Renal Replacement Therapy</a:t>
            </a:r>
          </a:p>
        </p:txBody>
      </p:sp>
      <p:sp>
        <p:nvSpPr>
          <p:cNvPr id="3" name="Content Placeholder 2">
            <a:extLst>
              <a:ext uri="{FF2B5EF4-FFF2-40B4-BE49-F238E27FC236}">
                <a16:creationId xmlns:a16="http://schemas.microsoft.com/office/drawing/2014/main" id="{A9BA4BF9-2631-E6E7-CDC1-4E8941D35F33}"/>
              </a:ext>
            </a:extLst>
          </p:cNvPr>
          <p:cNvSpPr>
            <a:spLocks noGrp="1"/>
          </p:cNvSpPr>
          <p:nvPr>
            <p:ph idx="1"/>
          </p:nvPr>
        </p:nvSpPr>
        <p:spPr>
          <a:xfrm>
            <a:off x="731520" y="1743456"/>
            <a:ext cx="4998720" cy="1364488"/>
          </a:xfrm>
        </p:spPr>
        <p:txBody>
          <a:bodyPr/>
          <a:lstStyle/>
          <a:p>
            <a:r>
              <a:rPr lang="en-US" dirty="0"/>
              <a:t>Typically 24hr therapy (expect down time)</a:t>
            </a:r>
          </a:p>
          <a:p>
            <a:r>
              <a:rPr lang="en-US" dirty="0"/>
              <a:t>Slower blood flows</a:t>
            </a:r>
          </a:p>
          <a:p>
            <a:r>
              <a:rPr lang="en-US" dirty="0"/>
              <a:t>More UF over time</a:t>
            </a:r>
          </a:p>
          <a:p>
            <a:r>
              <a:rPr lang="en-US" dirty="0"/>
              <a:t>Central catheter required</a:t>
            </a:r>
          </a:p>
          <a:p>
            <a:r>
              <a:rPr lang="en-US" dirty="0"/>
              <a:t>Anticoagulation</a:t>
            </a:r>
          </a:p>
          <a:p>
            <a:pPr lvl="1"/>
            <a:r>
              <a:rPr lang="en-US" dirty="0"/>
              <a:t>Heparin and Citrate</a:t>
            </a:r>
          </a:p>
          <a:p>
            <a:endParaRPr lang="en-US" dirty="0"/>
          </a:p>
        </p:txBody>
      </p:sp>
      <p:sp>
        <p:nvSpPr>
          <p:cNvPr id="4" name="Date Placeholder 3">
            <a:extLst>
              <a:ext uri="{FF2B5EF4-FFF2-40B4-BE49-F238E27FC236}">
                <a16:creationId xmlns:a16="http://schemas.microsoft.com/office/drawing/2014/main" id="{87526E23-7B89-952D-8C0A-634B3019A9C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10C1DDD-B8C9-5DEB-EF67-B40B0E0EBB2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2018881-117A-AE9E-FFBC-950BC388EC83}"/>
              </a:ext>
            </a:extLst>
          </p:cNvPr>
          <p:cNvSpPr>
            <a:spLocks noGrp="1"/>
          </p:cNvSpPr>
          <p:nvPr>
            <p:ph type="sldNum" sz="quarter" idx="12"/>
          </p:nvPr>
        </p:nvSpPr>
        <p:spPr/>
        <p:txBody>
          <a:bodyPr/>
          <a:lstStyle/>
          <a:p>
            <a:fld id="{B776CE9F-4BD8-A748-847B-B97BB3C5BACA}" type="slidenum">
              <a:rPr lang="en-US" smtClean="0"/>
              <a:t>30</a:t>
            </a:fld>
            <a:endParaRPr lang="en-US" dirty="0"/>
          </a:p>
        </p:txBody>
      </p:sp>
      <p:pic>
        <p:nvPicPr>
          <p:cNvPr id="16386" name="Picture 2" descr="Health Management and Leadership Portal | Hemodialysis machine System One™  NxStage | HealthManagement.org">
            <a:extLst>
              <a:ext uri="{FF2B5EF4-FFF2-40B4-BE49-F238E27FC236}">
                <a16:creationId xmlns:a16="http://schemas.microsoft.com/office/drawing/2014/main" id="{18D12275-07AD-E75C-7DF6-C0B203E57B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0250" y="1634961"/>
            <a:ext cx="3689350" cy="44092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DA9F847-5851-A3AF-EBF0-33DEADB86433}"/>
              </a:ext>
            </a:extLst>
          </p:cNvPr>
          <p:cNvPicPr>
            <a:picLocks noChangeAspect="1"/>
          </p:cNvPicPr>
          <p:nvPr/>
        </p:nvPicPr>
        <p:blipFill>
          <a:blip r:embed="rId3"/>
          <a:stretch>
            <a:fillRect/>
          </a:stretch>
        </p:blipFill>
        <p:spPr>
          <a:xfrm>
            <a:off x="853440" y="3839572"/>
            <a:ext cx="4876800" cy="2184400"/>
          </a:xfrm>
          <a:prstGeom prst="rect">
            <a:avLst/>
          </a:prstGeom>
        </p:spPr>
      </p:pic>
    </p:spTree>
    <p:extLst>
      <p:ext uri="{BB962C8B-B14F-4D97-AF65-F5344CB8AC3E}">
        <p14:creationId xmlns:p14="http://schemas.microsoft.com/office/powerpoint/2010/main" val="36987920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79498-D744-F391-8709-1D2D424BE5B9}"/>
              </a:ext>
            </a:extLst>
          </p:cNvPr>
          <p:cNvSpPr>
            <a:spLocks noGrp="1"/>
          </p:cNvSpPr>
          <p:nvPr>
            <p:ph type="title"/>
          </p:nvPr>
        </p:nvSpPr>
        <p:spPr/>
        <p:txBody>
          <a:bodyPr/>
          <a:lstStyle/>
          <a:p>
            <a:r>
              <a:rPr lang="en-US" dirty="0"/>
              <a:t>Do you do it</a:t>
            </a:r>
          </a:p>
        </p:txBody>
      </p:sp>
      <p:sp>
        <p:nvSpPr>
          <p:cNvPr id="3" name="Content Placeholder 2">
            <a:extLst>
              <a:ext uri="{FF2B5EF4-FFF2-40B4-BE49-F238E27FC236}">
                <a16:creationId xmlns:a16="http://schemas.microsoft.com/office/drawing/2014/main" id="{A6208787-EE16-D4A4-7303-F6851AEEAAB3}"/>
              </a:ext>
            </a:extLst>
          </p:cNvPr>
          <p:cNvSpPr>
            <a:spLocks noGrp="1"/>
          </p:cNvSpPr>
          <p:nvPr>
            <p:ph idx="1"/>
          </p:nvPr>
        </p:nvSpPr>
        <p:spPr/>
        <p:txBody>
          <a:bodyPr/>
          <a:lstStyle/>
          <a:p>
            <a:r>
              <a:rPr lang="en-US" dirty="0"/>
              <a:t>Patient is a 67 year old female with PMH of ESRD on </a:t>
            </a:r>
            <a:r>
              <a:rPr lang="en-US" dirty="0" err="1"/>
              <a:t>iHD</a:t>
            </a:r>
            <a:r>
              <a:rPr lang="en-US" dirty="0"/>
              <a:t>, HTN, and T2DM. Patient presented after falling down stairs walking out to her car on her non-dialysis day. Work-up in ED is remarkable for a hip fracture. Orthopedic surgery plans to take to OR for ORIF tomorrow (her dialysis day) with time planned in the afternoon. Patient underwent routine </a:t>
            </a:r>
            <a:r>
              <a:rPr lang="en-US" dirty="0" err="1"/>
              <a:t>iHD</a:t>
            </a:r>
            <a:r>
              <a:rPr lang="en-US" dirty="0"/>
              <a:t> in the AM. The surgical team gives you a call while patient is receiving </a:t>
            </a:r>
            <a:r>
              <a:rPr lang="en-US" dirty="0" err="1"/>
              <a:t>iHD</a:t>
            </a:r>
            <a:r>
              <a:rPr lang="en-US" dirty="0"/>
              <a:t> and wants you to make sure she is medically optimized and wants to repeat a renal panel as her potassium was 5.4 this morning. Patient returns to her room post-dialysis and phlebotomy just so happens to be collecting a sample from a nearby patient.</a:t>
            </a:r>
          </a:p>
          <a:p>
            <a:endParaRPr lang="en-US" dirty="0"/>
          </a:p>
          <a:p>
            <a:r>
              <a:rPr lang="en-US" dirty="0"/>
              <a:t>Do you call phlebotomy for a stat renal panel prior to OR?</a:t>
            </a:r>
          </a:p>
        </p:txBody>
      </p:sp>
      <p:sp>
        <p:nvSpPr>
          <p:cNvPr id="4" name="Date Placeholder 3">
            <a:extLst>
              <a:ext uri="{FF2B5EF4-FFF2-40B4-BE49-F238E27FC236}">
                <a16:creationId xmlns:a16="http://schemas.microsoft.com/office/drawing/2014/main" id="{37469242-7155-D352-B417-6CFE592493DB}"/>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5701C5B-6867-1338-10F4-C7CAD3CBBA5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EDC9513-A7F9-A1E3-CE4B-D1E391F7B4B9}"/>
              </a:ext>
            </a:extLst>
          </p:cNvPr>
          <p:cNvSpPr>
            <a:spLocks noGrp="1"/>
          </p:cNvSpPr>
          <p:nvPr>
            <p:ph type="sldNum" sz="quarter" idx="12"/>
          </p:nvPr>
        </p:nvSpPr>
        <p:spPr/>
        <p:txBody>
          <a:bodyPr/>
          <a:lstStyle/>
          <a:p>
            <a:fld id="{B776CE9F-4BD8-A748-847B-B97BB3C5BACA}" type="slidenum">
              <a:rPr lang="en-US" smtClean="0"/>
              <a:t>31</a:t>
            </a:fld>
            <a:endParaRPr lang="en-US" dirty="0"/>
          </a:p>
        </p:txBody>
      </p:sp>
      <p:pic>
        <p:nvPicPr>
          <p:cNvPr id="7" name="Picture 8" descr="Dear Neurodevelopmental Pediatrician: Please Don't Do That! | Smart Speech  Therapy">
            <a:extLst>
              <a:ext uri="{FF2B5EF4-FFF2-40B4-BE49-F238E27FC236}">
                <a16:creationId xmlns:a16="http://schemas.microsoft.com/office/drawing/2014/main" id="{CD0F36A2-781A-6607-3749-0146B8452F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0815" y="1252728"/>
            <a:ext cx="4270369" cy="4988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0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Background pattern containing trees and leaves">
            <a:extLst>
              <a:ext uri="{FF2B5EF4-FFF2-40B4-BE49-F238E27FC236}">
                <a16:creationId xmlns:a16="http://schemas.microsoft.com/office/drawing/2014/main" id="{EA60F7F0-5A05-B174-1788-677FC8741080}"/>
              </a:ext>
            </a:extLst>
          </p:cNvPr>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artisticTexturizer trans="9000"/>
                    </a14:imgEffect>
                  </a14:imgLayer>
                </a14:imgProps>
              </a:ext>
              <a:ext uri="{28A0092B-C50C-407E-A947-70E740481C1C}">
                <a14:useLocalDpi xmlns:a14="http://schemas.microsoft.com/office/drawing/2010/main"/>
              </a:ext>
            </a:extLst>
          </a:blip>
          <a:srcRect/>
          <a:stretch>
            <a:fillRect/>
          </a:stretch>
        </p:blipFill>
        <p:spPr/>
      </p:pic>
      <p:sp>
        <p:nvSpPr>
          <p:cNvPr id="7" name="Title 6">
            <a:extLst>
              <a:ext uri="{FF2B5EF4-FFF2-40B4-BE49-F238E27FC236}">
                <a16:creationId xmlns:a16="http://schemas.microsoft.com/office/drawing/2014/main" id="{E01EC46C-AF2C-7089-2B65-117AFD103A94}"/>
              </a:ext>
            </a:extLst>
          </p:cNvPr>
          <p:cNvSpPr>
            <a:spLocks noGrp="1"/>
          </p:cNvSpPr>
          <p:nvPr>
            <p:ph type="title"/>
          </p:nvPr>
        </p:nvSpPr>
        <p:spPr/>
        <p:txBody>
          <a:bodyPr/>
          <a:lstStyle/>
          <a:p>
            <a:r>
              <a:rPr lang="en-US" dirty="0"/>
              <a:t>Types of access</a:t>
            </a:r>
          </a:p>
        </p:txBody>
      </p:sp>
      <p:sp>
        <p:nvSpPr>
          <p:cNvPr id="8" name="Text Placeholder 7">
            <a:extLst>
              <a:ext uri="{FF2B5EF4-FFF2-40B4-BE49-F238E27FC236}">
                <a16:creationId xmlns:a16="http://schemas.microsoft.com/office/drawing/2014/main" id="{F3D99FA5-9E3A-B05E-BBFD-2BEB2CD4B021}"/>
              </a:ext>
            </a:extLst>
          </p:cNvPr>
          <p:cNvSpPr>
            <a:spLocks noGrp="1"/>
          </p:cNvSpPr>
          <p:nvPr>
            <p:ph type="body" idx="1"/>
          </p:nvPr>
        </p:nvSpPr>
        <p:spPr/>
        <p:txBody>
          <a:bodyPr/>
          <a:lstStyle/>
          <a:p>
            <a:r>
              <a:rPr lang="en-US" dirty="0"/>
              <a:t>Dialysis for the Internist</a:t>
            </a:r>
          </a:p>
        </p:txBody>
      </p:sp>
    </p:spTree>
    <p:extLst>
      <p:ext uri="{BB962C8B-B14F-4D97-AF65-F5344CB8AC3E}">
        <p14:creationId xmlns:p14="http://schemas.microsoft.com/office/powerpoint/2010/main" val="3850361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CC88A-F542-31A3-78E0-0E2B8915CE97}"/>
              </a:ext>
            </a:extLst>
          </p:cNvPr>
          <p:cNvSpPr>
            <a:spLocks noGrp="1"/>
          </p:cNvSpPr>
          <p:nvPr>
            <p:ph type="title"/>
          </p:nvPr>
        </p:nvSpPr>
        <p:spPr>
          <a:xfrm>
            <a:off x="5335066" y="478536"/>
            <a:ext cx="6478982" cy="713232"/>
          </a:xfrm>
        </p:spPr>
        <p:txBody>
          <a:bodyPr/>
          <a:lstStyle/>
          <a:p>
            <a:r>
              <a:rPr lang="en-US" dirty="0"/>
              <a:t>Catheters</a:t>
            </a:r>
            <a:br>
              <a:rPr lang="en-US" dirty="0"/>
            </a:br>
            <a:r>
              <a:rPr lang="en-US" dirty="0"/>
              <a:t>AV Fistula and Grafts</a:t>
            </a:r>
          </a:p>
        </p:txBody>
      </p:sp>
      <p:sp>
        <p:nvSpPr>
          <p:cNvPr id="3" name="Content Placeholder 2">
            <a:extLst>
              <a:ext uri="{FF2B5EF4-FFF2-40B4-BE49-F238E27FC236}">
                <a16:creationId xmlns:a16="http://schemas.microsoft.com/office/drawing/2014/main" id="{22F555CA-DE3F-648A-A84C-D2A247B9D11E}"/>
              </a:ext>
            </a:extLst>
          </p:cNvPr>
          <p:cNvSpPr>
            <a:spLocks noGrp="1"/>
          </p:cNvSpPr>
          <p:nvPr>
            <p:ph idx="1"/>
          </p:nvPr>
        </p:nvSpPr>
        <p:spPr>
          <a:xfrm>
            <a:off x="6447650" y="1947672"/>
            <a:ext cx="5000638" cy="4096512"/>
          </a:xfrm>
        </p:spPr>
        <p:txBody>
          <a:bodyPr/>
          <a:lstStyle/>
          <a:p>
            <a:r>
              <a:rPr lang="en-US" dirty="0"/>
              <a:t>Catheters</a:t>
            </a:r>
          </a:p>
          <a:p>
            <a:pPr lvl="1"/>
            <a:r>
              <a:rPr lang="en-US" dirty="0"/>
              <a:t>Instant use</a:t>
            </a:r>
          </a:p>
          <a:p>
            <a:pPr lvl="1"/>
            <a:r>
              <a:rPr lang="en-US" dirty="0"/>
              <a:t>Highest rates of infection complications</a:t>
            </a:r>
          </a:p>
          <a:p>
            <a:pPr lvl="1"/>
            <a:r>
              <a:rPr lang="en-US" dirty="0"/>
              <a:t>High risk of fibrin/clots</a:t>
            </a:r>
          </a:p>
          <a:p>
            <a:endParaRPr lang="en-US" dirty="0"/>
          </a:p>
          <a:p>
            <a:r>
              <a:rPr lang="en-US" dirty="0"/>
              <a:t>Fistulas</a:t>
            </a:r>
          </a:p>
          <a:p>
            <a:pPr lvl="1"/>
            <a:r>
              <a:rPr lang="en-US" dirty="0"/>
              <a:t>Take ~3 months to mature </a:t>
            </a:r>
          </a:p>
          <a:p>
            <a:pPr lvl="1"/>
            <a:r>
              <a:rPr lang="en-US" dirty="0"/>
              <a:t>Up to 60% of surgical failure</a:t>
            </a:r>
          </a:p>
          <a:p>
            <a:pPr lvl="1"/>
            <a:r>
              <a:rPr lang="en-US" dirty="0"/>
              <a:t>Lowest infection risk</a:t>
            </a:r>
          </a:p>
          <a:p>
            <a:endParaRPr lang="en-US" dirty="0"/>
          </a:p>
          <a:p>
            <a:r>
              <a:rPr lang="en-US" dirty="0"/>
              <a:t>Grafts </a:t>
            </a:r>
          </a:p>
          <a:p>
            <a:pPr lvl="1"/>
            <a:r>
              <a:rPr lang="en-US" dirty="0"/>
              <a:t>Still needs 2-4 weeks to use</a:t>
            </a:r>
          </a:p>
          <a:p>
            <a:pPr lvl="1"/>
            <a:r>
              <a:rPr lang="en-US" dirty="0"/>
              <a:t>Individual basis evaluation for removal with bacteremia</a:t>
            </a:r>
          </a:p>
          <a:p>
            <a:pPr lvl="1"/>
            <a:r>
              <a:rPr lang="en-US" dirty="0"/>
              <a:t>Clot burden</a:t>
            </a:r>
          </a:p>
        </p:txBody>
      </p:sp>
      <p:sp>
        <p:nvSpPr>
          <p:cNvPr id="4" name="Date Placeholder 3">
            <a:extLst>
              <a:ext uri="{FF2B5EF4-FFF2-40B4-BE49-F238E27FC236}">
                <a16:creationId xmlns:a16="http://schemas.microsoft.com/office/drawing/2014/main" id="{2AFC5911-7666-9743-9F8B-F357FDB7155A}"/>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892BA02-B2D7-AE5D-8432-CB94AD7507AD}"/>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75EED051-9878-3A7B-E487-DD1F1FD8B29B}"/>
              </a:ext>
            </a:extLst>
          </p:cNvPr>
          <p:cNvSpPr>
            <a:spLocks noGrp="1"/>
          </p:cNvSpPr>
          <p:nvPr>
            <p:ph type="sldNum" sz="quarter" idx="12"/>
          </p:nvPr>
        </p:nvSpPr>
        <p:spPr/>
        <p:txBody>
          <a:bodyPr/>
          <a:lstStyle/>
          <a:p>
            <a:fld id="{B776CE9F-4BD8-A748-847B-B97BB3C5BACA}" type="slidenum">
              <a:rPr lang="en-US" smtClean="0"/>
              <a:t>33</a:t>
            </a:fld>
            <a:endParaRPr lang="en-US" dirty="0"/>
          </a:p>
        </p:txBody>
      </p:sp>
      <p:sp>
        <p:nvSpPr>
          <p:cNvPr id="7" name="AutoShape 2" descr="Hemodialysis | Baylor Medicine">
            <a:extLst>
              <a:ext uri="{FF2B5EF4-FFF2-40B4-BE49-F238E27FC236}">
                <a16:creationId xmlns:a16="http://schemas.microsoft.com/office/drawing/2014/main" id="{F070D8A3-9A76-2B17-F695-3E6826E4513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Hemodialysis | Baylor Medicine">
            <a:extLst>
              <a:ext uri="{FF2B5EF4-FFF2-40B4-BE49-F238E27FC236}">
                <a16:creationId xmlns:a16="http://schemas.microsoft.com/office/drawing/2014/main" id="{CD2D2B29-5A2C-4D12-D9AF-9BE01C2F868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descr="Hemodialysis | Baylor Medicine">
            <a:extLst>
              <a:ext uri="{FF2B5EF4-FFF2-40B4-BE49-F238E27FC236}">
                <a16:creationId xmlns:a16="http://schemas.microsoft.com/office/drawing/2014/main" id="{CBB9DA83-EB80-5DE6-05B3-19988485C17C}"/>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E2A2B3D0-541E-87F4-43F6-8E23875CA19F}"/>
              </a:ext>
            </a:extLst>
          </p:cNvPr>
          <p:cNvPicPr>
            <a:picLocks noChangeAspect="1"/>
          </p:cNvPicPr>
          <p:nvPr/>
        </p:nvPicPr>
        <p:blipFill>
          <a:blip r:embed="rId2"/>
          <a:stretch>
            <a:fillRect/>
          </a:stretch>
        </p:blipFill>
        <p:spPr>
          <a:xfrm>
            <a:off x="0" y="3811925"/>
            <a:ext cx="6400800" cy="3031958"/>
          </a:xfrm>
          <a:prstGeom prst="rect">
            <a:avLst/>
          </a:prstGeom>
        </p:spPr>
      </p:pic>
      <p:pic>
        <p:nvPicPr>
          <p:cNvPr id="4106" name="Picture 10" descr="What Is Arteriovenous Fistula?">
            <a:extLst>
              <a:ext uri="{FF2B5EF4-FFF2-40B4-BE49-F238E27FC236}">
                <a16:creationId xmlns:a16="http://schemas.microsoft.com/office/drawing/2014/main" id="{FD6DB0F1-F7CD-329E-AAB2-F0DFE40B20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259" t="-1" r="29655" b="-5481"/>
          <a:stretch/>
        </p:blipFill>
        <p:spPr bwMode="auto">
          <a:xfrm>
            <a:off x="46850" y="0"/>
            <a:ext cx="2393467" cy="4096512"/>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photograph of a patient with tunneled internal jugular haemodialysis... |  Download Scientific Diagram">
            <a:extLst>
              <a:ext uri="{FF2B5EF4-FFF2-40B4-BE49-F238E27FC236}">
                <a16:creationId xmlns:a16="http://schemas.microsoft.com/office/drawing/2014/main" id="{7B2287D6-F25C-E8B4-A78E-F34871429E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9567" y="700506"/>
            <a:ext cx="2695499" cy="2695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1027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92808-FC59-4FD9-F44D-F97A1F5341F0}"/>
              </a:ext>
            </a:extLst>
          </p:cNvPr>
          <p:cNvSpPr>
            <a:spLocks noGrp="1"/>
          </p:cNvSpPr>
          <p:nvPr>
            <p:ph type="title"/>
          </p:nvPr>
        </p:nvSpPr>
        <p:spPr>
          <a:xfrm>
            <a:off x="585216" y="539496"/>
            <a:ext cx="10469880" cy="713232"/>
          </a:xfrm>
        </p:spPr>
        <p:txBody>
          <a:bodyPr/>
          <a:lstStyle/>
          <a:p>
            <a:r>
              <a:rPr lang="en-US" dirty="0"/>
              <a:t>PD Catheters</a:t>
            </a:r>
          </a:p>
        </p:txBody>
      </p:sp>
      <p:sp>
        <p:nvSpPr>
          <p:cNvPr id="3" name="Content Placeholder 2">
            <a:extLst>
              <a:ext uri="{FF2B5EF4-FFF2-40B4-BE49-F238E27FC236}">
                <a16:creationId xmlns:a16="http://schemas.microsoft.com/office/drawing/2014/main" id="{EBBB22BC-DC13-7740-A35C-B3083B0EEBDC}"/>
              </a:ext>
            </a:extLst>
          </p:cNvPr>
          <p:cNvSpPr>
            <a:spLocks noGrp="1"/>
          </p:cNvSpPr>
          <p:nvPr>
            <p:ph idx="1"/>
          </p:nvPr>
        </p:nvSpPr>
        <p:spPr>
          <a:xfrm>
            <a:off x="4226560" y="1947672"/>
            <a:ext cx="3840480" cy="4096512"/>
          </a:xfrm>
        </p:spPr>
        <p:txBody>
          <a:bodyPr/>
          <a:lstStyle/>
          <a:p>
            <a:r>
              <a:rPr lang="en-US" dirty="0"/>
              <a:t>2 weeks*</a:t>
            </a:r>
          </a:p>
          <a:p>
            <a:r>
              <a:rPr lang="en-US" dirty="0"/>
              <a:t>Patient technique is important</a:t>
            </a:r>
          </a:p>
        </p:txBody>
      </p:sp>
      <p:sp>
        <p:nvSpPr>
          <p:cNvPr id="4" name="Date Placeholder 3">
            <a:extLst>
              <a:ext uri="{FF2B5EF4-FFF2-40B4-BE49-F238E27FC236}">
                <a16:creationId xmlns:a16="http://schemas.microsoft.com/office/drawing/2014/main" id="{280BAC58-F2A8-2173-C4CE-4C18484F8A22}"/>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D4F59AE-0E3D-C037-24E1-13A4E7AA0DB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782020F-306F-E4E1-CECA-CE7FDA9C7854}"/>
              </a:ext>
            </a:extLst>
          </p:cNvPr>
          <p:cNvSpPr>
            <a:spLocks noGrp="1"/>
          </p:cNvSpPr>
          <p:nvPr>
            <p:ph type="sldNum" sz="quarter" idx="12"/>
          </p:nvPr>
        </p:nvSpPr>
        <p:spPr/>
        <p:txBody>
          <a:bodyPr/>
          <a:lstStyle/>
          <a:p>
            <a:fld id="{B776CE9F-4BD8-A748-847B-B97BB3C5BACA}" type="slidenum">
              <a:rPr lang="en-US" smtClean="0"/>
              <a:t>34</a:t>
            </a:fld>
            <a:endParaRPr lang="en-US" dirty="0"/>
          </a:p>
        </p:txBody>
      </p:sp>
      <p:pic>
        <p:nvPicPr>
          <p:cNvPr id="7170" name="Picture 2" descr="The efficacy and safety of a novel method of peritoneal dialysis catheter  insertion from the McBurney point | Renal Replacement Therapy | Full Text">
            <a:extLst>
              <a:ext uri="{FF2B5EF4-FFF2-40B4-BE49-F238E27FC236}">
                <a16:creationId xmlns:a16="http://schemas.microsoft.com/office/drawing/2014/main" id="{07AC6484-57CF-657B-D9D9-CD554B95FF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1376" y="1423853"/>
            <a:ext cx="3986276" cy="48128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Peritoneal Dialysis - Merit's Committment to Dialysis Access">
            <a:extLst>
              <a:ext uri="{FF2B5EF4-FFF2-40B4-BE49-F238E27FC236}">
                <a16:creationId xmlns:a16="http://schemas.microsoft.com/office/drawing/2014/main" id="{F1A61326-D545-8C4C-9465-34BAB41EDA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948" y="1423853"/>
            <a:ext cx="3741928" cy="481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87728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A9294-09A8-F568-8FC2-863C7F7806A0}"/>
              </a:ext>
            </a:extLst>
          </p:cNvPr>
          <p:cNvSpPr>
            <a:spLocks noGrp="1"/>
          </p:cNvSpPr>
          <p:nvPr>
            <p:ph type="title"/>
          </p:nvPr>
        </p:nvSpPr>
        <p:spPr/>
        <p:txBody>
          <a:bodyPr/>
          <a:lstStyle/>
          <a:p>
            <a:r>
              <a:rPr lang="en-US" dirty="0"/>
              <a:t>Do you do it</a:t>
            </a:r>
          </a:p>
        </p:txBody>
      </p:sp>
      <p:sp>
        <p:nvSpPr>
          <p:cNvPr id="3" name="Content Placeholder 2">
            <a:extLst>
              <a:ext uri="{FF2B5EF4-FFF2-40B4-BE49-F238E27FC236}">
                <a16:creationId xmlns:a16="http://schemas.microsoft.com/office/drawing/2014/main" id="{F9278214-47E1-7786-40F9-FA4930D7027B}"/>
              </a:ext>
            </a:extLst>
          </p:cNvPr>
          <p:cNvSpPr>
            <a:spLocks noGrp="1"/>
          </p:cNvSpPr>
          <p:nvPr>
            <p:ph idx="1"/>
          </p:nvPr>
        </p:nvSpPr>
        <p:spPr/>
        <p:txBody>
          <a:bodyPr/>
          <a:lstStyle/>
          <a:p>
            <a:r>
              <a:rPr lang="en-US" dirty="0"/>
              <a:t>47 year old female with PMH of ESRD on </a:t>
            </a:r>
            <a:r>
              <a:rPr lang="en-US" dirty="0" err="1"/>
              <a:t>iHD</a:t>
            </a:r>
            <a:r>
              <a:rPr lang="en-US" dirty="0"/>
              <a:t> MWF vis right IJ tunneled dialysis catheter (3 years), SLE, HTN, and Depression. Hospitalization day 6 for endocarditis. Notable 4mm vegetation of the tricuspid valve. Blood cultures are now negative x2 for 96 hours. Recommended IV antibiotics daily x6 weeks per ID recommendations. You anticipate discharge over the next 24-48 hours.</a:t>
            </a:r>
          </a:p>
          <a:p>
            <a:endParaRPr lang="en-US" dirty="0"/>
          </a:p>
          <a:p>
            <a:endParaRPr lang="en-US" dirty="0"/>
          </a:p>
          <a:p>
            <a:r>
              <a:rPr lang="en-US" b="1" dirty="0"/>
              <a:t>Do you plan on placing a PICC for antibiotic administration?</a:t>
            </a:r>
          </a:p>
        </p:txBody>
      </p:sp>
      <p:sp>
        <p:nvSpPr>
          <p:cNvPr id="4" name="Date Placeholder 3">
            <a:extLst>
              <a:ext uri="{FF2B5EF4-FFF2-40B4-BE49-F238E27FC236}">
                <a16:creationId xmlns:a16="http://schemas.microsoft.com/office/drawing/2014/main" id="{8822DE90-9C02-A452-113D-419E34D7D75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0172E70-E2DB-D225-6EFF-7BFEC6F42E1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32C908E-A3D8-86BE-4F3A-8442DA9ACF6B}"/>
              </a:ext>
            </a:extLst>
          </p:cNvPr>
          <p:cNvSpPr>
            <a:spLocks noGrp="1"/>
          </p:cNvSpPr>
          <p:nvPr>
            <p:ph type="sldNum" sz="quarter" idx="12"/>
          </p:nvPr>
        </p:nvSpPr>
        <p:spPr/>
        <p:txBody>
          <a:bodyPr/>
          <a:lstStyle/>
          <a:p>
            <a:fld id="{B776CE9F-4BD8-A748-847B-B97BB3C5BACA}" type="slidenum">
              <a:rPr lang="en-US" smtClean="0"/>
              <a:t>35</a:t>
            </a:fld>
            <a:endParaRPr lang="en-US" dirty="0"/>
          </a:p>
        </p:txBody>
      </p:sp>
      <p:pic>
        <p:nvPicPr>
          <p:cNvPr id="7" name="Picture 12" descr="Thinking About a Do It Yourself Divorce? Don't Do It!">
            <a:extLst>
              <a:ext uri="{FF2B5EF4-FFF2-40B4-BE49-F238E27FC236}">
                <a16:creationId xmlns:a16="http://schemas.microsoft.com/office/drawing/2014/main" id="{A17ED2F7-0DE3-8CDD-1821-CD64F2A3DC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1833" y="2330307"/>
            <a:ext cx="6228334" cy="4408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1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Background pattern containing trees and leaves">
            <a:extLst>
              <a:ext uri="{FF2B5EF4-FFF2-40B4-BE49-F238E27FC236}">
                <a16:creationId xmlns:a16="http://schemas.microsoft.com/office/drawing/2014/main" id="{EA60F7F0-5A05-B174-1788-677FC8741080}"/>
              </a:ext>
            </a:extLst>
          </p:cNvPr>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artisticTexturizer trans="9000"/>
                    </a14:imgEffect>
                  </a14:imgLayer>
                </a14:imgProps>
              </a:ext>
              <a:ext uri="{28A0092B-C50C-407E-A947-70E740481C1C}">
                <a14:useLocalDpi xmlns:a14="http://schemas.microsoft.com/office/drawing/2010/main"/>
              </a:ext>
            </a:extLst>
          </a:blip>
          <a:srcRect/>
          <a:stretch>
            <a:fillRect/>
          </a:stretch>
        </p:blipFill>
        <p:spPr/>
      </p:pic>
      <p:sp>
        <p:nvSpPr>
          <p:cNvPr id="7" name="Title 6">
            <a:extLst>
              <a:ext uri="{FF2B5EF4-FFF2-40B4-BE49-F238E27FC236}">
                <a16:creationId xmlns:a16="http://schemas.microsoft.com/office/drawing/2014/main" id="{E01EC46C-AF2C-7089-2B65-117AFD103A94}"/>
              </a:ext>
            </a:extLst>
          </p:cNvPr>
          <p:cNvSpPr>
            <a:spLocks noGrp="1"/>
          </p:cNvSpPr>
          <p:nvPr>
            <p:ph type="title"/>
          </p:nvPr>
        </p:nvSpPr>
        <p:spPr/>
        <p:txBody>
          <a:bodyPr/>
          <a:lstStyle/>
          <a:p>
            <a:r>
              <a:rPr lang="en-US" dirty="0"/>
              <a:t>How can primary care providers help</a:t>
            </a:r>
          </a:p>
        </p:txBody>
      </p:sp>
      <p:sp>
        <p:nvSpPr>
          <p:cNvPr id="8" name="Text Placeholder 7">
            <a:extLst>
              <a:ext uri="{FF2B5EF4-FFF2-40B4-BE49-F238E27FC236}">
                <a16:creationId xmlns:a16="http://schemas.microsoft.com/office/drawing/2014/main" id="{F3D99FA5-9E3A-B05E-BBFD-2BEB2CD4B021}"/>
              </a:ext>
            </a:extLst>
          </p:cNvPr>
          <p:cNvSpPr>
            <a:spLocks noGrp="1"/>
          </p:cNvSpPr>
          <p:nvPr>
            <p:ph type="body" idx="1"/>
          </p:nvPr>
        </p:nvSpPr>
        <p:spPr/>
        <p:txBody>
          <a:bodyPr/>
          <a:lstStyle/>
          <a:p>
            <a:r>
              <a:rPr lang="en-US" dirty="0"/>
              <a:t>Dialysis for the Internist</a:t>
            </a:r>
          </a:p>
        </p:txBody>
      </p:sp>
    </p:spTree>
    <p:extLst>
      <p:ext uri="{BB962C8B-B14F-4D97-AF65-F5344CB8AC3E}">
        <p14:creationId xmlns:p14="http://schemas.microsoft.com/office/powerpoint/2010/main" val="6825914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2342AC-E8E7-5055-167D-01DFEC7B605A}"/>
              </a:ext>
            </a:extLst>
          </p:cNvPr>
          <p:cNvSpPr>
            <a:spLocks noGrp="1"/>
          </p:cNvSpPr>
          <p:nvPr>
            <p:ph sz="half" idx="2"/>
          </p:nvPr>
        </p:nvSpPr>
        <p:spPr/>
        <p:txBody>
          <a:bodyPr/>
          <a:lstStyle/>
          <a:p>
            <a:r>
              <a:rPr lang="en-US" sz="1800" b="1" dirty="0"/>
              <a:t>Immunizations</a:t>
            </a:r>
          </a:p>
          <a:p>
            <a:endParaRPr lang="en-US" sz="1800" b="1" dirty="0"/>
          </a:p>
          <a:p>
            <a:r>
              <a:rPr lang="en-US" sz="1800" b="1" dirty="0"/>
              <a:t>General Health Screening</a:t>
            </a:r>
          </a:p>
          <a:p>
            <a:endParaRPr lang="en-US" sz="1800" b="1" dirty="0"/>
          </a:p>
          <a:p>
            <a:r>
              <a:rPr lang="en-US" sz="1800" b="1" dirty="0"/>
              <a:t>Communication on any concerns</a:t>
            </a:r>
          </a:p>
          <a:p>
            <a:endParaRPr lang="en-US" sz="1800" b="1" dirty="0"/>
          </a:p>
        </p:txBody>
      </p:sp>
      <p:sp>
        <p:nvSpPr>
          <p:cNvPr id="41" name="Footer Placeholder 40">
            <a:extLst>
              <a:ext uri="{FF2B5EF4-FFF2-40B4-BE49-F238E27FC236}">
                <a16:creationId xmlns:a16="http://schemas.microsoft.com/office/drawing/2014/main" id="{C469EE22-B529-CED0-ECE5-ADCF1F0A44C5}"/>
              </a:ext>
            </a:extLst>
          </p:cNvPr>
          <p:cNvSpPr>
            <a:spLocks noGrp="1"/>
          </p:cNvSpPr>
          <p:nvPr>
            <p:ph type="ftr" sz="quarter" idx="11"/>
          </p:nvPr>
        </p:nvSpPr>
        <p:spPr/>
        <p:txBody>
          <a:bodyPr/>
          <a:lstStyle/>
          <a:p>
            <a:endParaRPr lang="en-US" dirty="0"/>
          </a:p>
        </p:txBody>
      </p:sp>
      <p:sp>
        <p:nvSpPr>
          <p:cNvPr id="42" name="Slide Number Placeholder 41">
            <a:extLst>
              <a:ext uri="{FF2B5EF4-FFF2-40B4-BE49-F238E27FC236}">
                <a16:creationId xmlns:a16="http://schemas.microsoft.com/office/drawing/2014/main" id="{3D4038E0-5664-D671-BCC0-00F37406FFEB}"/>
              </a:ext>
            </a:extLst>
          </p:cNvPr>
          <p:cNvSpPr>
            <a:spLocks noGrp="1"/>
          </p:cNvSpPr>
          <p:nvPr>
            <p:ph type="sldNum" sz="quarter" idx="12"/>
          </p:nvPr>
        </p:nvSpPr>
        <p:spPr/>
        <p:txBody>
          <a:bodyPr/>
          <a:lstStyle/>
          <a:p>
            <a:fld id="{B776CE9F-4BD8-A748-847B-B97BB3C5BACA}" type="slidenum">
              <a:rPr lang="en-US" smtClean="0"/>
              <a:pPr/>
              <a:t>37</a:t>
            </a:fld>
            <a:endParaRPr lang="en-US" dirty="0"/>
          </a:p>
        </p:txBody>
      </p:sp>
      <p:pic>
        <p:nvPicPr>
          <p:cNvPr id="46" name="Picture Placeholder 45" descr="A close up of a plant">
            <a:extLst>
              <a:ext uri="{FF2B5EF4-FFF2-40B4-BE49-F238E27FC236}">
                <a16:creationId xmlns:a16="http://schemas.microsoft.com/office/drawing/2014/main" id="{848ACDB5-FDA7-F215-521B-3F70CEEB590A}"/>
              </a:ext>
            </a:extLst>
          </p:cNvPr>
          <p:cNvPicPr>
            <a:picLocks noGrp="1" noChangeAspect="1"/>
          </p:cNvPicPr>
          <p:nvPr>
            <p:ph type="pic" sz="quarter" idx="15"/>
          </p:nvPr>
        </p:nvPicPr>
        <p:blipFill>
          <a:blip r:embed="rId2" cstate="email">
            <a:extLst>
              <a:ext uri="{BEBA8EAE-BF5A-486C-A8C5-ECC9F3942E4B}">
                <a14:imgProps xmlns:a14="http://schemas.microsoft.com/office/drawing/2010/main">
                  <a14:imgLayer r:embed="rId3">
                    <a14:imgEffect>
                      <a14:artisticTexturizer trans="9000"/>
                    </a14:imgEffect>
                  </a14:imgLayer>
                </a14:imgProps>
              </a:ext>
              <a:ext uri="{28A0092B-C50C-407E-A947-70E740481C1C}">
                <a14:useLocalDpi xmlns:a14="http://schemas.microsoft.com/office/drawing/2010/main"/>
              </a:ext>
            </a:extLst>
          </a:blip>
          <a:srcRect/>
          <a:stretch>
            <a:fillRect/>
          </a:stretch>
        </p:blipFill>
        <p:spPr/>
      </p:pic>
      <p:pic>
        <p:nvPicPr>
          <p:cNvPr id="33" name="Picture 32" descr="Two flamingos">
            <a:extLst>
              <a:ext uri="{FF2B5EF4-FFF2-40B4-BE49-F238E27FC236}">
                <a16:creationId xmlns:a16="http://schemas.microsoft.com/office/drawing/2014/main" id="{64DB3137-76BB-0187-C2D6-73C48F4C9325}"/>
              </a:ext>
            </a:extLst>
          </p:cNvPr>
          <p:cNvPicPr>
            <a:picLocks noChangeAspect="1"/>
          </p:cNvPicPr>
          <p:nvPr/>
        </p:nvPicPr>
        <p:blipFill>
          <a:blip r:embed="rId4">
            <a:extLst>
              <a:ext uri="{BEBA8EAE-BF5A-486C-A8C5-ECC9F3942E4B}">
                <a14:imgProps xmlns:a14="http://schemas.microsoft.com/office/drawing/2010/main">
                  <a14:imgLayer r:embed="rId5">
                    <a14:imgEffect>
                      <a14:artisticTexturizer/>
                    </a14:imgEffect>
                  </a14:imgLayer>
                </a14:imgProps>
              </a:ext>
            </a:extLst>
          </a:blip>
          <a:stretch>
            <a:fillRect/>
          </a:stretch>
        </p:blipFill>
        <p:spPr>
          <a:xfrm>
            <a:off x="7421615" y="2991592"/>
            <a:ext cx="2488131" cy="3495981"/>
          </a:xfrm>
          <a:prstGeom prst="rect">
            <a:avLst/>
          </a:prstGeom>
        </p:spPr>
      </p:pic>
      <p:sp>
        <p:nvSpPr>
          <p:cNvPr id="40" name="Date Placeholder 39">
            <a:extLst>
              <a:ext uri="{FF2B5EF4-FFF2-40B4-BE49-F238E27FC236}">
                <a16:creationId xmlns:a16="http://schemas.microsoft.com/office/drawing/2014/main" id="{6EDDD867-5E31-E9DB-36A0-DBA423FD0E44}"/>
              </a:ext>
            </a:extLst>
          </p:cNvPr>
          <p:cNvSpPr>
            <a:spLocks noGrp="1"/>
          </p:cNvSpPr>
          <p:nvPr>
            <p:ph type="dt" sz="half" idx="10"/>
          </p:nvPr>
        </p:nvSpPr>
        <p:spPr/>
        <p:txBody>
          <a:bodyPr/>
          <a:lstStyle/>
          <a:p>
            <a:endParaRPr lang="en-US" dirty="0"/>
          </a:p>
        </p:txBody>
      </p:sp>
      <p:sp>
        <p:nvSpPr>
          <p:cNvPr id="8" name="Text Placeholder 7">
            <a:extLst>
              <a:ext uri="{FF2B5EF4-FFF2-40B4-BE49-F238E27FC236}">
                <a16:creationId xmlns:a16="http://schemas.microsoft.com/office/drawing/2014/main" id="{BADA4628-DA8C-D3E4-5086-B0B793AB1520}"/>
              </a:ext>
            </a:extLst>
          </p:cNvPr>
          <p:cNvSpPr>
            <a:spLocks noGrp="1"/>
          </p:cNvSpPr>
          <p:nvPr>
            <p:ph type="body" sz="quarter" idx="3"/>
          </p:nvPr>
        </p:nvSpPr>
        <p:spPr/>
        <p:txBody>
          <a:bodyPr/>
          <a:lstStyle/>
          <a:p>
            <a:endParaRPr lang="en-US"/>
          </a:p>
        </p:txBody>
      </p:sp>
      <p:sp>
        <p:nvSpPr>
          <p:cNvPr id="10" name="Content Placeholder 9">
            <a:extLst>
              <a:ext uri="{FF2B5EF4-FFF2-40B4-BE49-F238E27FC236}">
                <a16:creationId xmlns:a16="http://schemas.microsoft.com/office/drawing/2014/main" id="{06C8223E-592E-EB05-BC70-BCF1E65C6DEF}"/>
              </a:ext>
            </a:extLst>
          </p:cNvPr>
          <p:cNvSpPr>
            <a:spLocks noGrp="1"/>
          </p:cNvSpPr>
          <p:nvPr>
            <p:ph sz="quarter" idx="4"/>
          </p:nvPr>
        </p:nvSpPr>
        <p:spPr/>
        <p:txBody>
          <a:bodyPr/>
          <a:lstStyle/>
          <a:p>
            <a:endParaRPr lang="en-US" dirty="0"/>
          </a:p>
        </p:txBody>
      </p:sp>
      <p:sp>
        <p:nvSpPr>
          <p:cNvPr id="12" name="Text Placeholder 11">
            <a:extLst>
              <a:ext uri="{FF2B5EF4-FFF2-40B4-BE49-F238E27FC236}">
                <a16:creationId xmlns:a16="http://schemas.microsoft.com/office/drawing/2014/main" id="{EFB3808C-F51C-757F-1F28-CD2BD476B7B5}"/>
              </a:ext>
            </a:extLst>
          </p:cNvPr>
          <p:cNvSpPr>
            <a:spLocks noGrp="1"/>
          </p:cNvSpPr>
          <p:nvPr>
            <p:ph type="body" idx="1"/>
          </p:nvPr>
        </p:nvSpPr>
        <p:spPr/>
        <p:txBody>
          <a:bodyPr/>
          <a:lstStyle/>
          <a:p>
            <a:endParaRPr lang="en-US"/>
          </a:p>
        </p:txBody>
      </p:sp>
      <p:sp>
        <p:nvSpPr>
          <p:cNvPr id="14" name="Title 13">
            <a:extLst>
              <a:ext uri="{FF2B5EF4-FFF2-40B4-BE49-F238E27FC236}">
                <a16:creationId xmlns:a16="http://schemas.microsoft.com/office/drawing/2014/main" id="{86367C08-B2D4-F26D-E5A8-91132677EDE3}"/>
              </a:ext>
            </a:extLst>
          </p:cNvPr>
          <p:cNvSpPr>
            <a:spLocks noGrp="1"/>
          </p:cNvSpPr>
          <p:nvPr>
            <p:ph type="title"/>
          </p:nvPr>
        </p:nvSpPr>
        <p:spPr/>
        <p:txBody>
          <a:bodyPr/>
          <a:lstStyle/>
          <a:p>
            <a:r>
              <a:rPr lang="en-US" dirty="0"/>
              <a:t>How can PCP help</a:t>
            </a:r>
          </a:p>
        </p:txBody>
      </p:sp>
    </p:spTree>
    <p:extLst>
      <p:ext uri="{BB962C8B-B14F-4D97-AF65-F5344CB8AC3E}">
        <p14:creationId xmlns:p14="http://schemas.microsoft.com/office/powerpoint/2010/main" val="12307337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D6958-1447-37D1-E298-768DD451D1FE}"/>
              </a:ext>
            </a:extLst>
          </p:cNvPr>
          <p:cNvSpPr>
            <a:spLocks noGrp="1"/>
          </p:cNvSpPr>
          <p:nvPr>
            <p:ph type="title"/>
          </p:nvPr>
        </p:nvSpPr>
        <p:spPr>
          <a:xfrm>
            <a:off x="965076" y="417576"/>
            <a:ext cx="6208776" cy="932688"/>
          </a:xfrm>
        </p:spPr>
        <p:txBody>
          <a:bodyPr/>
          <a:lstStyle/>
          <a:p>
            <a:r>
              <a:rPr lang="en-US" dirty="0"/>
              <a:t>SUMMARY</a:t>
            </a:r>
          </a:p>
        </p:txBody>
      </p:sp>
      <p:sp>
        <p:nvSpPr>
          <p:cNvPr id="4" name="Content Placeholder 3">
            <a:extLst>
              <a:ext uri="{FF2B5EF4-FFF2-40B4-BE49-F238E27FC236}">
                <a16:creationId xmlns:a16="http://schemas.microsoft.com/office/drawing/2014/main" id="{5910C942-5FCA-F337-EED1-DAA03D741184}"/>
              </a:ext>
            </a:extLst>
          </p:cNvPr>
          <p:cNvSpPr>
            <a:spLocks noGrp="1"/>
          </p:cNvSpPr>
          <p:nvPr>
            <p:ph sz="quarter" idx="10"/>
          </p:nvPr>
        </p:nvSpPr>
        <p:spPr>
          <a:xfrm>
            <a:off x="965076" y="1527048"/>
            <a:ext cx="4709160" cy="4447032"/>
          </a:xfrm>
        </p:spPr>
        <p:txBody>
          <a:bodyPr/>
          <a:lstStyle/>
          <a:p>
            <a:pPr marL="285750" indent="-285750">
              <a:buFont typeface="Arial" panose="020B0604020202020204" pitchFamily="34" charset="0"/>
              <a:buChar char="•"/>
            </a:pPr>
            <a:r>
              <a:rPr lang="en-US" dirty="0"/>
              <a:t>ESRD patients are chronically ill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Patient centered goals of care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Early referral and education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Preservation is key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Keep in mind pharmacology when prescribing</a:t>
            </a:r>
          </a:p>
          <a:p>
            <a:endParaRPr lang="en-US" dirty="0"/>
          </a:p>
          <a:p>
            <a:pPr marL="285750" indent="-285750">
              <a:buFont typeface="Arial" panose="020B0604020202020204" pitchFamily="34" charset="0"/>
              <a:buChar char="•"/>
            </a:pPr>
            <a:r>
              <a:rPr lang="en-US" dirty="0"/>
              <a:t>Maintain access options</a:t>
            </a:r>
          </a:p>
        </p:txBody>
      </p:sp>
      <p:pic>
        <p:nvPicPr>
          <p:cNvPr id="35" name="Picture Placeholder 34" descr="Background pattern containing trees and leaves">
            <a:extLst>
              <a:ext uri="{FF2B5EF4-FFF2-40B4-BE49-F238E27FC236}">
                <a16:creationId xmlns:a16="http://schemas.microsoft.com/office/drawing/2014/main" id="{706AA1F0-4286-FBDC-80CB-082230C00B62}"/>
              </a:ext>
            </a:extLst>
          </p:cNvPr>
          <p:cNvPicPr>
            <a:picLocks noGrp="1" noChangeAspect="1"/>
          </p:cNvPicPr>
          <p:nvPr>
            <p:ph type="pic" sz="quarter" idx="11"/>
          </p:nvPr>
        </p:nvPicPr>
        <p:blipFill rotWithShape="1">
          <a:blip r:embed="rId2" cstate="email">
            <a:extLst>
              <a:ext uri="{BEBA8EAE-BF5A-486C-A8C5-ECC9F3942E4B}">
                <a14:imgProps xmlns:a14="http://schemas.microsoft.com/office/drawing/2010/main">
                  <a14:imgLayer r:embed="rId3">
                    <a14:imgEffect>
                      <a14:artisticTexturizer trans="10000"/>
                    </a14:imgEffect>
                  </a14:imgLayer>
                </a14:imgProps>
              </a:ext>
              <a:ext uri="{28A0092B-C50C-407E-A947-70E740481C1C}">
                <a14:useLocalDpi xmlns:a14="http://schemas.microsoft.com/office/drawing/2010/main"/>
              </a:ext>
            </a:extLst>
          </a:blip>
          <a:srcRect/>
          <a:stretch/>
        </p:blipFill>
        <p:spPr/>
      </p:pic>
      <p:pic>
        <p:nvPicPr>
          <p:cNvPr id="32" name="Picture Placeholder 31" descr="A colorful bird on a branch">
            <a:extLst>
              <a:ext uri="{FF2B5EF4-FFF2-40B4-BE49-F238E27FC236}">
                <a16:creationId xmlns:a16="http://schemas.microsoft.com/office/drawing/2014/main" id="{6559220B-9444-553E-AC8C-A684049D225B}"/>
              </a:ext>
            </a:extLst>
          </p:cNvPr>
          <p:cNvPicPr>
            <a:picLocks noGrp="1" noChangeAspect="1"/>
          </p:cNvPicPr>
          <p:nvPr>
            <p:ph type="pic" sz="quarter" idx="12"/>
          </p:nvPr>
        </p:nvPicPr>
        <p:blipFill>
          <a:blip r:embed="rId4">
            <a:extLst>
              <a:ext uri="{BEBA8EAE-BF5A-486C-A8C5-ECC9F3942E4B}">
                <a14:imgProps xmlns:a14="http://schemas.microsoft.com/office/drawing/2010/main">
                  <a14:imgLayer r:embed="rId5">
                    <a14:imgEffect>
                      <a14:artisticTexturizer trans="33000"/>
                    </a14:imgEffect>
                    <a14:imgEffect>
                      <a14:colorTemperature colorTemp="7266"/>
                    </a14:imgEffect>
                    <a14:imgEffect>
                      <a14:saturation sat="88000"/>
                    </a14:imgEffect>
                    <a14:imgEffect>
                      <a14:brightnessContrast bright="5000" contrast="-2000"/>
                    </a14:imgEffect>
                  </a14:imgLayer>
                </a14:imgProps>
              </a:ext>
            </a:extLst>
          </a:blip>
          <a:srcRect l="744" r="744"/>
          <a:stretch>
            <a:fillRect/>
          </a:stretch>
        </p:blipFill>
        <p:spPr/>
      </p:pic>
      <p:sp>
        <p:nvSpPr>
          <p:cNvPr id="28" name="Footer Placeholder 27">
            <a:extLst>
              <a:ext uri="{FF2B5EF4-FFF2-40B4-BE49-F238E27FC236}">
                <a16:creationId xmlns:a16="http://schemas.microsoft.com/office/drawing/2014/main" id="{B7544D79-5B5F-BFC8-DA6C-103AE1E2A152}"/>
              </a:ext>
            </a:extLst>
          </p:cNvPr>
          <p:cNvSpPr>
            <a:spLocks noGrp="1"/>
          </p:cNvSpPr>
          <p:nvPr>
            <p:ph type="ftr" sz="quarter" idx="14"/>
          </p:nvPr>
        </p:nvSpPr>
        <p:spPr/>
        <p:txBody>
          <a:bodyPr/>
          <a:lstStyle/>
          <a:p>
            <a:endParaRPr lang="en-US" dirty="0"/>
          </a:p>
        </p:txBody>
      </p:sp>
      <p:sp>
        <p:nvSpPr>
          <p:cNvPr id="29" name="Slide Number Placeholder 28">
            <a:extLst>
              <a:ext uri="{FF2B5EF4-FFF2-40B4-BE49-F238E27FC236}">
                <a16:creationId xmlns:a16="http://schemas.microsoft.com/office/drawing/2014/main" id="{59888851-CB79-343F-8B1E-02716475F36E}"/>
              </a:ext>
            </a:extLst>
          </p:cNvPr>
          <p:cNvSpPr>
            <a:spLocks noGrp="1"/>
          </p:cNvSpPr>
          <p:nvPr>
            <p:ph type="sldNum" sz="quarter" idx="15"/>
          </p:nvPr>
        </p:nvSpPr>
        <p:spPr/>
        <p:txBody>
          <a:bodyPr/>
          <a:lstStyle/>
          <a:p>
            <a:fld id="{B776CE9F-4BD8-A748-847B-B97BB3C5BACA}" type="slidenum">
              <a:rPr lang="en-US" smtClean="0"/>
              <a:pPr/>
              <a:t>38</a:t>
            </a:fld>
            <a:endParaRPr lang="en-US" dirty="0"/>
          </a:p>
        </p:txBody>
      </p:sp>
      <p:sp>
        <p:nvSpPr>
          <p:cNvPr id="27" name="Date Placeholder 26">
            <a:extLst>
              <a:ext uri="{FF2B5EF4-FFF2-40B4-BE49-F238E27FC236}">
                <a16:creationId xmlns:a16="http://schemas.microsoft.com/office/drawing/2014/main" id="{9A9CD29E-1F81-B3E5-9E01-78B7B4600C11}"/>
              </a:ext>
            </a:extLst>
          </p:cNvPr>
          <p:cNvSpPr>
            <a:spLocks noGrp="1"/>
          </p:cNvSpPr>
          <p:nvPr>
            <p:ph type="dt" sz="half" idx="13"/>
          </p:nvPr>
        </p:nvSpPr>
        <p:spPr/>
        <p:txBody>
          <a:bodyPr/>
          <a:lstStyle/>
          <a:p>
            <a:endParaRPr lang="en-US" dirty="0"/>
          </a:p>
        </p:txBody>
      </p:sp>
    </p:spTree>
    <p:extLst>
      <p:ext uri="{BB962C8B-B14F-4D97-AF65-F5344CB8AC3E}">
        <p14:creationId xmlns:p14="http://schemas.microsoft.com/office/powerpoint/2010/main" val="34305323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Group of flamingos">
            <a:extLst>
              <a:ext uri="{FF2B5EF4-FFF2-40B4-BE49-F238E27FC236}">
                <a16:creationId xmlns:a16="http://schemas.microsoft.com/office/drawing/2014/main" id="{F1D32BEC-50C5-C300-985D-C4FDCCB8B9E8}"/>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p:pic>
      <p:sp>
        <p:nvSpPr>
          <p:cNvPr id="12" name="Title 11">
            <a:extLst>
              <a:ext uri="{FF2B5EF4-FFF2-40B4-BE49-F238E27FC236}">
                <a16:creationId xmlns:a16="http://schemas.microsoft.com/office/drawing/2014/main" id="{3DAC2101-CE35-6065-B114-2DB6D5F5D4B9}"/>
              </a:ext>
            </a:extLst>
          </p:cNvPr>
          <p:cNvSpPr>
            <a:spLocks noGrp="1"/>
          </p:cNvSpPr>
          <p:nvPr>
            <p:ph type="ctrTitle"/>
          </p:nvPr>
        </p:nvSpPr>
        <p:spPr/>
        <p:txBody>
          <a:bodyPr/>
          <a:lstStyle/>
          <a:p>
            <a:r>
              <a:rPr lang="en-US" dirty="0"/>
              <a:t>THANK</a:t>
            </a:r>
          </a:p>
        </p:txBody>
      </p:sp>
      <p:sp>
        <p:nvSpPr>
          <p:cNvPr id="13" name="Subtitle 12">
            <a:extLst>
              <a:ext uri="{FF2B5EF4-FFF2-40B4-BE49-F238E27FC236}">
                <a16:creationId xmlns:a16="http://schemas.microsoft.com/office/drawing/2014/main" id="{33693D95-5724-F0FE-E4CC-0590AB45C9A1}"/>
              </a:ext>
            </a:extLst>
          </p:cNvPr>
          <p:cNvSpPr>
            <a:spLocks noGrp="1"/>
          </p:cNvSpPr>
          <p:nvPr>
            <p:ph type="subTitle" idx="1"/>
          </p:nvPr>
        </p:nvSpPr>
        <p:spPr/>
        <p:txBody>
          <a:bodyPr/>
          <a:lstStyle/>
          <a:p>
            <a:r>
              <a:rPr lang="en-US" dirty="0"/>
              <a:t>Jacob Nysather D.O.</a:t>
            </a:r>
          </a:p>
          <a:p>
            <a:r>
              <a:rPr lang="en-US" dirty="0"/>
              <a:t>September 5</a:t>
            </a:r>
            <a:r>
              <a:rPr lang="en-US" baseline="30000" dirty="0"/>
              <a:t>th</a:t>
            </a:r>
            <a:r>
              <a:rPr lang="en-US" dirty="0"/>
              <a:t> 2023</a:t>
            </a:r>
          </a:p>
        </p:txBody>
      </p:sp>
      <p:sp>
        <p:nvSpPr>
          <p:cNvPr id="36" name="Text Placeholder 35">
            <a:extLst>
              <a:ext uri="{FF2B5EF4-FFF2-40B4-BE49-F238E27FC236}">
                <a16:creationId xmlns:a16="http://schemas.microsoft.com/office/drawing/2014/main" id="{DDE3B960-948B-EE59-192C-5CE2BCCC1124}"/>
              </a:ext>
            </a:extLst>
          </p:cNvPr>
          <p:cNvSpPr>
            <a:spLocks noGrp="1"/>
          </p:cNvSpPr>
          <p:nvPr>
            <p:ph type="body" sz="quarter" idx="11"/>
          </p:nvPr>
        </p:nvSpPr>
        <p:spPr/>
        <p:txBody>
          <a:bodyPr/>
          <a:lstStyle/>
          <a:p>
            <a:r>
              <a:rPr lang="en-US" dirty="0"/>
              <a:t>You</a:t>
            </a:r>
          </a:p>
        </p:txBody>
      </p:sp>
    </p:spTree>
    <p:extLst>
      <p:ext uri="{BB962C8B-B14F-4D97-AF65-F5344CB8AC3E}">
        <p14:creationId xmlns:p14="http://schemas.microsoft.com/office/powerpoint/2010/main" val="1494657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Background pattern containing trees and leaves">
            <a:extLst>
              <a:ext uri="{FF2B5EF4-FFF2-40B4-BE49-F238E27FC236}">
                <a16:creationId xmlns:a16="http://schemas.microsoft.com/office/drawing/2014/main" id="{EA60F7F0-5A05-B174-1788-677FC8741080}"/>
              </a:ext>
            </a:extLst>
          </p:cNvPr>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artisticTexturizer trans="9000"/>
                    </a14:imgEffect>
                  </a14:imgLayer>
                </a14:imgProps>
              </a:ext>
              <a:ext uri="{28A0092B-C50C-407E-A947-70E740481C1C}">
                <a14:useLocalDpi xmlns:a14="http://schemas.microsoft.com/office/drawing/2010/main"/>
              </a:ext>
            </a:extLst>
          </a:blip>
          <a:srcRect/>
          <a:stretch>
            <a:fillRect/>
          </a:stretch>
        </p:blipFill>
        <p:spPr/>
      </p:pic>
      <p:sp>
        <p:nvSpPr>
          <p:cNvPr id="7" name="Title 6">
            <a:extLst>
              <a:ext uri="{FF2B5EF4-FFF2-40B4-BE49-F238E27FC236}">
                <a16:creationId xmlns:a16="http://schemas.microsoft.com/office/drawing/2014/main" id="{E01EC46C-AF2C-7089-2B65-117AFD103A94}"/>
              </a:ext>
            </a:extLst>
          </p:cNvPr>
          <p:cNvSpPr>
            <a:spLocks noGrp="1"/>
          </p:cNvSpPr>
          <p:nvPr>
            <p:ph type="title"/>
          </p:nvPr>
        </p:nvSpPr>
        <p:spPr/>
        <p:txBody>
          <a:bodyPr/>
          <a:lstStyle/>
          <a:p>
            <a:r>
              <a:rPr lang="en-US" dirty="0"/>
              <a:t>Why is it important</a:t>
            </a:r>
          </a:p>
        </p:txBody>
      </p:sp>
      <p:sp>
        <p:nvSpPr>
          <p:cNvPr id="8" name="Text Placeholder 7">
            <a:extLst>
              <a:ext uri="{FF2B5EF4-FFF2-40B4-BE49-F238E27FC236}">
                <a16:creationId xmlns:a16="http://schemas.microsoft.com/office/drawing/2014/main" id="{F3D99FA5-9E3A-B05E-BBFD-2BEB2CD4B021}"/>
              </a:ext>
            </a:extLst>
          </p:cNvPr>
          <p:cNvSpPr>
            <a:spLocks noGrp="1"/>
          </p:cNvSpPr>
          <p:nvPr>
            <p:ph type="body" idx="1"/>
          </p:nvPr>
        </p:nvSpPr>
        <p:spPr/>
        <p:txBody>
          <a:bodyPr/>
          <a:lstStyle/>
          <a:p>
            <a:r>
              <a:rPr lang="en-US" dirty="0"/>
              <a:t>Dialysis for the Internist</a:t>
            </a:r>
          </a:p>
        </p:txBody>
      </p:sp>
    </p:spTree>
    <p:extLst>
      <p:ext uri="{BB962C8B-B14F-4D97-AF65-F5344CB8AC3E}">
        <p14:creationId xmlns:p14="http://schemas.microsoft.com/office/powerpoint/2010/main" val="3147592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88BEF-E09F-5DEB-D54C-8A2C08136CAD}"/>
              </a:ext>
            </a:extLst>
          </p:cNvPr>
          <p:cNvSpPr>
            <a:spLocks noGrp="1"/>
          </p:cNvSpPr>
          <p:nvPr>
            <p:ph type="title"/>
          </p:nvPr>
        </p:nvSpPr>
        <p:spPr/>
        <p:txBody>
          <a:bodyPr/>
          <a:lstStyle/>
          <a:p>
            <a:r>
              <a:rPr lang="en-US" dirty="0"/>
              <a:t>Why is it important</a:t>
            </a:r>
          </a:p>
        </p:txBody>
      </p:sp>
      <p:sp>
        <p:nvSpPr>
          <p:cNvPr id="3" name="Content Placeholder 2">
            <a:extLst>
              <a:ext uri="{FF2B5EF4-FFF2-40B4-BE49-F238E27FC236}">
                <a16:creationId xmlns:a16="http://schemas.microsoft.com/office/drawing/2014/main" id="{32F57975-C06E-7D47-1F35-70F53A6F4CC4}"/>
              </a:ext>
            </a:extLst>
          </p:cNvPr>
          <p:cNvSpPr>
            <a:spLocks noGrp="1"/>
          </p:cNvSpPr>
          <p:nvPr>
            <p:ph idx="1"/>
          </p:nvPr>
        </p:nvSpPr>
        <p:spPr/>
        <p:txBody>
          <a:bodyPr/>
          <a:lstStyle/>
          <a:p>
            <a:r>
              <a:rPr lang="en-US" dirty="0"/>
              <a:t>According to 2018 data, ~37 million people in the US have CKD* (1 in 7 adults)</a:t>
            </a:r>
          </a:p>
          <a:p>
            <a:pPr lvl="1"/>
            <a:r>
              <a:rPr lang="en-US" dirty="0"/>
              <a:t>More prevalent with advancing age: 65 years and older (&gt;38%)</a:t>
            </a:r>
          </a:p>
          <a:p>
            <a:pPr lvl="1"/>
            <a:endParaRPr lang="en-US" dirty="0"/>
          </a:p>
          <a:p>
            <a:r>
              <a:rPr lang="en-US" dirty="0"/>
              <a:t>Incidence in the US : ~131,600 individuals started dialysis for ESRD</a:t>
            </a:r>
          </a:p>
          <a:p>
            <a:pPr lvl="1"/>
            <a:r>
              <a:rPr lang="en-US" dirty="0"/>
              <a:t>2000-2019: 94,466 to 134,862</a:t>
            </a:r>
          </a:p>
          <a:p>
            <a:pPr lvl="1"/>
            <a:r>
              <a:rPr lang="en-US" dirty="0"/>
              <a:t>2020: 130,522</a:t>
            </a:r>
          </a:p>
          <a:p>
            <a:pPr lvl="1"/>
            <a:endParaRPr lang="en-US" dirty="0"/>
          </a:p>
          <a:p>
            <a:r>
              <a:rPr lang="en-US" dirty="0"/>
              <a:t>Prevalence in the US in 2020: ~807,920 individuals are living with ESRD (2:1,000)</a:t>
            </a:r>
          </a:p>
          <a:p>
            <a:pPr lvl="1"/>
            <a:r>
              <a:rPr lang="en-US" dirty="0"/>
              <a:t>~70-75% dialysis dependent </a:t>
            </a:r>
          </a:p>
          <a:p>
            <a:pPr lvl="1"/>
            <a:r>
              <a:rPr lang="en-US" dirty="0"/>
              <a:t>~25-30% kidney transplant </a:t>
            </a:r>
          </a:p>
        </p:txBody>
      </p:sp>
      <p:sp>
        <p:nvSpPr>
          <p:cNvPr id="4" name="Date Placeholder 3">
            <a:extLst>
              <a:ext uri="{FF2B5EF4-FFF2-40B4-BE49-F238E27FC236}">
                <a16:creationId xmlns:a16="http://schemas.microsoft.com/office/drawing/2014/main" id="{E6963752-BAF5-B19C-B03A-4849805C7AF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1ECF4F11-6F13-088B-7073-699A748173C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0B175B9-3CBB-EBE9-51E6-5DA27A17BCAD}"/>
              </a:ext>
            </a:extLst>
          </p:cNvPr>
          <p:cNvSpPr>
            <a:spLocks noGrp="1"/>
          </p:cNvSpPr>
          <p:nvPr>
            <p:ph type="sldNum" sz="quarter" idx="12"/>
          </p:nvPr>
        </p:nvSpPr>
        <p:spPr/>
        <p:txBody>
          <a:bodyPr/>
          <a:lstStyle/>
          <a:p>
            <a:fld id="{B776CE9F-4BD8-A748-847B-B97BB3C5BACA}" type="slidenum">
              <a:rPr lang="en-US" smtClean="0"/>
              <a:t>5</a:t>
            </a:fld>
            <a:endParaRPr lang="en-US" dirty="0"/>
          </a:p>
        </p:txBody>
      </p:sp>
    </p:spTree>
    <p:extLst>
      <p:ext uri="{BB962C8B-B14F-4D97-AF65-F5344CB8AC3E}">
        <p14:creationId xmlns:p14="http://schemas.microsoft.com/office/powerpoint/2010/main" val="1714229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48B4E-615F-0CEB-666F-755E324F918A}"/>
              </a:ext>
            </a:extLst>
          </p:cNvPr>
          <p:cNvSpPr>
            <a:spLocks noGrp="1"/>
          </p:cNvSpPr>
          <p:nvPr>
            <p:ph type="title"/>
          </p:nvPr>
        </p:nvSpPr>
        <p:spPr/>
        <p:txBody>
          <a:bodyPr/>
          <a:lstStyle/>
          <a:p>
            <a:r>
              <a:rPr lang="en-US" dirty="0"/>
              <a:t>Incidence</a:t>
            </a:r>
          </a:p>
        </p:txBody>
      </p:sp>
      <p:pic>
        <p:nvPicPr>
          <p:cNvPr id="8" name="Content Placeholder 7">
            <a:extLst>
              <a:ext uri="{FF2B5EF4-FFF2-40B4-BE49-F238E27FC236}">
                <a16:creationId xmlns:a16="http://schemas.microsoft.com/office/drawing/2014/main" id="{B63CCF03-95EB-4009-EB89-DDB2B850E200}"/>
              </a:ext>
            </a:extLst>
          </p:cNvPr>
          <p:cNvPicPr>
            <a:picLocks noGrp="1" noChangeAspect="1"/>
          </p:cNvPicPr>
          <p:nvPr>
            <p:ph idx="1"/>
          </p:nvPr>
        </p:nvPicPr>
        <p:blipFill>
          <a:blip r:embed="rId3"/>
          <a:stretch>
            <a:fillRect/>
          </a:stretch>
        </p:blipFill>
        <p:spPr>
          <a:xfrm>
            <a:off x="2050042" y="1947863"/>
            <a:ext cx="8080804" cy="4095750"/>
          </a:xfrm>
        </p:spPr>
      </p:pic>
      <p:sp>
        <p:nvSpPr>
          <p:cNvPr id="4" name="Date Placeholder 3">
            <a:extLst>
              <a:ext uri="{FF2B5EF4-FFF2-40B4-BE49-F238E27FC236}">
                <a16:creationId xmlns:a16="http://schemas.microsoft.com/office/drawing/2014/main" id="{F0CD9CA0-529B-A3FE-6460-A149DAAE006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D6000C23-D8A8-5C5C-A638-B654C45FFC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CD2D0F-457D-ACAF-7931-AAC8857BC583}"/>
              </a:ext>
            </a:extLst>
          </p:cNvPr>
          <p:cNvSpPr>
            <a:spLocks noGrp="1"/>
          </p:cNvSpPr>
          <p:nvPr>
            <p:ph type="sldNum" sz="quarter" idx="12"/>
          </p:nvPr>
        </p:nvSpPr>
        <p:spPr/>
        <p:txBody>
          <a:bodyPr/>
          <a:lstStyle/>
          <a:p>
            <a:fld id="{B776CE9F-4BD8-A748-847B-B97BB3C5BACA}" type="slidenum">
              <a:rPr lang="en-US" smtClean="0"/>
              <a:t>6</a:t>
            </a:fld>
            <a:endParaRPr lang="en-US" dirty="0"/>
          </a:p>
        </p:txBody>
      </p:sp>
    </p:spTree>
    <p:extLst>
      <p:ext uri="{BB962C8B-B14F-4D97-AF65-F5344CB8AC3E}">
        <p14:creationId xmlns:p14="http://schemas.microsoft.com/office/powerpoint/2010/main" val="2510598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CF42C-1523-4394-A46E-819CDE0957E8}"/>
              </a:ext>
            </a:extLst>
          </p:cNvPr>
          <p:cNvSpPr>
            <a:spLocks noGrp="1"/>
          </p:cNvSpPr>
          <p:nvPr>
            <p:ph type="title"/>
          </p:nvPr>
        </p:nvSpPr>
        <p:spPr/>
        <p:txBody>
          <a:bodyPr/>
          <a:lstStyle/>
          <a:p>
            <a:r>
              <a:rPr lang="en-US" dirty="0"/>
              <a:t>Prevalence</a:t>
            </a:r>
          </a:p>
        </p:txBody>
      </p:sp>
      <p:pic>
        <p:nvPicPr>
          <p:cNvPr id="8" name="Content Placeholder 7">
            <a:extLst>
              <a:ext uri="{FF2B5EF4-FFF2-40B4-BE49-F238E27FC236}">
                <a16:creationId xmlns:a16="http://schemas.microsoft.com/office/drawing/2014/main" id="{5F192470-FAF3-E490-70E9-A66F216CE0C4}"/>
              </a:ext>
            </a:extLst>
          </p:cNvPr>
          <p:cNvPicPr>
            <a:picLocks noGrp="1" noChangeAspect="1"/>
          </p:cNvPicPr>
          <p:nvPr>
            <p:ph idx="1"/>
          </p:nvPr>
        </p:nvPicPr>
        <p:blipFill>
          <a:blip r:embed="rId2"/>
          <a:stretch>
            <a:fillRect/>
          </a:stretch>
        </p:blipFill>
        <p:spPr>
          <a:xfrm>
            <a:off x="1968583" y="1947863"/>
            <a:ext cx="8243722" cy="4095750"/>
          </a:xfrm>
        </p:spPr>
      </p:pic>
      <p:sp>
        <p:nvSpPr>
          <p:cNvPr id="4" name="Date Placeholder 3">
            <a:extLst>
              <a:ext uri="{FF2B5EF4-FFF2-40B4-BE49-F238E27FC236}">
                <a16:creationId xmlns:a16="http://schemas.microsoft.com/office/drawing/2014/main" id="{29583E52-5606-6B98-5FEA-154712C73DD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3B9837A-9BF5-4C85-5423-961DB636D4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8D3C437-A261-6326-2818-78827F83D96D}"/>
              </a:ext>
            </a:extLst>
          </p:cNvPr>
          <p:cNvSpPr>
            <a:spLocks noGrp="1"/>
          </p:cNvSpPr>
          <p:nvPr>
            <p:ph type="sldNum" sz="quarter" idx="12"/>
          </p:nvPr>
        </p:nvSpPr>
        <p:spPr/>
        <p:txBody>
          <a:bodyPr/>
          <a:lstStyle/>
          <a:p>
            <a:fld id="{B776CE9F-4BD8-A748-847B-B97BB3C5BACA}" type="slidenum">
              <a:rPr lang="en-US" smtClean="0"/>
              <a:t>7</a:t>
            </a:fld>
            <a:endParaRPr lang="en-US" dirty="0"/>
          </a:p>
        </p:txBody>
      </p:sp>
    </p:spTree>
    <p:extLst>
      <p:ext uri="{BB962C8B-B14F-4D97-AF65-F5344CB8AC3E}">
        <p14:creationId xmlns:p14="http://schemas.microsoft.com/office/powerpoint/2010/main" val="1322801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AB8BA-6769-9746-B14B-5B844F25C2DB}"/>
              </a:ext>
            </a:extLst>
          </p:cNvPr>
          <p:cNvSpPr>
            <a:spLocks noGrp="1"/>
          </p:cNvSpPr>
          <p:nvPr>
            <p:ph type="title"/>
          </p:nvPr>
        </p:nvSpPr>
        <p:spPr/>
        <p:txBody>
          <a:bodyPr/>
          <a:lstStyle/>
          <a:p>
            <a:r>
              <a:rPr lang="en-US" dirty="0"/>
              <a:t>Modality</a:t>
            </a:r>
          </a:p>
        </p:txBody>
      </p:sp>
      <p:pic>
        <p:nvPicPr>
          <p:cNvPr id="8" name="Content Placeholder 7">
            <a:extLst>
              <a:ext uri="{FF2B5EF4-FFF2-40B4-BE49-F238E27FC236}">
                <a16:creationId xmlns:a16="http://schemas.microsoft.com/office/drawing/2014/main" id="{3B62C4DD-9294-934F-DC70-6E925C5D0820}"/>
              </a:ext>
            </a:extLst>
          </p:cNvPr>
          <p:cNvPicPr>
            <a:picLocks noGrp="1" noChangeAspect="1"/>
          </p:cNvPicPr>
          <p:nvPr>
            <p:ph idx="1"/>
          </p:nvPr>
        </p:nvPicPr>
        <p:blipFill>
          <a:blip r:embed="rId2"/>
          <a:stretch>
            <a:fillRect/>
          </a:stretch>
        </p:blipFill>
        <p:spPr>
          <a:xfrm>
            <a:off x="2235826" y="1947863"/>
            <a:ext cx="7709235" cy="4095750"/>
          </a:xfrm>
        </p:spPr>
      </p:pic>
      <p:sp>
        <p:nvSpPr>
          <p:cNvPr id="4" name="Date Placeholder 3">
            <a:extLst>
              <a:ext uri="{FF2B5EF4-FFF2-40B4-BE49-F238E27FC236}">
                <a16:creationId xmlns:a16="http://schemas.microsoft.com/office/drawing/2014/main" id="{E69A973C-2C53-F438-12C2-8D45D60D399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E216614-3A14-5482-1B23-AB1DE0E68CF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0D03DA-637F-F35C-908A-CC141D77B664}"/>
              </a:ext>
            </a:extLst>
          </p:cNvPr>
          <p:cNvSpPr>
            <a:spLocks noGrp="1"/>
          </p:cNvSpPr>
          <p:nvPr>
            <p:ph type="sldNum" sz="quarter" idx="12"/>
          </p:nvPr>
        </p:nvSpPr>
        <p:spPr/>
        <p:txBody>
          <a:bodyPr/>
          <a:lstStyle/>
          <a:p>
            <a:fld id="{B776CE9F-4BD8-A748-847B-B97BB3C5BACA}" type="slidenum">
              <a:rPr lang="en-US" smtClean="0"/>
              <a:t>8</a:t>
            </a:fld>
            <a:endParaRPr lang="en-US" dirty="0"/>
          </a:p>
        </p:txBody>
      </p:sp>
    </p:spTree>
    <p:extLst>
      <p:ext uri="{BB962C8B-B14F-4D97-AF65-F5344CB8AC3E}">
        <p14:creationId xmlns:p14="http://schemas.microsoft.com/office/powerpoint/2010/main" val="1687114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24C2A-C588-A1BC-59A8-844AF0EC4C9F}"/>
              </a:ext>
            </a:extLst>
          </p:cNvPr>
          <p:cNvSpPr>
            <a:spLocks noGrp="1"/>
          </p:cNvSpPr>
          <p:nvPr>
            <p:ph type="title"/>
          </p:nvPr>
        </p:nvSpPr>
        <p:spPr/>
        <p:txBody>
          <a:bodyPr/>
          <a:lstStyle/>
          <a:p>
            <a:r>
              <a:rPr lang="en-US" dirty="0"/>
              <a:t>Pre-</a:t>
            </a:r>
            <a:r>
              <a:rPr lang="en-US" dirty="0" err="1"/>
              <a:t>esrd</a:t>
            </a:r>
            <a:r>
              <a:rPr lang="en-US" dirty="0"/>
              <a:t> education</a:t>
            </a:r>
          </a:p>
        </p:txBody>
      </p:sp>
      <p:pic>
        <p:nvPicPr>
          <p:cNvPr id="8" name="Content Placeholder 7">
            <a:extLst>
              <a:ext uri="{FF2B5EF4-FFF2-40B4-BE49-F238E27FC236}">
                <a16:creationId xmlns:a16="http://schemas.microsoft.com/office/drawing/2014/main" id="{D849FB60-FF3B-25FA-3F58-0FEF7D19CC09}"/>
              </a:ext>
            </a:extLst>
          </p:cNvPr>
          <p:cNvPicPr>
            <a:picLocks noGrp="1" noChangeAspect="1"/>
          </p:cNvPicPr>
          <p:nvPr>
            <p:ph idx="1"/>
          </p:nvPr>
        </p:nvPicPr>
        <p:blipFill>
          <a:blip r:embed="rId2"/>
          <a:stretch>
            <a:fillRect/>
          </a:stretch>
        </p:blipFill>
        <p:spPr>
          <a:xfrm>
            <a:off x="2013244" y="1947863"/>
            <a:ext cx="8154400" cy="4095750"/>
          </a:xfrm>
        </p:spPr>
      </p:pic>
      <p:sp>
        <p:nvSpPr>
          <p:cNvPr id="4" name="Date Placeholder 3">
            <a:extLst>
              <a:ext uri="{FF2B5EF4-FFF2-40B4-BE49-F238E27FC236}">
                <a16:creationId xmlns:a16="http://schemas.microsoft.com/office/drawing/2014/main" id="{3E0120D5-372E-0637-0389-438C78C256DB}"/>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F56000A-ABD5-0B88-11BA-9457215E36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0FB043-088E-94CA-EBAC-491EA4FE0EC7}"/>
              </a:ext>
            </a:extLst>
          </p:cNvPr>
          <p:cNvSpPr>
            <a:spLocks noGrp="1"/>
          </p:cNvSpPr>
          <p:nvPr>
            <p:ph type="sldNum" sz="quarter" idx="12"/>
          </p:nvPr>
        </p:nvSpPr>
        <p:spPr/>
        <p:txBody>
          <a:bodyPr/>
          <a:lstStyle/>
          <a:p>
            <a:fld id="{B776CE9F-4BD8-A748-847B-B97BB3C5BACA}" type="slidenum">
              <a:rPr lang="en-US" smtClean="0"/>
              <a:t>9</a:t>
            </a:fld>
            <a:endParaRPr lang="en-US" dirty="0"/>
          </a:p>
        </p:txBody>
      </p:sp>
    </p:spTree>
    <p:extLst>
      <p:ext uri="{BB962C8B-B14F-4D97-AF65-F5344CB8AC3E}">
        <p14:creationId xmlns:p14="http://schemas.microsoft.com/office/powerpoint/2010/main" val="1263769764"/>
      </p:ext>
    </p:extLst>
  </p:cSld>
  <p:clrMapOvr>
    <a:masterClrMapping/>
  </p:clrMapOvr>
</p:sld>
</file>

<file path=ppt/theme/theme1.xml><?xml version="1.0" encoding="utf-8"?>
<a:theme xmlns:a="http://schemas.openxmlformats.org/drawingml/2006/main" name="Office Theme">
  <a:themeElements>
    <a:clrScheme name="F5F2EB">
      <a:dk1>
        <a:srgbClr val="000000"/>
      </a:dk1>
      <a:lt1>
        <a:srgbClr val="FFFFFF"/>
      </a:lt1>
      <a:dk2>
        <a:srgbClr val="44546A"/>
      </a:dk2>
      <a:lt2>
        <a:srgbClr val="E7E4E6"/>
      </a:lt2>
      <a:accent1>
        <a:srgbClr val="D96564"/>
      </a:accent1>
      <a:accent2>
        <a:srgbClr val="108669"/>
      </a:accent2>
      <a:accent3>
        <a:srgbClr val="84B278"/>
      </a:accent3>
      <a:accent4>
        <a:srgbClr val="F5F2EB"/>
      </a:accent4>
      <a:accent5>
        <a:srgbClr val="E89284"/>
      </a:accent5>
      <a:accent6>
        <a:srgbClr val="004D1C"/>
      </a:accent6>
      <a:hlink>
        <a:srgbClr val="108669"/>
      </a:hlink>
      <a:folHlink>
        <a:srgbClr val="D96564"/>
      </a:folHlink>
    </a:clrScheme>
    <a:fontScheme name="Custom 38">
      <a:majorFont>
        <a:latin typeface="Posterama"/>
        <a:ea typeface=""/>
        <a:cs typeface=""/>
      </a:majorFont>
      <a:minorFont>
        <a:latin typeface="Georgia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980F86AF-4174-AC49-A9A1-3AE67E0648F5}" vid="{3445FDB4-9F8F-E642-9C9F-86F92DE9F6B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5" ma:contentTypeDescription="Create a new document." ma:contentTypeScope="" ma:versionID="e02306daf00165b375dc6a58966960b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df88fb76bf5f555224557953949c1ec9"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79A01C8-E43C-4B02-93C6-A94C3FE5F3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FFE8F7C-40E7-4230-B95E-A7E489894944}">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D453791F-F5A3-4DD5-A653-7AA42E82FCC4}">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530</TotalTime>
  <Words>1441</Words>
  <Application>Microsoft Macintosh PowerPoint</Application>
  <PresentationFormat>Widescreen</PresentationFormat>
  <Paragraphs>284</Paragraphs>
  <Slides>39</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Arial</vt:lpstr>
      <vt:lpstr>Calibri</vt:lpstr>
      <vt:lpstr>Courier New</vt:lpstr>
      <vt:lpstr>ff-scala-sans-pro</vt:lpstr>
      <vt:lpstr>Georgia Pro</vt:lpstr>
      <vt:lpstr>Georgia Pro Light</vt:lpstr>
      <vt:lpstr>Guardian TextSans Web</vt:lpstr>
      <vt:lpstr>Lato</vt:lpstr>
      <vt:lpstr>Posterama</vt:lpstr>
      <vt:lpstr>Rubik</vt:lpstr>
      <vt:lpstr>Office Theme</vt:lpstr>
      <vt:lpstr>Dialysis for the internist </vt:lpstr>
      <vt:lpstr>Objectives/Outline</vt:lpstr>
      <vt:lpstr>Disclosers </vt:lpstr>
      <vt:lpstr>Why is it important</vt:lpstr>
      <vt:lpstr>Why is it important</vt:lpstr>
      <vt:lpstr>Incidence</vt:lpstr>
      <vt:lpstr>Prevalence</vt:lpstr>
      <vt:lpstr>Modality</vt:lpstr>
      <vt:lpstr>Pre-esrd education</vt:lpstr>
      <vt:lpstr>Prevalence of cardiovascular disease in ESRD</vt:lpstr>
      <vt:lpstr>5-year survival of esrd</vt:lpstr>
      <vt:lpstr>Mortality</vt:lpstr>
      <vt:lpstr>Progression towards dialysis</vt:lpstr>
      <vt:lpstr>PowerPoint Presentation</vt:lpstr>
      <vt:lpstr>Do you do it</vt:lpstr>
      <vt:lpstr>When is it time to start</vt:lpstr>
      <vt:lpstr>How can help we delay</vt:lpstr>
      <vt:lpstr>Patient resources</vt:lpstr>
      <vt:lpstr>Medications</vt:lpstr>
      <vt:lpstr>Common medications used</vt:lpstr>
      <vt:lpstr>PowerPoint Presentation</vt:lpstr>
      <vt:lpstr>PowerPoint Presentation</vt:lpstr>
      <vt:lpstr>Do you do it</vt:lpstr>
      <vt:lpstr>ESRD Medication Caution</vt:lpstr>
      <vt:lpstr>Types of dialysis</vt:lpstr>
      <vt:lpstr>Home therapies</vt:lpstr>
      <vt:lpstr>Home therapies</vt:lpstr>
      <vt:lpstr>In center hemodialysis</vt:lpstr>
      <vt:lpstr>PowerPoint Presentation</vt:lpstr>
      <vt:lpstr>Continuous Renal Replacement Therapy</vt:lpstr>
      <vt:lpstr>Do you do it</vt:lpstr>
      <vt:lpstr>Types of access</vt:lpstr>
      <vt:lpstr>Catheters AV Fistula and Grafts</vt:lpstr>
      <vt:lpstr>PD Catheters</vt:lpstr>
      <vt:lpstr>Do you do it</vt:lpstr>
      <vt:lpstr>How can primary care providers help</vt:lpstr>
      <vt:lpstr>How can PCP help</vt:lpstr>
      <vt:lpstr>SUMMARY</vt:lpstr>
      <vt:lpstr>THANK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Jake Nysather</dc:creator>
  <cp:lastModifiedBy>Jake Nysather</cp:lastModifiedBy>
  <cp:revision>70</cp:revision>
  <dcterms:created xsi:type="dcterms:W3CDTF">2023-02-12T20:28:58Z</dcterms:created>
  <dcterms:modified xsi:type="dcterms:W3CDTF">2023-09-05T13:15:26Z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