
<file path=[Content_Types].xml><?xml version="1.0" encoding="utf-8"?>
<Types xmlns="http://schemas.openxmlformats.org/package/2006/content-types">
  <Default Extension="rels" ContentType="application/vnd.openxmlformats-package.relationships+xml"/>
  <Default Extension="xml" ContentType="application/xml"/>
  <Default Extension="jpeg" ContentType="image/jpeg"/>
  <Default Extension="vml" ContentType="application/vnd.openxmlformats-officedocument.vmlDrawing"/>
  <Default Extension="bin" ContentType="application/vnd.openxmlformats-officedocument.oleObject"/>
  <Default Extension="png" ContentType="image/png"/>
  <Default Extension="emf" ContentType="image/x-emf"/>
  <Default Extension="wmf" ContentType="image/x-wmf"/>
  <Override PartName="/docProps/app.xml" ContentType="application/vnd.openxmlformats-officedocument.extended-properties+xml"/>
  <Override PartName="/docProps/core.xml" ContentType="application/vnd.openxmlformats-package.core-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s>
</file>

<file path=ppt/presentation.xml><?xml version="1.0" encoding="utf-8"?>
<!--Generated by Aspose.Slides for .NET 24.6-->
<p:presentation xmlns:r="http://schemas.openxmlformats.org/officeDocument/2006/relationships" xmlns:a="http://schemas.openxmlformats.org/drawingml/2006/main" xmlns:p="http://schemas.openxmlformats.org/presentationml/2006/main" saveSubsetFonts="1">
  <p:sldMasterIdLst>
    <p:sldMasterId id="2147483648" r:id="rId2"/>
    <p:sldMasterId id="2147483666" r:id="rId3"/>
  </p:sldMasterIdLst>
  <p:notesMasterIdLst>
    <p:notesMasterId r:id="rId4"/>
  </p:notesMasterIdLst>
  <p:sldIdLst>
    <p:sldId id="256" r:id="rId5"/>
    <p:sldId id="1139" r:id="rId6"/>
    <p:sldId id="264" r:id="rId7"/>
    <p:sldId id="1126" r:id="rId8"/>
    <p:sldId id="1127" r:id="rId9"/>
    <p:sldId id="1128" r:id="rId10"/>
    <p:sldId id="1129" r:id="rId11"/>
    <p:sldId id="1111" r:id="rId12"/>
    <p:sldId id="671" r:id="rId13"/>
    <p:sldId id="672" r:id="rId14"/>
    <p:sldId id="753" r:id="rId15"/>
    <p:sldId id="444" r:id="rId16"/>
    <p:sldId id="1097" r:id="rId17"/>
    <p:sldId id="1104" r:id="rId18"/>
    <p:sldId id="442" r:id="rId19"/>
    <p:sldId id="440" r:id="rId20"/>
    <p:sldId id="1115" r:id="rId21"/>
    <p:sldId id="1116" r:id="rId22"/>
    <p:sldId id="1117" r:id="rId23"/>
    <p:sldId id="1134" r:id="rId24"/>
    <p:sldId id="757" r:id="rId25"/>
    <p:sldId id="755" r:id="rId26"/>
    <p:sldId id="756" r:id="rId27"/>
    <p:sldId id="877" r:id="rId28"/>
    <p:sldId id="1112" r:id="rId29"/>
    <p:sldId id="258" r:id="rId30"/>
    <p:sldId id="1132" r:id="rId31"/>
    <p:sldId id="1110" r:id="rId32"/>
    <p:sldId id="847" r:id="rId33"/>
    <p:sldId id="443" r:id="rId34"/>
    <p:sldId id="367" r:id="rId35"/>
    <p:sldId id="1106" r:id="rId36"/>
    <p:sldId id="1118" r:id="rId37"/>
    <p:sldId id="725" r:id="rId38"/>
    <p:sldId id="710" r:id="rId39"/>
    <p:sldId id="846" r:id="rId40"/>
    <p:sldId id="849" r:id="rId41"/>
    <p:sldId id="389" r:id="rId42"/>
    <p:sldId id="890" r:id="rId43"/>
    <p:sldId id="1101" r:id="rId44"/>
    <p:sldId id="887" r:id="rId45"/>
    <p:sldId id="1102" r:id="rId46"/>
    <p:sldId id="451" r:id="rId47"/>
    <p:sldId id="1099" r:id="rId48"/>
    <p:sldId id="1119" r:id="rId49"/>
    <p:sldId id="1029" r:id="rId50"/>
    <p:sldId id="1114" r:id="rId51"/>
    <p:sldId id="1123" r:id="rId52"/>
    <p:sldId id="1133" r:id="rId53"/>
    <p:sldId id="911" r:id="rId54"/>
    <p:sldId id="920" r:id="rId55"/>
    <p:sldId id="1130" r:id="rId56"/>
    <p:sldId id="259" r:id="rId57"/>
    <p:sldId id="1136" r:id="rId58"/>
    <p:sldId id="1137" r:id="rId59"/>
  </p:sldIdLst>
  <p:sldSz cx="12192000" cy="6858000"/>
  <p:notesSz cx="6858000" cy="9144000"/>
  <p:custDataLst>
    <p:tags r:id="rId6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Full" cryptAlgorithmClass="hash" cryptAlgorithmType="typeAny" cryptAlgorithmSid="4" spinCount="100000" saltData="7779iazgPX1UiyokyJbHOg==" hashData="231llU0irXQNWPj0mwKXr1JAkWY="/>
  <p:extLst>
    <p:ext uri="{521415D9-36F7-43E2-AB2F-B90AF26B5E84}">
      <p14:sectionLst xmlns:p14="http://schemas.microsoft.com/office/powerpoint/2010/main">
        <p14:section name="Default Section" id="{9C3D5B8C-2B30-4BAB-9D4C-D2A7B2D5F223}">
          <p14:sldIdLst>
            <p14:sldId id="256"/>
            <p14:sldId id="1139"/>
            <p14:sldId id="264"/>
            <p14:sldId id="1126"/>
            <p14:sldId id="1127"/>
            <p14:sldId id="1128"/>
            <p14:sldId id="1129"/>
            <p14:sldId id="1111"/>
            <p14:sldId id="671"/>
            <p14:sldId id="672"/>
            <p14:sldId id="753"/>
            <p14:sldId id="444"/>
            <p14:sldId id="1097"/>
            <p14:sldId id="1104"/>
            <p14:sldId id="442"/>
            <p14:sldId id="440"/>
            <p14:sldId id="1115"/>
            <p14:sldId id="1116"/>
            <p14:sldId id="1117"/>
            <p14:sldId id="1134"/>
            <p14:sldId id="757"/>
            <p14:sldId id="755"/>
            <p14:sldId id="756"/>
            <p14:sldId id="877"/>
            <p14:sldId id="1112"/>
            <p14:sldId id="258"/>
            <p14:sldId id="1132"/>
            <p14:sldId id="1110"/>
            <p14:sldId id="847"/>
            <p14:sldId id="443"/>
            <p14:sldId id="367"/>
            <p14:sldId id="1106"/>
            <p14:sldId id="1118"/>
            <p14:sldId id="725"/>
            <p14:sldId id="710"/>
            <p14:sldId id="846"/>
            <p14:sldId id="849"/>
            <p14:sldId id="389"/>
            <p14:sldId id="890"/>
            <p14:sldId id="1101"/>
            <p14:sldId id="887"/>
            <p14:sldId id="1102"/>
            <p14:sldId id="451"/>
            <p14:sldId id="1099"/>
            <p14:sldId id="1119"/>
            <p14:sldId id="1029"/>
            <p14:sldId id="1114"/>
            <p14:sldId id="1123"/>
            <p14:sldId id="1133"/>
            <p14:sldId id="911"/>
            <p14:sldId id="920"/>
            <p14:sldId id="1130"/>
            <p14:sldId id="259"/>
            <p14:sldId id="1136"/>
            <p14:sldId id="1137"/>
          </p14:sldIdLst>
        </p14:section>
        <p14:section name="Untitled Section" id="{1E32AF86-A6E1-422F-8936-171779A32B77}">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p="http://schemas.openxmlformats.org/presentationml/2006/main">
  <p:cmAuthor id="1" name="Lisa Netha Xayavong" initials="LNX" lastIdx="0" clrIdx="0">
    <p:extLst>
      <p:ext uri="{19B8F6BF-5375-455C-9EA6-DF929625EA0E}">
        <p15:presenceInfo xmlns:p15="http://schemas.microsoft.com/office/powerpoint/2012/main" userId="S::lxayavong@asn-online.org::60b64769-9ed1-476b-869f-74cc0afccf5b" providerId="AD"/>
      </p:ext>
    </p:extLst>
  </p:cmAuthor>
  <p:cmAuthor id="2" name="Liz Larabell" initials="LL" lastIdx="0" clrIdx="1">
    <p:extLst>
      <p:ext uri="{19B8F6BF-5375-455C-9EA6-DF929625EA0E}">
        <p15:presenceInfo xmlns:p15="http://schemas.microsoft.com/office/powerpoint/2012/main" userId="S::llarabell@asn-online.org::39804378-6794-465b-97b0-23bf43aedd5e" providerId="AD"/>
      </p:ext>
    </p:extLst>
  </p:cmAuthor>
  <p:cmAuthor id="3" name="Jin Soo Kim" initials="JSK" lastIdx="0" clrIdx="2">
    <p:extLst>
      <p:ext uri="{19B8F6BF-5375-455C-9EA6-DF929625EA0E}">
        <p15:presenceInfo xmlns:p15="http://schemas.microsoft.com/office/powerpoint/2012/main" userId="S::jkim@asn-online.org::ae53f8ed-7967-4a34-ae18-18c407498a08" providerId="AD"/>
      </p:ext>
    </p:extLst>
  </p:cmAuthor>
</p:cmAuthorLst>
</file>

<file path=ppt/presProps.xml><?xml version="1.0" encoding="utf-8"?>
<p:presentationPr xmlns:r="http://schemas.openxmlformats.org/officeDocument/2006/relationships" xmlns:a="http://schemas.openxmlformats.org/drawingml/2006/main"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0"/>
    </p:ext>
  </p:extLst>
</p:presentationPr>
</file>

<file path=ppt/tableStyles.xml><?xml version="1.0" encoding="utf-8"?>
<a:tblStyleLst xmlns:r="http://schemas.openxmlformats.org/officeDocument/2006/relationships"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87897" autoAdjust="0"/>
  </p:normalViewPr>
  <p:slideViewPr>
    <p:cSldViewPr snapToGrid="0">
      <p:cViewPr varScale="1">
        <p:scale>
          <a:sx n="96" d="100"/>
          <a:sy n="96" d="100"/>
        </p:scale>
        <p:origin x="954" y="72"/>
      </p:cViewPr>
      <p:guideLst>
        <p:guide orient="horz" pos="2160"/>
        <p:guide pos="3840"/>
      </p:guideLst>
    </p:cSldViewPr>
  </p:slideViewPr>
  <p:notesTextViewPr>
    <p:cViewPr>
      <p:scale>
        <a:sx n="125" d="100"/>
        <a:sy n="125" d="100"/>
      </p:scale>
      <p:origin x="0" y="0"/>
    </p:cViewPr>
  </p:notesTextViewPr>
  <p:sorterViewPr>
    <p:cViewPr varScale="1">
      <p:scale>
        <a:sx n="1" d="1"/>
        <a:sy n="1" d="1"/>
      </p:scale>
      <p:origin x="0" y="-10770"/>
    </p:cViewPr>
  </p:sorterViewPr>
  <p:notesViewPr>
    <p:cSldViewPr>
      <p:cViewPr>
        <p:scale>
          <a:sx n="1" d="100"/>
          <a:sy n="1" d="100"/>
        </p:scale>
        <p:origin x="0" y="0"/>
      </p:cViewPr>
    </p:cSldViewPr>
  </p:notesViewPr>
  <p:gridSpacing cx="76200" cy="76200"/>
</p:viewPr>
</file>

<file path=ppt/_rels/presentation.xml.rels>&#65279;<?xml version="1.0" encoding="utf-8" standalone="yes"?><Relationships xmlns="http://schemas.openxmlformats.org/package/2006/relationships"><Relationship Id="rId1" Type="http://schemas.openxmlformats.org/officeDocument/2006/relationships/commentAuthors" Target="commentAuthors.xml" /><Relationship Id="rId10" Type="http://schemas.openxmlformats.org/officeDocument/2006/relationships/slide" Target="slides/slide6.xml" /><Relationship Id="rId11" Type="http://schemas.openxmlformats.org/officeDocument/2006/relationships/slide" Target="slides/slide7.xml" /><Relationship Id="rId12" Type="http://schemas.openxmlformats.org/officeDocument/2006/relationships/slide" Target="slides/slide8.xml" /><Relationship Id="rId13" Type="http://schemas.openxmlformats.org/officeDocument/2006/relationships/slide" Target="slides/slide9.xml" /><Relationship Id="rId14" Type="http://schemas.openxmlformats.org/officeDocument/2006/relationships/slide" Target="slides/slide10.xml" /><Relationship Id="rId15" Type="http://schemas.openxmlformats.org/officeDocument/2006/relationships/slide" Target="slides/slide11.xml" /><Relationship Id="rId16" Type="http://schemas.openxmlformats.org/officeDocument/2006/relationships/slide" Target="slides/slide12.xml" /><Relationship Id="rId17" Type="http://schemas.openxmlformats.org/officeDocument/2006/relationships/slide" Target="slides/slide13.xml" /><Relationship Id="rId18" Type="http://schemas.openxmlformats.org/officeDocument/2006/relationships/slide" Target="slides/slide14.xml" /><Relationship Id="rId19" Type="http://schemas.openxmlformats.org/officeDocument/2006/relationships/slide" Target="slides/slide15.xml" /><Relationship Id="rId2" Type="http://schemas.openxmlformats.org/officeDocument/2006/relationships/slideMaster" Target="slideMasters/slideMaster1.xml" /><Relationship Id="rId20" Type="http://schemas.openxmlformats.org/officeDocument/2006/relationships/slide" Target="slides/slide16.xml" /><Relationship Id="rId21" Type="http://schemas.openxmlformats.org/officeDocument/2006/relationships/slide" Target="slides/slide17.xml" /><Relationship Id="rId22" Type="http://schemas.openxmlformats.org/officeDocument/2006/relationships/slide" Target="slides/slide18.xml" /><Relationship Id="rId23" Type="http://schemas.openxmlformats.org/officeDocument/2006/relationships/slide" Target="slides/slide19.xml" /><Relationship Id="rId24" Type="http://schemas.openxmlformats.org/officeDocument/2006/relationships/slide" Target="slides/slide20.xml" /><Relationship Id="rId25" Type="http://schemas.openxmlformats.org/officeDocument/2006/relationships/slide" Target="slides/slide21.xml" /><Relationship Id="rId26" Type="http://schemas.openxmlformats.org/officeDocument/2006/relationships/slide" Target="slides/slide22.xml" /><Relationship Id="rId27" Type="http://schemas.openxmlformats.org/officeDocument/2006/relationships/slide" Target="slides/slide23.xml" /><Relationship Id="rId28" Type="http://schemas.openxmlformats.org/officeDocument/2006/relationships/slide" Target="slides/slide24.xml" /><Relationship Id="rId29" Type="http://schemas.openxmlformats.org/officeDocument/2006/relationships/slide" Target="slides/slide25.xml" /><Relationship Id="rId3" Type="http://schemas.openxmlformats.org/officeDocument/2006/relationships/slideMaster" Target="slideMasters/slideMaster2.xml" /><Relationship Id="rId30" Type="http://schemas.openxmlformats.org/officeDocument/2006/relationships/slide" Target="slides/slide26.xml" /><Relationship Id="rId31" Type="http://schemas.openxmlformats.org/officeDocument/2006/relationships/slide" Target="slides/slide27.xml" /><Relationship Id="rId32" Type="http://schemas.openxmlformats.org/officeDocument/2006/relationships/slide" Target="slides/slide28.xml" /><Relationship Id="rId33" Type="http://schemas.openxmlformats.org/officeDocument/2006/relationships/slide" Target="slides/slide29.xml" /><Relationship Id="rId34" Type="http://schemas.openxmlformats.org/officeDocument/2006/relationships/slide" Target="slides/slide30.xml" /><Relationship Id="rId35" Type="http://schemas.openxmlformats.org/officeDocument/2006/relationships/slide" Target="slides/slide31.xml" /><Relationship Id="rId36" Type="http://schemas.openxmlformats.org/officeDocument/2006/relationships/slide" Target="slides/slide32.xml" /><Relationship Id="rId37" Type="http://schemas.openxmlformats.org/officeDocument/2006/relationships/slide" Target="slides/slide33.xml" /><Relationship Id="rId38" Type="http://schemas.openxmlformats.org/officeDocument/2006/relationships/slide" Target="slides/slide34.xml" /><Relationship Id="rId39" Type="http://schemas.openxmlformats.org/officeDocument/2006/relationships/slide" Target="slides/slide35.xml" /><Relationship Id="rId4" Type="http://schemas.openxmlformats.org/officeDocument/2006/relationships/notesMaster" Target="notesMasters/notesMaster1.xml" /><Relationship Id="rId40" Type="http://schemas.openxmlformats.org/officeDocument/2006/relationships/slide" Target="slides/slide36.xml" /><Relationship Id="rId41" Type="http://schemas.openxmlformats.org/officeDocument/2006/relationships/slide" Target="slides/slide37.xml" /><Relationship Id="rId42" Type="http://schemas.openxmlformats.org/officeDocument/2006/relationships/slide" Target="slides/slide38.xml" /><Relationship Id="rId43" Type="http://schemas.openxmlformats.org/officeDocument/2006/relationships/slide" Target="slides/slide39.xml" /><Relationship Id="rId44" Type="http://schemas.openxmlformats.org/officeDocument/2006/relationships/slide" Target="slides/slide40.xml" /><Relationship Id="rId45" Type="http://schemas.openxmlformats.org/officeDocument/2006/relationships/slide" Target="slides/slide41.xml" /><Relationship Id="rId46" Type="http://schemas.openxmlformats.org/officeDocument/2006/relationships/slide" Target="slides/slide42.xml" /><Relationship Id="rId47" Type="http://schemas.openxmlformats.org/officeDocument/2006/relationships/slide" Target="slides/slide43.xml" /><Relationship Id="rId48" Type="http://schemas.openxmlformats.org/officeDocument/2006/relationships/slide" Target="slides/slide44.xml" /><Relationship Id="rId49" Type="http://schemas.openxmlformats.org/officeDocument/2006/relationships/slide" Target="slides/slide45.xml" /><Relationship Id="rId5" Type="http://schemas.openxmlformats.org/officeDocument/2006/relationships/slide" Target="slides/slide1.xml" /><Relationship Id="rId50" Type="http://schemas.openxmlformats.org/officeDocument/2006/relationships/slide" Target="slides/slide46.xml" /><Relationship Id="rId51" Type="http://schemas.openxmlformats.org/officeDocument/2006/relationships/slide" Target="slides/slide47.xml" /><Relationship Id="rId52" Type="http://schemas.openxmlformats.org/officeDocument/2006/relationships/slide" Target="slides/slide48.xml" /><Relationship Id="rId53" Type="http://schemas.openxmlformats.org/officeDocument/2006/relationships/slide" Target="slides/slide49.xml" /><Relationship Id="rId54" Type="http://schemas.openxmlformats.org/officeDocument/2006/relationships/slide" Target="slides/slide50.xml" /><Relationship Id="rId55" Type="http://schemas.openxmlformats.org/officeDocument/2006/relationships/slide" Target="slides/slide51.xml" /><Relationship Id="rId56" Type="http://schemas.openxmlformats.org/officeDocument/2006/relationships/slide" Target="slides/slide52.xml" /><Relationship Id="rId57" Type="http://schemas.openxmlformats.org/officeDocument/2006/relationships/slide" Target="slides/slide53.xml" /><Relationship Id="rId58" Type="http://schemas.openxmlformats.org/officeDocument/2006/relationships/slide" Target="slides/slide54.xml" /><Relationship Id="rId59" Type="http://schemas.openxmlformats.org/officeDocument/2006/relationships/slide" Target="slides/slide55.xml" /><Relationship Id="rId6" Type="http://schemas.openxmlformats.org/officeDocument/2006/relationships/slide" Target="slides/slide2.xml" /><Relationship Id="rId60" Type="http://schemas.openxmlformats.org/officeDocument/2006/relationships/tags" Target="tags/tag1.xml" /><Relationship Id="rId61" Type="http://schemas.openxmlformats.org/officeDocument/2006/relationships/presProps" Target="presProps.xml" /><Relationship Id="rId62" Type="http://schemas.openxmlformats.org/officeDocument/2006/relationships/viewProps" Target="viewProps.xml" /><Relationship Id="rId63" Type="http://schemas.openxmlformats.org/officeDocument/2006/relationships/theme" Target="theme/theme1.xml" /><Relationship Id="rId64" Type="http://schemas.openxmlformats.org/officeDocument/2006/relationships/tableStyles" Target="tableStyles.xml" /><Relationship Id="rId7" Type="http://schemas.openxmlformats.org/officeDocument/2006/relationships/slide" Target="slides/slide3.xml" /><Relationship Id="rId8" Type="http://schemas.openxmlformats.org/officeDocument/2006/relationships/slide" Target="slides/slide4.xml" /><Relationship Id="rId9" Type="http://schemas.openxmlformats.org/officeDocument/2006/relationships/slide" Target="slides/slide5.xml" /></Relationships>
</file>

<file path=ppt/drawings/_rels/vmlDrawing1.vml.rels>&#65279;<?xml version="1.0" encoding="utf-8" standalone="yes"?><Relationships xmlns="http://schemas.openxmlformats.org/package/2006/relationships"><Relationship Id="rId1" Type="http://schemas.openxmlformats.org/officeDocument/2006/relationships/image" Target="../media/image30.wmf" /></Relationships>
</file>

<file path=ppt/drawings/_rels/vmlDrawing2.vml.rels>&#65279;<?xml version="1.0" encoding="utf-8" standalone="yes"?><Relationships xmlns="http://schemas.openxmlformats.org/package/2006/relationships"><Relationship Id="rId1" Type="http://schemas.openxmlformats.org/officeDocument/2006/relationships/image" Target="../media/image37.emf" /></Relationships>
</file>

<file path=ppt/notesMasters/_rels/notesMaster1.xml.rels>&#65279;<?xml version="1.0" encoding="utf-8" standalone="yes"?><Relationships xmlns="http://schemas.openxmlformats.org/package/2006/relationships"><Relationship Id="rId1" Type="http://schemas.openxmlformats.org/officeDocument/2006/relationships/theme" Target="../theme/theme3.xml" /></Relationships>
</file>

<file path=ppt/notesMasters/notesMaster1.xml><?xml version="1.0" encoding="utf-8"?>
<p:notes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bg>
      <p:bgRef idx="1001">
        <a:schemeClr val="bg1"/>
      </p:bgRef>
    </p:bg>
    <p:spTree>
      <p:nvGrpSpPr>
        <p:cNvPr id="1" name=""/>
        <p:cNvGrpSpPr/>
        <p:nvPr/>
      </p:nvGrpSpPr>
      <p:grpSpPr>
        <a:xfrm>
          <a:off x="0" y="0"/>
          <a: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DB9B321-329B-F34A-B590-D8742A472EDA}" type="datetimeFigureOut">
              <a:rPr lang="en-US" smtClean="0"/>
              <a:t>2/25/2021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5F2DACD-BB36-F445-A070-9F1BBA6F95DB}" type="slidenum">
              <a:rPr lang="en-US" smtClean="0"/>
              <a:t>‹#›</a:t>
            </a:fld>
            <a:endParaRPr lang="en-US"/>
          </a:p>
        </p:txBody>
      </p:sp>
    </p:spTree>
    <p:extLst>
      <p:ext uri="{BB962C8B-B14F-4D97-AF65-F5344CB8AC3E}">
        <p14:creationId val="246874001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&#65279;<?xml version="1.0" encoding="utf-8" standalone="yes"?><Relationships xmlns="http://schemas.openxmlformats.org/package/2006/relationships"><Relationship Id="rId1" Type="http://schemas.openxmlformats.org/officeDocument/2006/relationships/slide" Target="../slides/slide1.xml" /><Relationship Id="rId2" Type="http://schemas.openxmlformats.org/officeDocument/2006/relationships/notesMaster" Target="../notesMasters/notesMaster1.xml" /></Relationships>
</file>

<file path=ppt/notesSlides/_rels/notesSlide10.xml.rels>&#65279;<?xml version="1.0" encoding="utf-8" standalone="yes"?><Relationships xmlns="http://schemas.openxmlformats.org/package/2006/relationships"><Relationship Id="rId1" Type="http://schemas.openxmlformats.org/officeDocument/2006/relationships/slide" Target="../slides/slide12.xml" /><Relationship Id="rId2" Type="http://schemas.openxmlformats.org/officeDocument/2006/relationships/notesMaster" Target="../notesMasters/notesMaster1.xml" /></Relationships>
</file>

<file path=ppt/notesSlides/_rels/notesSlide11.xml.rels>&#65279;<?xml version="1.0" encoding="utf-8" standalone="yes"?><Relationships xmlns="http://schemas.openxmlformats.org/package/2006/relationships"><Relationship Id="rId1" Type="http://schemas.openxmlformats.org/officeDocument/2006/relationships/slide" Target="../slides/slide13.xml" /><Relationship Id="rId2" Type="http://schemas.openxmlformats.org/officeDocument/2006/relationships/notesMaster" Target="../notesMasters/notesMaster1.xml" /></Relationships>
</file>

<file path=ppt/notesSlides/_rels/notesSlide12.xml.rels>&#65279;<?xml version="1.0" encoding="utf-8" standalone="yes"?><Relationships xmlns="http://schemas.openxmlformats.org/package/2006/relationships"><Relationship Id="rId1" Type="http://schemas.openxmlformats.org/officeDocument/2006/relationships/slide" Target="../slides/slide14.xml" /><Relationship Id="rId2" Type="http://schemas.openxmlformats.org/officeDocument/2006/relationships/notesMaster" Target="../notesMasters/notesMaster1.xml" /></Relationships>
</file>

<file path=ppt/notesSlides/_rels/notesSlide13.xml.rels>&#65279;<?xml version="1.0" encoding="utf-8" standalone="yes"?><Relationships xmlns="http://schemas.openxmlformats.org/package/2006/relationships"><Relationship Id="rId1" Type="http://schemas.openxmlformats.org/officeDocument/2006/relationships/slide" Target="../slides/slide15.xml" /><Relationship Id="rId2" Type="http://schemas.openxmlformats.org/officeDocument/2006/relationships/notesMaster" Target="../notesMasters/notesMaster1.xml" /></Relationships>
</file>

<file path=ppt/notesSlides/_rels/notesSlide14.xml.rels>&#65279;<?xml version="1.0" encoding="utf-8" standalone="yes"?><Relationships xmlns="http://schemas.openxmlformats.org/package/2006/relationships"><Relationship Id="rId1" Type="http://schemas.openxmlformats.org/officeDocument/2006/relationships/slide" Target="../slides/slide16.xml" /><Relationship Id="rId2" Type="http://schemas.openxmlformats.org/officeDocument/2006/relationships/notesMaster" Target="../notesMasters/notesMaster1.xml" /></Relationships>
</file>

<file path=ppt/notesSlides/_rels/notesSlide15.xml.rels>&#65279;<?xml version="1.0" encoding="utf-8" standalone="yes"?><Relationships xmlns="http://schemas.openxmlformats.org/package/2006/relationships"><Relationship Id="rId1" Type="http://schemas.openxmlformats.org/officeDocument/2006/relationships/slide" Target="../slides/slide17.xml" /><Relationship Id="rId2" Type="http://schemas.openxmlformats.org/officeDocument/2006/relationships/notesMaster" Target="../notesMasters/notesMaster1.xml" /></Relationships>
</file>

<file path=ppt/notesSlides/_rels/notesSlide16.xml.rels>&#65279;<?xml version="1.0" encoding="utf-8" standalone="yes"?><Relationships xmlns="http://schemas.openxmlformats.org/package/2006/relationships"><Relationship Id="rId1" Type="http://schemas.openxmlformats.org/officeDocument/2006/relationships/slide" Target="../slides/slide18.xml" /><Relationship Id="rId2" Type="http://schemas.openxmlformats.org/officeDocument/2006/relationships/notesMaster" Target="../notesMasters/notesMaster1.xml" /></Relationships>
</file>

<file path=ppt/notesSlides/_rels/notesSlide17.xml.rels>&#65279;<?xml version="1.0" encoding="utf-8" standalone="yes"?><Relationships xmlns="http://schemas.openxmlformats.org/package/2006/relationships"><Relationship Id="rId1" Type="http://schemas.openxmlformats.org/officeDocument/2006/relationships/slide" Target="../slides/slide20.xml" /><Relationship Id="rId2" Type="http://schemas.openxmlformats.org/officeDocument/2006/relationships/notesMaster" Target="../notesMasters/notesMaster1.xml" /></Relationships>
</file>

<file path=ppt/notesSlides/_rels/notesSlide18.xml.rels>&#65279;<?xml version="1.0" encoding="utf-8" standalone="yes"?><Relationships xmlns="http://schemas.openxmlformats.org/package/2006/relationships"><Relationship Id="rId1" Type="http://schemas.openxmlformats.org/officeDocument/2006/relationships/slide" Target="../slides/slide21.xml" /><Relationship Id="rId2" Type="http://schemas.openxmlformats.org/officeDocument/2006/relationships/notesMaster" Target="../notesMasters/notesMaster1.xml" /></Relationships>
</file>

<file path=ppt/notesSlides/_rels/notesSlide19.xml.rels>&#65279;<?xml version="1.0" encoding="utf-8" standalone="yes"?><Relationships xmlns="http://schemas.openxmlformats.org/package/2006/relationships"><Relationship Id="rId1" Type="http://schemas.openxmlformats.org/officeDocument/2006/relationships/slide" Target="../slides/slide22.xml" /><Relationship Id="rId2" Type="http://schemas.openxmlformats.org/officeDocument/2006/relationships/notesMaster" Target="../notesMasters/notesMaster1.xml" /></Relationships>
</file>

<file path=ppt/notesSlides/_rels/notesSlide2.xml.rels>&#65279;<?xml version="1.0" encoding="utf-8" standalone="yes"?><Relationships xmlns="http://schemas.openxmlformats.org/package/2006/relationships"><Relationship Id="rId1" Type="http://schemas.openxmlformats.org/officeDocument/2006/relationships/slide" Target="../slides/slide3.xml" /><Relationship Id="rId2" Type="http://schemas.openxmlformats.org/officeDocument/2006/relationships/notesMaster" Target="../notesMasters/notesMaster1.xml" /></Relationships>
</file>

<file path=ppt/notesSlides/_rels/notesSlide20.xml.rels>&#65279;<?xml version="1.0" encoding="utf-8" standalone="yes"?><Relationships xmlns="http://schemas.openxmlformats.org/package/2006/relationships"><Relationship Id="rId1" Type="http://schemas.openxmlformats.org/officeDocument/2006/relationships/slide" Target="../slides/slide23.xml" /><Relationship Id="rId2" Type="http://schemas.openxmlformats.org/officeDocument/2006/relationships/notesMaster" Target="../notesMasters/notesMaster1.xml" /></Relationships>
</file>

<file path=ppt/notesSlides/_rels/notesSlide21.xml.rels>&#65279;<?xml version="1.0" encoding="utf-8" standalone="yes"?><Relationships xmlns="http://schemas.openxmlformats.org/package/2006/relationships"><Relationship Id="rId1" Type="http://schemas.openxmlformats.org/officeDocument/2006/relationships/slide" Target="../slides/slide24.xml" /><Relationship Id="rId2" Type="http://schemas.openxmlformats.org/officeDocument/2006/relationships/notesMaster" Target="../notesMasters/notesMaster1.xml" /></Relationships>
</file>

<file path=ppt/notesSlides/_rels/notesSlide22.xml.rels>&#65279;<?xml version="1.0" encoding="utf-8" standalone="yes"?><Relationships xmlns="http://schemas.openxmlformats.org/package/2006/relationships"><Relationship Id="rId1" Type="http://schemas.openxmlformats.org/officeDocument/2006/relationships/slide" Target="../slides/slide26.xml" /><Relationship Id="rId2" Type="http://schemas.openxmlformats.org/officeDocument/2006/relationships/notesMaster" Target="../notesMasters/notesMaster1.xml" /></Relationships>
</file>

<file path=ppt/notesSlides/_rels/notesSlide23.xml.rels>&#65279;<?xml version="1.0" encoding="utf-8" standalone="yes"?><Relationships xmlns="http://schemas.openxmlformats.org/package/2006/relationships"><Relationship Id="rId1" Type="http://schemas.openxmlformats.org/officeDocument/2006/relationships/slide" Target="../slides/slide27.xml" /><Relationship Id="rId2" Type="http://schemas.openxmlformats.org/officeDocument/2006/relationships/notesMaster" Target="../notesMasters/notesMaster1.xml" /></Relationships>
</file>

<file path=ppt/notesSlides/_rels/notesSlide24.xml.rels>&#65279;<?xml version="1.0" encoding="utf-8" standalone="yes"?><Relationships xmlns="http://schemas.openxmlformats.org/package/2006/relationships"><Relationship Id="rId1" Type="http://schemas.openxmlformats.org/officeDocument/2006/relationships/slide" Target="../slides/slide28.xml" /><Relationship Id="rId2" Type="http://schemas.openxmlformats.org/officeDocument/2006/relationships/notesMaster" Target="../notesMasters/notesMaster1.xml" /></Relationships>
</file>

<file path=ppt/notesSlides/_rels/notesSlide25.xml.rels>&#65279;<?xml version="1.0" encoding="utf-8" standalone="yes"?><Relationships xmlns="http://schemas.openxmlformats.org/package/2006/relationships"><Relationship Id="rId1" Type="http://schemas.openxmlformats.org/officeDocument/2006/relationships/slide" Target="../slides/slide29.xml" /><Relationship Id="rId2" Type="http://schemas.openxmlformats.org/officeDocument/2006/relationships/notesMaster" Target="../notesMasters/notesMaster1.xml" /></Relationships>
</file>

<file path=ppt/notesSlides/_rels/notesSlide26.xml.rels>&#65279;<?xml version="1.0" encoding="utf-8" standalone="yes"?><Relationships xmlns="http://schemas.openxmlformats.org/package/2006/relationships"><Relationship Id="rId1" Type="http://schemas.openxmlformats.org/officeDocument/2006/relationships/slide" Target="../slides/slide30.xml" /><Relationship Id="rId2" Type="http://schemas.openxmlformats.org/officeDocument/2006/relationships/notesMaster" Target="../notesMasters/notesMaster1.xml" /></Relationships>
</file>

<file path=ppt/notesSlides/_rels/notesSlide27.xml.rels>&#65279;<?xml version="1.0" encoding="utf-8" standalone="yes"?><Relationships xmlns="http://schemas.openxmlformats.org/package/2006/relationships"><Relationship Id="rId1" Type="http://schemas.openxmlformats.org/officeDocument/2006/relationships/slide" Target="../slides/slide31.xml" /><Relationship Id="rId2" Type="http://schemas.openxmlformats.org/officeDocument/2006/relationships/notesMaster" Target="../notesMasters/notesMaster1.xml" /></Relationships>
</file>

<file path=ppt/notesSlides/_rels/notesSlide28.xml.rels>&#65279;<?xml version="1.0" encoding="utf-8" standalone="yes"?><Relationships xmlns="http://schemas.openxmlformats.org/package/2006/relationships"><Relationship Id="rId1" Type="http://schemas.openxmlformats.org/officeDocument/2006/relationships/slide" Target="../slides/slide32.xml" /><Relationship Id="rId2" Type="http://schemas.openxmlformats.org/officeDocument/2006/relationships/notesMaster" Target="../notesMasters/notesMaster1.xml" /></Relationships>
</file>

<file path=ppt/notesSlides/_rels/notesSlide29.xml.rels>&#65279;<?xml version="1.0" encoding="utf-8" standalone="yes"?><Relationships xmlns="http://schemas.openxmlformats.org/package/2006/relationships"><Relationship Id="rId1" Type="http://schemas.openxmlformats.org/officeDocument/2006/relationships/slide" Target="../slides/slide33.xml" /><Relationship Id="rId2" Type="http://schemas.openxmlformats.org/officeDocument/2006/relationships/notesMaster" Target="../notesMasters/notesMaster1.xml" /></Relationships>
</file>

<file path=ppt/notesSlides/_rels/notesSlide3.xml.rels>&#65279;<?xml version="1.0" encoding="utf-8" standalone="yes"?><Relationships xmlns="http://schemas.openxmlformats.org/package/2006/relationships"><Relationship Id="rId1" Type="http://schemas.openxmlformats.org/officeDocument/2006/relationships/slide" Target="../slides/slide4.xml" /><Relationship Id="rId2" Type="http://schemas.openxmlformats.org/officeDocument/2006/relationships/notesMaster" Target="../notesMasters/notesMaster1.xml" /></Relationships>
</file>

<file path=ppt/notesSlides/_rels/notesSlide30.xml.rels>&#65279;<?xml version="1.0" encoding="utf-8" standalone="yes"?><Relationships xmlns="http://schemas.openxmlformats.org/package/2006/relationships"><Relationship Id="rId1" Type="http://schemas.openxmlformats.org/officeDocument/2006/relationships/slide" Target="../slides/slide34.xml" /><Relationship Id="rId2" Type="http://schemas.openxmlformats.org/officeDocument/2006/relationships/notesMaster" Target="../notesMasters/notesMaster1.xml" /></Relationships>
</file>

<file path=ppt/notesSlides/_rels/notesSlide31.xml.rels>&#65279;<?xml version="1.0" encoding="utf-8" standalone="yes"?><Relationships xmlns="http://schemas.openxmlformats.org/package/2006/relationships"><Relationship Id="rId1" Type="http://schemas.openxmlformats.org/officeDocument/2006/relationships/slide" Target="../slides/slide35.xml" /><Relationship Id="rId2" Type="http://schemas.openxmlformats.org/officeDocument/2006/relationships/notesMaster" Target="../notesMasters/notesMaster1.xml" /></Relationships>
</file>

<file path=ppt/notesSlides/_rels/notesSlide32.xml.rels>&#65279;<?xml version="1.0" encoding="utf-8" standalone="yes"?><Relationships xmlns="http://schemas.openxmlformats.org/package/2006/relationships"><Relationship Id="rId1" Type="http://schemas.openxmlformats.org/officeDocument/2006/relationships/slide" Target="../slides/slide36.xml" /><Relationship Id="rId2" Type="http://schemas.openxmlformats.org/officeDocument/2006/relationships/notesMaster" Target="../notesMasters/notesMaster1.xml" /></Relationships>
</file>

<file path=ppt/notesSlides/_rels/notesSlide33.xml.rels>&#65279;<?xml version="1.0" encoding="utf-8" standalone="yes"?><Relationships xmlns="http://schemas.openxmlformats.org/package/2006/relationships"><Relationship Id="rId1" Type="http://schemas.openxmlformats.org/officeDocument/2006/relationships/slide" Target="../slides/slide37.xml" /><Relationship Id="rId2" Type="http://schemas.openxmlformats.org/officeDocument/2006/relationships/notesMaster" Target="../notesMasters/notesMaster1.xml" /></Relationships>
</file>

<file path=ppt/notesSlides/_rels/notesSlide34.xml.rels>&#65279;<?xml version="1.0" encoding="utf-8" standalone="yes"?><Relationships xmlns="http://schemas.openxmlformats.org/package/2006/relationships"><Relationship Id="rId1" Type="http://schemas.openxmlformats.org/officeDocument/2006/relationships/slide" Target="../slides/slide38.xml" /><Relationship Id="rId2" Type="http://schemas.openxmlformats.org/officeDocument/2006/relationships/notesMaster" Target="../notesMasters/notesMaster1.xml" /></Relationships>
</file>

<file path=ppt/notesSlides/_rels/notesSlide35.xml.rels>&#65279;<?xml version="1.0" encoding="utf-8" standalone="yes"?><Relationships xmlns="http://schemas.openxmlformats.org/package/2006/relationships"><Relationship Id="rId1" Type="http://schemas.openxmlformats.org/officeDocument/2006/relationships/slide" Target="../slides/slide39.xml" /><Relationship Id="rId2" Type="http://schemas.openxmlformats.org/officeDocument/2006/relationships/notesMaster" Target="../notesMasters/notesMaster1.xml" /></Relationships>
</file>

<file path=ppt/notesSlides/_rels/notesSlide36.xml.rels>&#65279;<?xml version="1.0" encoding="utf-8" standalone="yes"?><Relationships xmlns="http://schemas.openxmlformats.org/package/2006/relationships"><Relationship Id="rId1" Type="http://schemas.openxmlformats.org/officeDocument/2006/relationships/slide" Target="../slides/slide40.xml" /><Relationship Id="rId2" Type="http://schemas.openxmlformats.org/officeDocument/2006/relationships/notesMaster" Target="../notesMasters/notesMaster1.xml" /></Relationships>
</file>

<file path=ppt/notesSlides/_rels/notesSlide37.xml.rels>&#65279;<?xml version="1.0" encoding="utf-8" standalone="yes"?><Relationships xmlns="http://schemas.openxmlformats.org/package/2006/relationships"><Relationship Id="rId1" Type="http://schemas.openxmlformats.org/officeDocument/2006/relationships/slide" Target="../slides/slide41.xml" /><Relationship Id="rId2" Type="http://schemas.openxmlformats.org/officeDocument/2006/relationships/notesMaster" Target="../notesMasters/notesMaster1.xml" /></Relationships>
</file>

<file path=ppt/notesSlides/_rels/notesSlide38.xml.rels>&#65279;<?xml version="1.0" encoding="utf-8" standalone="yes"?><Relationships xmlns="http://schemas.openxmlformats.org/package/2006/relationships"><Relationship Id="rId1" Type="http://schemas.openxmlformats.org/officeDocument/2006/relationships/slide" Target="../slides/slide42.xml" /><Relationship Id="rId2" Type="http://schemas.openxmlformats.org/officeDocument/2006/relationships/notesMaster" Target="../notesMasters/notesMaster1.xml" /></Relationships>
</file>

<file path=ppt/notesSlides/_rels/notesSlide39.xml.rels>&#65279;<?xml version="1.0" encoding="utf-8" standalone="yes"?><Relationships xmlns="http://schemas.openxmlformats.org/package/2006/relationships"><Relationship Id="rId1" Type="http://schemas.openxmlformats.org/officeDocument/2006/relationships/slide" Target="../slides/slide43.xml" /><Relationship Id="rId2" Type="http://schemas.openxmlformats.org/officeDocument/2006/relationships/notesMaster" Target="../notesMasters/notesMaster1.xml" /></Relationships>
</file>

<file path=ppt/notesSlides/_rels/notesSlide4.xml.rels>&#65279;<?xml version="1.0" encoding="utf-8" standalone="yes"?><Relationships xmlns="http://schemas.openxmlformats.org/package/2006/relationships"><Relationship Id="rId1" Type="http://schemas.openxmlformats.org/officeDocument/2006/relationships/slide" Target="../slides/slide5.xml" /><Relationship Id="rId2" Type="http://schemas.openxmlformats.org/officeDocument/2006/relationships/notesMaster" Target="../notesMasters/notesMaster1.xml" /></Relationships>
</file>

<file path=ppt/notesSlides/_rels/notesSlide40.xml.rels>&#65279;<?xml version="1.0" encoding="utf-8" standalone="yes"?><Relationships xmlns="http://schemas.openxmlformats.org/package/2006/relationships"><Relationship Id="rId1" Type="http://schemas.openxmlformats.org/officeDocument/2006/relationships/slide" Target="../slides/slide44.xml" /><Relationship Id="rId2" Type="http://schemas.openxmlformats.org/officeDocument/2006/relationships/notesMaster" Target="../notesMasters/notesMaster1.xml" /></Relationships>
</file>

<file path=ppt/notesSlides/_rels/notesSlide41.xml.rels>&#65279;<?xml version="1.0" encoding="utf-8" standalone="yes"?><Relationships xmlns="http://schemas.openxmlformats.org/package/2006/relationships"><Relationship Id="rId1" Type="http://schemas.openxmlformats.org/officeDocument/2006/relationships/slide" Target="../slides/slide46.xml" /><Relationship Id="rId2" Type="http://schemas.openxmlformats.org/officeDocument/2006/relationships/notesMaster" Target="../notesMasters/notesMaster1.xml" /></Relationships>
</file>

<file path=ppt/notesSlides/_rels/notesSlide42.xml.rels>&#65279;<?xml version="1.0" encoding="utf-8" standalone="yes"?><Relationships xmlns="http://schemas.openxmlformats.org/package/2006/relationships"><Relationship Id="rId1" Type="http://schemas.openxmlformats.org/officeDocument/2006/relationships/slide" Target="../slides/slide47.xml" /><Relationship Id="rId2" Type="http://schemas.openxmlformats.org/officeDocument/2006/relationships/notesMaster" Target="../notesMasters/notesMaster1.xml" /></Relationships>
</file>

<file path=ppt/notesSlides/_rels/notesSlide43.xml.rels>&#65279;<?xml version="1.0" encoding="utf-8" standalone="yes"?><Relationships xmlns="http://schemas.openxmlformats.org/package/2006/relationships"><Relationship Id="rId1" Type="http://schemas.openxmlformats.org/officeDocument/2006/relationships/slide" Target="../slides/slide48.xml" /><Relationship Id="rId2" Type="http://schemas.openxmlformats.org/officeDocument/2006/relationships/notesMaster" Target="../notesMasters/notesMaster1.xml" /></Relationships>
</file>

<file path=ppt/notesSlides/_rels/notesSlide44.xml.rels>&#65279;<?xml version="1.0" encoding="utf-8" standalone="yes"?><Relationships xmlns="http://schemas.openxmlformats.org/package/2006/relationships"><Relationship Id="rId1" Type="http://schemas.openxmlformats.org/officeDocument/2006/relationships/slide" Target="../slides/slide49.xml" /><Relationship Id="rId2" Type="http://schemas.openxmlformats.org/officeDocument/2006/relationships/notesMaster" Target="../notesMasters/notesMaster1.xml" /></Relationships>
</file>

<file path=ppt/notesSlides/_rels/notesSlide45.xml.rels>&#65279;<?xml version="1.0" encoding="utf-8" standalone="yes"?><Relationships xmlns="http://schemas.openxmlformats.org/package/2006/relationships"><Relationship Id="rId1" Type="http://schemas.openxmlformats.org/officeDocument/2006/relationships/slide" Target="../slides/slide50.xml" /><Relationship Id="rId2" Type="http://schemas.openxmlformats.org/officeDocument/2006/relationships/notesMaster" Target="../notesMasters/notesMaster1.xml" /></Relationships>
</file>

<file path=ppt/notesSlides/_rels/notesSlide46.xml.rels>&#65279;<?xml version="1.0" encoding="utf-8" standalone="yes"?><Relationships xmlns="http://schemas.openxmlformats.org/package/2006/relationships"><Relationship Id="rId1" Type="http://schemas.openxmlformats.org/officeDocument/2006/relationships/slide" Target="../slides/slide51.xml" /><Relationship Id="rId2" Type="http://schemas.openxmlformats.org/officeDocument/2006/relationships/notesMaster" Target="../notesMasters/notesMaster1.xml" /></Relationships>
</file>

<file path=ppt/notesSlides/_rels/notesSlide47.xml.rels>&#65279;<?xml version="1.0" encoding="utf-8" standalone="yes"?><Relationships xmlns="http://schemas.openxmlformats.org/package/2006/relationships"><Relationship Id="rId1" Type="http://schemas.openxmlformats.org/officeDocument/2006/relationships/slide" Target="../slides/slide52.xml" /><Relationship Id="rId2" Type="http://schemas.openxmlformats.org/officeDocument/2006/relationships/notesMaster" Target="../notesMasters/notesMaster1.xml" /></Relationships>
</file>

<file path=ppt/notesSlides/_rels/notesSlide48.xml.rels>&#65279;<?xml version="1.0" encoding="utf-8" standalone="yes"?><Relationships xmlns="http://schemas.openxmlformats.org/package/2006/relationships"><Relationship Id="rId1" Type="http://schemas.openxmlformats.org/officeDocument/2006/relationships/slide" Target="../slides/slide53.xml" /><Relationship Id="rId2" Type="http://schemas.openxmlformats.org/officeDocument/2006/relationships/notesMaster" Target="../notesMasters/notesMaster1.xml" /></Relationships>
</file>

<file path=ppt/notesSlides/_rels/notesSlide49.xml.rels>&#65279;<?xml version="1.0" encoding="utf-8" standalone="yes"?><Relationships xmlns="http://schemas.openxmlformats.org/package/2006/relationships"><Relationship Id="rId1" Type="http://schemas.openxmlformats.org/officeDocument/2006/relationships/slide" Target="../slides/slide54.xml" /><Relationship Id="rId2" Type="http://schemas.openxmlformats.org/officeDocument/2006/relationships/notesMaster" Target="../notesMasters/notesMaster1.xml" /></Relationships>
</file>

<file path=ppt/notesSlides/_rels/notesSlide5.xml.rels>&#65279;<?xml version="1.0" encoding="utf-8" standalone="yes"?><Relationships xmlns="http://schemas.openxmlformats.org/package/2006/relationships"><Relationship Id="rId1" Type="http://schemas.openxmlformats.org/officeDocument/2006/relationships/slide" Target="../slides/slide6.xml" /><Relationship Id="rId2" Type="http://schemas.openxmlformats.org/officeDocument/2006/relationships/notesMaster" Target="../notesMasters/notesMaster1.xml" /></Relationships>
</file>

<file path=ppt/notesSlides/_rels/notesSlide50.xml.rels>&#65279;<?xml version="1.0" encoding="utf-8" standalone="yes"?><Relationships xmlns="http://schemas.openxmlformats.org/package/2006/relationships"><Relationship Id="rId1" Type="http://schemas.openxmlformats.org/officeDocument/2006/relationships/slide" Target="../slides/slide55.xml" /><Relationship Id="rId2" Type="http://schemas.openxmlformats.org/officeDocument/2006/relationships/notesMaster" Target="../notesMasters/notesMaster1.xml" /></Relationships>
</file>

<file path=ppt/notesSlides/_rels/notesSlide6.xml.rels>&#65279;<?xml version="1.0" encoding="utf-8" standalone="yes"?><Relationships xmlns="http://schemas.openxmlformats.org/package/2006/relationships"><Relationship Id="rId1" Type="http://schemas.openxmlformats.org/officeDocument/2006/relationships/slide" Target="../slides/slide7.xml" /><Relationship Id="rId2" Type="http://schemas.openxmlformats.org/officeDocument/2006/relationships/notesMaster" Target="../notesMasters/notesMaster1.xml" /></Relationships>
</file>

<file path=ppt/notesSlides/_rels/notesSlide7.xml.rels>&#65279;<?xml version="1.0" encoding="utf-8" standalone="yes"?><Relationships xmlns="http://schemas.openxmlformats.org/package/2006/relationships"><Relationship Id="rId1" Type="http://schemas.openxmlformats.org/officeDocument/2006/relationships/slide" Target="../slides/slide9.xml" /><Relationship Id="rId2" Type="http://schemas.openxmlformats.org/officeDocument/2006/relationships/notesMaster" Target="../notesMasters/notesMaster1.xml" /></Relationships>
</file>

<file path=ppt/notesSlides/_rels/notesSlide8.xml.rels>&#65279;<?xml version="1.0" encoding="utf-8" standalone="yes"?><Relationships xmlns="http://schemas.openxmlformats.org/package/2006/relationships"><Relationship Id="rId1" Type="http://schemas.openxmlformats.org/officeDocument/2006/relationships/slide" Target="../slides/slide10.xml" /><Relationship Id="rId2" Type="http://schemas.openxmlformats.org/officeDocument/2006/relationships/notesMaster" Target="../notesMasters/notesMaster1.xml" /></Relationships>
</file>

<file path=ppt/notesSlides/_rels/notesSlide9.xml.rels>&#65279;<?xml version="1.0" encoding="utf-8" standalone="yes"?><Relationships xmlns="http://schemas.openxmlformats.org/package/2006/relationships"><Relationship Id="rId1" Type="http://schemas.openxmlformats.org/officeDocument/2006/relationships/slide" Target="../slides/slide11.xml" /><Relationship Id="rId2"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F2DACD-BB36-F445-A070-9F1BBA6F95DB}" type="slidenum">
              <a:rPr lang="en-US" smtClean="0"/>
              <a:t>1</a:t>
            </a:fld>
            <a:endParaRPr lang="en-US"/>
          </a:p>
        </p:txBody>
      </p:sp>
    </p:spTree>
    <p:extLst>
      <p:ext uri="{BB962C8B-B14F-4D97-AF65-F5344CB8AC3E}">
        <p14:creationId val="833589852"/>
      </p:ext>
    </p:extLst>
  </p:cSld>
  <p:clrMapOvr>
    <a:masterClrMapping/>
  </p:clrMapOvr>
</p:notes>
</file>

<file path=ppt/notesSlides/notesSlide10.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39938" name="Rectangle 2">
            <a:extLst>
              <a:ext uri="{FF2B5EF4-FFF2-40B4-BE49-F238E27FC236}">
                <a16:creationId xmlns:a16="http://schemas.microsoft.com/office/drawing/2014/main" id="{8B36821B-9A7E-47B6-A330-B483A8214FC2}"/>
              </a:ext>
            </a:extLst>
          </p:cNvPr>
          <p:cNvSpPr>
            <a:spLocks noGrp="1" noRot="1" noChangeAspect="1" noChangeArrowheads="1" noTextEdit="1"/>
          </p:cNvSpPr>
          <p:nvPr>
            <p:ph type="sldImg"/>
          </p:nvPr>
        </p:nvSpPr>
        <p:spPr>
          <a:xfrm>
            <a:off x="382588" y="685800"/>
            <a:ext cx="6094412" cy="3429000"/>
          </a:xfrm>
        </p:spPr>
      </p:sp>
      <p:sp>
        <p:nvSpPr>
          <p:cNvPr id="39939" name="Rectangle 3">
            <a:extLst>
              <a:ext uri="{FF2B5EF4-FFF2-40B4-BE49-F238E27FC236}">
                <a16:creationId xmlns:a16="http://schemas.microsoft.com/office/drawing/2014/main" id="{105A0498-FE3C-4A31-ACEA-9469A3A0714B}"/>
              </a:ext>
            </a:extLst>
          </p:cNvPr>
          <p:cNvSpPr>
            <a:spLocks noGrp="1" noChangeArrowheads="1"/>
          </p:cNvSpPr>
          <p:nvPr>
            <p:ph type="body" idx="1"/>
          </p:nvPr>
        </p:nvSpPr>
        <p:spPr>
          <a:xfrm>
            <a:off x="685800" y="4343400"/>
            <a:ext cx="5486400" cy="4114800"/>
          </a:xfrm>
          <a:noFill/>
        </p:spPr>
        <p:txBody>
          <a:bodyPr lIns="91751" tIns="45876" rIns="91751" bIns="45876"/>
          <a:lstStyle/>
          <a:p>
            <a:pPr marL="0" marR="0" lvl="0" indent="0" algn="l" defTabSz="457200" rtl="0" eaLnBrk="1" fontAlgn="auto" latinLnBrk="0" hangingPunct="1">
              <a:lnSpc>
                <a:spcPct val="100000"/>
              </a:lnSpc>
              <a:spcBef>
                <a:spcPct val="0"/>
              </a:spcBef>
              <a:spcAft>
                <a:spcPct val="0"/>
              </a:spcAft>
              <a:buClrTx/>
              <a:buSzTx/>
              <a:buFontTx/>
              <a:buNone/>
              <a:defRPr/>
            </a:pPr>
            <a:r>
              <a:rPr lang="en-US" altLang="en-US" sz="1000">
                <a:latin typeface="Arial" panose="020b0604020202020204" pitchFamily="34" charset="0"/>
              </a:rPr>
              <a:t>In this slide, Q</a:t>
            </a:r>
            <a:r>
              <a:rPr lang="en-US" altLang="en-US" sz="1000" baseline="-25000">
                <a:latin typeface="Arial" panose="020b0604020202020204" pitchFamily="34" charset="0"/>
              </a:rPr>
              <a:t>B</a:t>
            </a:r>
            <a:r>
              <a:rPr lang="en-US" altLang="en-US" sz="1000">
                <a:latin typeface="Arial" panose="020b0604020202020204" pitchFamily="34" charset="0"/>
              </a:rPr>
              <a:t> is blood flow rate, </a:t>
            </a:r>
            <a:r>
              <a:rPr lang="el-GR" altLang="en-US" sz="1000">
                <a:latin typeface="Arial" panose="020b0604020202020204" pitchFamily="34" charset="0"/>
              </a:rPr>
              <a:t>Δ</a:t>
            </a:r>
            <a:r>
              <a:rPr lang="en-US" altLang="en-US" sz="1000">
                <a:latin typeface="Arial" panose="020b0604020202020204" pitchFamily="34" charset="0"/>
              </a:rPr>
              <a:t>P is axial (end-to-end) pressure drop, µ is blood viscosity (determined largely by hematocrit and protein concentration), </a:t>
            </a:r>
            <a:r>
              <a:rPr lang="el-GR" altLang="en-US" sz="1000">
                <a:latin typeface="Arial" panose="020b0604020202020204" pitchFamily="34" charset="0"/>
              </a:rPr>
              <a:t>π</a:t>
            </a:r>
            <a:r>
              <a:rPr lang="en-US" altLang="en-US" sz="1000">
                <a:latin typeface="Arial" panose="020b0604020202020204" pitchFamily="34" charset="0"/>
              </a:rPr>
              <a:t> is a mathematical constant, and r is effective radius. The denominator in the first equation represents resistance (R). The second equation indicates resistance (and therefore pressure drop) are directly related to hollow fiber inner radius (r) at a constant blood flow rate. While a decrease in radius is favorable with respect to diffusion (shorter distance for a molecule to travel in the blood compartment) and “shear rate” (see subsequently), pressure drop is a limiting factor here.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1506" name="Rectangle 2">
            <a:extLst>
              <a:ext uri="{FF2B5EF4-FFF2-40B4-BE49-F238E27FC236}">
                <a16:creationId xmlns:a16="http://schemas.microsoft.com/office/drawing/2014/main" id="{6F5DCFB4-9C89-4B2D-BA6A-40F5196F93B2}"/>
              </a:ext>
            </a:extLst>
          </p:cNvPr>
          <p:cNvSpPr>
            <a:spLocks noGrp="1" noRot="1" noChangeAspect="1" noChangeArrowheads="1" noTextEdit="1"/>
          </p:cNvSpPr>
          <p:nvPr>
            <p:ph type="sldImg"/>
          </p:nvPr>
        </p:nvSpPr>
        <p:spPr>
          <a:xfrm>
            <a:off x="382588" y="685800"/>
            <a:ext cx="6094412" cy="3429000"/>
          </a:xfrm>
        </p:spPr>
      </p:sp>
      <p:sp>
        <p:nvSpPr>
          <p:cNvPr id="21507" name="Rectangle 3">
            <a:extLst>
              <a:ext uri="{FF2B5EF4-FFF2-40B4-BE49-F238E27FC236}">
                <a16:creationId xmlns:a16="http://schemas.microsoft.com/office/drawing/2014/main" id="{4C5A270C-3F44-49F9-9976-16FD994F8ED3}"/>
              </a:ext>
            </a:extLst>
          </p:cNvPr>
          <p:cNvSpPr>
            <a:spLocks noGrp="1" noChangeArrowheads="1"/>
          </p:cNvSpPr>
          <p:nvPr>
            <p:ph type="body" idx="1"/>
          </p:nvPr>
        </p:nvSpPr>
        <p:spPr>
          <a:xfrm>
            <a:off x="685800" y="4343400"/>
            <a:ext cx="5486400" cy="4114800"/>
          </a:xfrm>
          <a:noFill/>
        </p:spPr>
        <p:txBody>
          <a:bodyPr lIns="91751" tIns="45876" rIns="91751" bIns="45876"/>
          <a:lstStyle/>
          <a:p>
            <a:r>
              <a:rPr lang="en-US" altLang="en-US" sz="1000" b="0">
                <a:latin typeface="Arial" panose="020b0604020202020204" pitchFamily="34" charset="0"/>
              </a:rPr>
              <a:t>This figure is a depiction of the laminar (streamlined; non-turbulent) flow that blood generally displays under typical HD conditions. After blood enters the hollow fiber, the velocity (V) profile quickly assumes the shape of a parabola having a maximum value in the midline of the hollow fiber and a minimum value (0) at the wall of the hollow fiber. For small solutes, high blood flow rate and the associated high velocity gradient (dV/dr) at the blood–membrane interface (wall shear rate (Sh</a:t>
            </a:r>
            <a:r>
              <a:rPr lang="en-US" altLang="en-US" sz="1000" b="0" baseline="-25000" err="1">
                <a:latin typeface="Arial" panose="020b0604020202020204" pitchFamily="34" charset="0"/>
              </a:rPr>
              <a:t>w</a:t>
            </a:r>
            <a:r>
              <a:rPr lang="en-US" altLang="en-US" sz="1000" b="0">
                <a:latin typeface="Arial" panose="020b0604020202020204" pitchFamily="34" charset="0"/>
              </a:rPr>
              <a:t>)) promote a high rate of diffusive mass transfer. Shear rates influence not only the diffusive boundary layer (which can be conceptualized to comprise the resistance to mass transfer – see subsequent slide) but also the plasma protein layer (secondary membrane) adsorbed to the surface (see later slide). In this figure, Q represents blood flow rate, r is hollow fiber radius, and </a:t>
            </a:r>
            <a:r>
              <a:rPr lang="el-GR" altLang="en-US" sz="1000" b="0">
                <a:latin typeface="Arial" panose="020b0604020202020204" pitchFamily="34" charset="0"/>
              </a:rPr>
              <a:t>η</a:t>
            </a:r>
            <a:r>
              <a:rPr lang="en-US" altLang="en-US" sz="1000" b="0">
                <a:latin typeface="Arial" panose="020b0604020202020204" pitchFamily="34" charset="0"/>
              </a:rPr>
              <a:t> is blood viscosity.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explained in more detail in the next slide, dialysis membranes used in the “real world” actually have pore characteristics that depart significantly from this idealized view – this is a function of the manufacturing process used in their production. Nevertheless, it is instructive from an educational perspective to begin with a “perfect” membrane having the following pore characteristics:</a:t>
            </a:r>
          </a:p>
          <a:p>
            <a:pPr marL="171450" indent="-171450">
              <a:buFont typeface="Arial" panose="020b0604020202020204" pitchFamily="34" charset="0"/>
              <a:buChar char="•"/>
            </a:pPr>
            <a:r>
              <a:rPr lang="en-US"/>
              <a:t>Uniform spacing (i.e., one pore is equidistant from its neighbor)</a:t>
            </a:r>
          </a:p>
          <a:p>
            <a:pPr marL="171450" indent="-171450">
              <a:buFont typeface="Arial" panose="020b0604020202020204" pitchFamily="34" charset="0"/>
              <a:buChar char="•"/>
            </a:pPr>
            <a:r>
              <a:rPr lang="en-US"/>
              <a:t>No variation in radius and perfectly cylindrical </a:t>
            </a:r>
          </a:p>
          <a:p>
            <a:pPr marL="171450" indent="-171450">
              <a:buFont typeface="Arial" panose="020b0604020202020204" pitchFamily="34" charset="0"/>
              <a:buChar char="•"/>
            </a:pPr>
            <a:r>
              <a:rPr lang="en-US"/>
              <a:t>Strictly linear structure that is perpendicular to blood flow (i.e., no tortuosity) such that the travel of molecules in the pores is a straight line</a:t>
            </a:r>
          </a:p>
          <a:p>
            <a:pPr marL="171450" indent="-171450">
              <a:buFont typeface="Arial" panose="020b0604020202020204" pitchFamily="34" charset="0"/>
              <a:buChar char="•"/>
            </a:pPr>
            <a:r>
              <a:rPr lang="en-US"/>
              <a:t>No interaction between the solutes being removed and the interior pore structure </a:t>
            </a:r>
          </a:p>
          <a:p>
            <a:pPr marL="171450" indent="-171450">
              <a:buFont typeface="Arial" panose="020b0604020202020204" pitchFamily="34" charset="0"/>
              <a:buChar char="•"/>
            </a:pPr>
            <a:endParaRPr lang="en-US"/>
          </a:p>
          <a:p>
            <a:pPr marL="0" indent="0">
              <a:buFont typeface="Arial" panose="020b0604020202020204" pitchFamily="34" charset="0"/>
              <a:buNone/>
            </a:pPr>
            <a:r>
              <a:rPr lang="en-US"/>
              <a:t>Based on these assumptions, the figure depicts an idealized membrane (skin thickness: 1 µm) having a pore diameter of 5 nm (consistent with a typical high-flux membrane.) A uremic solute with an “effective” diameter of 2 nm (akin to peptidic middle molecule) is also shown. (Even though no solute is perfectly spherical, this assumption can be made for explanatory purposes.) In this idealized scenario, the theoretical 2 nm molecule should be able to gain access to all pores in the membrane and thus be removed by both diffusion and convection without significance “hindrance” by the pores. As such, for molecules whose effective diameter is in this range, diffusive removal in this scenario is dictated exclusively by solute diffusivity (which is inversely proportional to molecular size) while convective removal is dictated exclusively by ultrafiltration rate. (These topics will be discussed later in the presentation.)</a:t>
            </a:r>
          </a:p>
          <a:p>
            <a:pPr marL="0" indent="0">
              <a:buFont typeface="Arial" panose="020b0604020202020204" pitchFamily="34" charset="0"/>
              <a:buNone/>
            </a:pPr>
            <a:endParaRPr lang="en-US"/>
          </a:p>
          <a:p>
            <a:pPr marL="0" indent="0">
              <a:buFont typeface="Arial" panose="020b0604020202020204" pitchFamily="34" charset="0"/>
              <a:buNone/>
            </a:pPr>
            <a:r>
              <a:rPr lang="en-US"/>
              <a:t>The assumption that all pores are the same size implies a precise demarcation (“cut-off”) exists with respect to the molecular weight of solutes that can permeate the membrane structure. However, as will be discussed, the characteristics of “real” dialysis membranes are actually quite different. </a:t>
            </a:r>
          </a:p>
        </p:txBody>
      </p:sp>
      <p:sp>
        <p:nvSpPr>
          <p:cNvPr id="4" name="Slide Number Placeholder 3"/>
          <p:cNvSpPr>
            <a:spLocks noGrp="1"/>
          </p:cNvSpPr>
          <p:nvPr>
            <p:ph type="sldNum" sz="quarter" idx="5"/>
          </p:nvPr>
        </p:nvSpPr>
        <p:spPr/>
        <p:txBody>
          <a:bodyPr/>
          <a:lstStyle/>
          <a:p>
            <a:fld id="{55F2DACD-BB36-F445-A070-9F1BBA6F95DB}" type="slidenum">
              <a:rPr lang="en-US" smtClean="0"/>
              <a:t>14</a:t>
            </a:fld>
            <a:endParaRPr lang="en-US"/>
          </a:p>
        </p:txBody>
      </p:sp>
    </p:spTree>
    <p:extLst>
      <p:ext uri="{BB962C8B-B14F-4D97-AF65-F5344CB8AC3E}">
        <p14:creationId val="2956037039"/>
      </p:ext>
    </p:extLst>
  </p:cSld>
  <p:clrMapOvr>
    <a:masterClrMapping/>
  </p:clrMapOvr>
</p:notes>
</file>

<file path=ppt/notesSlides/notesSlide13.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51202" name="Rectangle 2">
            <a:extLst>
              <a:ext uri="{FF2B5EF4-FFF2-40B4-BE49-F238E27FC236}">
                <a16:creationId xmlns:a16="http://schemas.microsoft.com/office/drawing/2014/main" id="{642D1ACD-E4CB-4161-9F0F-B8C1473B3169}"/>
              </a:ext>
            </a:extLst>
          </p:cNvPr>
          <p:cNvSpPr>
            <a:spLocks noGrp="1" noRot="1" noChangeAspect="1" noChangeArrowheads="1" noTextEdit="1"/>
          </p:cNvSpPr>
          <p:nvPr>
            <p:ph type="sldImg"/>
          </p:nvPr>
        </p:nvSpPr>
        <p:spPr>
          <a:xfrm>
            <a:off x="382588" y="685800"/>
            <a:ext cx="6094412" cy="3429000"/>
          </a:xfrm>
        </p:spPr>
      </p:sp>
      <p:sp>
        <p:nvSpPr>
          <p:cNvPr id="51203" name="Rectangle 3">
            <a:extLst>
              <a:ext uri="{FF2B5EF4-FFF2-40B4-BE49-F238E27FC236}">
                <a16:creationId xmlns:a16="http://schemas.microsoft.com/office/drawing/2014/main" id="{D5243E13-209B-4C71-A8CA-4C0C1038CFB1}"/>
              </a:ext>
            </a:extLst>
          </p:cNvPr>
          <p:cNvSpPr>
            <a:spLocks noGrp="1" noChangeArrowheads="1"/>
          </p:cNvSpPr>
          <p:nvPr>
            <p:ph type="body" idx="1"/>
          </p:nvPr>
        </p:nvSpPr>
        <p:spPr>
          <a:xfrm>
            <a:off x="685800" y="4343400"/>
            <a:ext cx="5486400" cy="4114800"/>
          </a:xfrm>
          <a:noFill/>
        </p:spPr>
        <p:txBody>
          <a:bodyPr lIns="91751" tIns="45876" rIns="91751" bIns="45876"/>
          <a:lstStyle/>
          <a:p>
            <a:pPr marL="0" marR="0" lvl="0" indent="0" algn="l" defTabSz="457200" rtl="0" eaLnBrk="1" fontAlgn="auto" latinLnBrk="0" hangingPunct="1">
              <a:lnSpc>
                <a:spcPct val="100000"/>
              </a:lnSpc>
              <a:spcBef>
                <a:spcPct val="0"/>
              </a:spcBef>
              <a:spcAft>
                <a:spcPct val="0"/>
              </a:spcAft>
              <a:buClrTx/>
              <a:buSzTx/>
              <a:buFontTx/>
              <a:buNone/>
              <a:defRPr/>
            </a:pPr>
            <a:r>
              <a:rPr lang="en-US" sz="1000"/>
              <a:t>For the process used in the manufacturing of hollow fiber membranes for HD, it is impossible to achieve the type of membrane described in the previous slide – a distribution of pore sizes is always produced. One of the major goals of the manufacturing process is to produce a membrane with a relatively narrow distribution of pore sizes around a desired average pore diameter, that in turn determines the overall solute and water permeability properties. In general, a tight pore size distribution corresponds to a relatively sharp molecular weight cut-off for solute depuration. While a detailed discussion is beyond the scope of this presentation, another membrane characteristic that influences both water and solute flux is pore density.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37890" name="Rectangle 2">
            <a:extLst>
              <a:ext uri="{FF2B5EF4-FFF2-40B4-BE49-F238E27FC236}">
                <a16:creationId xmlns:a16="http://schemas.microsoft.com/office/drawing/2014/main" id="{5C84365F-EB36-4A18-A00D-2449509A1486}"/>
              </a:ext>
            </a:extLst>
          </p:cNvPr>
          <p:cNvSpPr>
            <a:spLocks noGrp="1" noRot="1" noChangeAspect="1" noChangeArrowheads="1" noTextEdit="1"/>
          </p:cNvSpPr>
          <p:nvPr>
            <p:ph type="sldImg"/>
          </p:nvPr>
        </p:nvSpPr>
        <p:spPr>
          <a:xfrm>
            <a:off x="382588" y="685800"/>
            <a:ext cx="6094412" cy="3429000"/>
          </a:xfrm>
        </p:spPr>
      </p:sp>
      <p:sp>
        <p:nvSpPr>
          <p:cNvPr id="37891" name="Rectangle 3">
            <a:extLst>
              <a:ext uri="{FF2B5EF4-FFF2-40B4-BE49-F238E27FC236}">
                <a16:creationId xmlns:a16="http://schemas.microsoft.com/office/drawing/2014/main" id="{D84DFDC7-069C-4C24-8612-52F191FBDCC5}"/>
              </a:ext>
            </a:extLst>
          </p:cNvPr>
          <p:cNvSpPr>
            <a:spLocks noGrp="1" noChangeArrowheads="1"/>
          </p:cNvSpPr>
          <p:nvPr>
            <p:ph type="body" idx="1"/>
          </p:nvPr>
        </p:nvSpPr>
        <p:spPr>
          <a:xfrm>
            <a:off x="685800" y="4343400"/>
            <a:ext cx="5486400" cy="4114800"/>
          </a:xfrm>
          <a:noFill/>
        </p:spPr>
        <p:txBody>
          <a:bodyPr lIns="91751" tIns="45876" rIns="91751" bIns="45876"/>
          <a:lstStyle/>
          <a:p>
            <a:r>
              <a:rPr lang="en-US" altLang="en-US" sz="1000" b="0">
                <a:latin typeface="Arial" panose="020b0604020202020204" pitchFamily="34" charset="0"/>
              </a:rPr>
              <a:t>The use of cellulosic membranes for HD has decreased dramatically over the past 10-15 years for many reasons, with the remaining usage being confined to modified cellulosic membranes. While unmodified cellulosic membranes were exclusively used in the early days of chronic HD, questions were raised about their relative bio-incompatibility. While the biocompatibility profile of modified cellulosic membranes is improved (relative to the unmodified type), contemporary prescription of HD is dominated by synthetic membranes.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41986" name="Segnaposto immagine diapositiva 1">
            <a:extLst>
              <a:ext uri="{FF2B5EF4-FFF2-40B4-BE49-F238E27FC236}">
                <a16:creationId xmlns:a16="http://schemas.microsoft.com/office/drawing/2014/main" id="{60111511-FB9E-42AB-90B7-450E7865606B}"/>
              </a:ext>
            </a:extLst>
          </p:cNvPr>
          <p:cNvSpPr>
            <a:spLocks noGrp="1" noRot="1" noChangeAspect="1" noChangeArrowheads="1" noTextEdit="1"/>
          </p:cNvSpPr>
          <p:nvPr>
            <p:ph type="sldImg"/>
          </p:nvPr>
        </p:nvSpPr>
        <p:spPr>
          <a:xfrm>
            <a:off x="365125" y="690563"/>
            <a:ext cx="6127750" cy="3448050"/>
          </a:xfrm>
        </p:spPr>
      </p:sp>
      <p:sp>
        <p:nvSpPr>
          <p:cNvPr id="41987" name="Segnaposto note 2">
            <a:extLst>
              <a:ext uri="{FF2B5EF4-FFF2-40B4-BE49-F238E27FC236}">
                <a16:creationId xmlns:a16="http://schemas.microsoft.com/office/drawing/2014/main" id="{CAF0AF16-2FB5-426B-B883-7E539001F7FA}"/>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t>This is a representative study showing the hierarchy of HD membranes with respect to complement activation, the benchmark traditionally used to quantify bio-incompatibility. Unmodified cellulose membranes result in the greatest degree and synthetic membranes the lowest degree of complement activation while modified cellulosic membranes are intermediate. Complement activation by cellulosic membranes is felt to be generated by the presence of hydroxyl groups residing in the constituent cellulose polymeric chains. As the slide shows, the phenomenon is very transient, having a peak effect typically 15 minutes after HD initiation. </a:t>
            </a:r>
          </a:p>
          <a:p>
            <a:endParaRPr lang="en-GB" altLang="en-US"/>
          </a:p>
          <a:p>
            <a:r>
              <a:rPr lang="en-GB" altLang="en-US"/>
              <a:t>As synthetic membranes have assumed increasingly greater importance in HD, this type of comparison has become less relevant. In addition, other parameters have been proposed as surrogates for biocompatibility although their clinical relevance has not been established firmly. </a:t>
            </a:r>
            <a:endParaRPr lang="it-IT" altLang="en-US"/>
          </a:p>
        </p:txBody>
      </p:sp>
      <p:sp>
        <p:nvSpPr>
          <p:cNvPr id="41988" name="Segnaposto numero diapositiva 3">
            <a:extLst>
              <a:ext uri="{FF2B5EF4-FFF2-40B4-BE49-F238E27FC236}">
                <a16:creationId xmlns:a16="http://schemas.microsoft.com/office/drawing/2014/main" id="{3E1223C9-92DB-4424-8CE3-64D7AA48D639}"/>
              </a:ext>
            </a:extLst>
          </p:cNvPr>
          <p:cNvSpPr>
            <a:spLocks noGrp="1"/>
          </p:cNvSpPr>
          <p:nvPr>
            <p:ph type="sldNum" sz="quarter" idx="4294967295"/>
          </p:nvPr>
        </p:nvSpPr>
        <p:spPr bwMode="auto">
          <a:xfrm>
            <a:off x="3884613" y="8737600"/>
            <a:ext cx="2971800" cy="4603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65" tIns="47783" rIns="95565" bIns="47783"/>
          <a:lstStyle>
            <a:lvl1pPr>
              <a:spcBef>
                <a:spcPct val="30000"/>
              </a:spcBef>
              <a:defRPr sz="1200">
                <a:solidFill>
                  <a:schemeClr val="tx1"/>
                </a:solidFill>
                <a:latin typeface="Times New Roman" panose="02020603050405020304" pitchFamily="18" charset="0"/>
              </a:defRPr>
            </a:lvl1pPr>
            <a:lvl2pPr marL="776288" indent="-298450">
              <a:spcBef>
                <a:spcPct val="30000"/>
              </a:spcBef>
              <a:defRPr sz="1200">
                <a:solidFill>
                  <a:schemeClr val="tx1"/>
                </a:solidFill>
                <a:latin typeface="Times New Roman" panose="02020603050405020304" pitchFamily="18" charset="0"/>
              </a:defRPr>
            </a:lvl2pPr>
            <a:lvl3pPr marL="1193800" indent="-238125">
              <a:spcBef>
                <a:spcPct val="30000"/>
              </a:spcBef>
              <a:defRPr sz="1200">
                <a:solidFill>
                  <a:schemeClr val="tx1"/>
                </a:solidFill>
                <a:latin typeface="Times New Roman" panose="02020603050405020304" pitchFamily="18" charset="0"/>
              </a:defRPr>
            </a:lvl3pPr>
            <a:lvl4pPr marL="1671638" indent="-238125">
              <a:spcBef>
                <a:spcPct val="30000"/>
              </a:spcBef>
              <a:defRPr sz="1200">
                <a:solidFill>
                  <a:schemeClr val="tx1"/>
                </a:solidFill>
                <a:latin typeface="Times New Roman" panose="02020603050405020304" pitchFamily="18" charset="0"/>
              </a:defRPr>
            </a:lvl4pPr>
            <a:lvl5pPr marL="2149475" indent="-238125">
              <a:spcBef>
                <a:spcPct val="30000"/>
              </a:spcBef>
              <a:defRPr sz="1200">
                <a:solidFill>
                  <a:schemeClr val="tx1"/>
                </a:solidFill>
                <a:latin typeface="Times New Roman" panose="02020603050405020304" pitchFamily="18" charset="0"/>
              </a:defRPr>
            </a:lvl5pPr>
            <a:lvl6pPr marL="2606675" indent="-238125" eaLnBrk="0" fontAlgn="base" hangingPunct="0">
              <a:spcBef>
                <a:spcPct val="30000"/>
              </a:spcBef>
              <a:spcAft>
                <a:spcPct val="0"/>
              </a:spcAft>
              <a:defRPr sz="1200">
                <a:solidFill>
                  <a:schemeClr val="tx1"/>
                </a:solidFill>
                <a:latin typeface="Times New Roman" panose="02020603050405020304" pitchFamily="18" charset="0"/>
              </a:defRPr>
            </a:lvl6pPr>
            <a:lvl7pPr marL="3063875" indent="-238125" eaLnBrk="0" fontAlgn="base" hangingPunct="0">
              <a:spcBef>
                <a:spcPct val="30000"/>
              </a:spcBef>
              <a:spcAft>
                <a:spcPct val="0"/>
              </a:spcAft>
              <a:defRPr sz="1200">
                <a:solidFill>
                  <a:schemeClr val="tx1"/>
                </a:solidFill>
                <a:latin typeface="Times New Roman" panose="02020603050405020304" pitchFamily="18" charset="0"/>
              </a:defRPr>
            </a:lvl7pPr>
            <a:lvl8pPr marL="3521075" indent="-238125" eaLnBrk="0" fontAlgn="base" hangingPunct="0">
              <a:spcBef>
                <a:spcPct val="30000"/>
              </a:spcBef>
              <a:spcAft>
                <a:spcPct val="0"/>
              </a:spcAft>
              <a:defRPr sz="1200">
                <a:solidFill>
                  <a:schemeClr val="tx1"/>
                </a:solidFill>
                <a:latin typeface="Times New Roman" panose="02020603050405020304" pitchFamily="18" charset="0"/>
              </a:defRPr>
            </a:lvl8pPr>
            <a:lvl9pPr marL="3978275" indent="-238125" eaLnBrk="0" fontAlgn="base" hangingPunct="0">
              <a:spcBef>
                <a:spcPct val="30000"/>
              </a:spcBef>
              <a:spcAft>
                <a:spcPct val="0"/>
              </a:spcAft>
              <a:defRPr sz="1200">
                <a:solidFill>
                  <a:schemeClr val="tx1"/>
                </a:solidFill>
                <a:latin typeface="Times New Roman" panose="02020603050405020304" pitchFamily="18" charset="0"/>
              </a:defRPr>
            </a:lvl9pPr>
          </a:lstStyle>
          <a:p>
            <a:pPr algn="ctr" eaLnBrk="1" hangingPunct="1">
              <a:spcBef>
                <a:spcPct val="0"/>
              </a:spcBef>
            </a:pPr>
            <a:fld id="{0CFF7F8C-8DC4-4663-A7E0-F318D34B4B1F}" type="slidenum">
              <a:rPr lang="en-US" altLang="en-US" sz="1800">
                <a:solidFill>
                  <a:srgbClr val="000000"/>
                </a:solidFill>
                <a:latin typeface="Arial" panose="020b0604020202020204" pitchFamily="34" charset="0"/>
                <a:cs typeface="Arial" panose="020b0604020202020204" pitchFamily="34" charset="0"/>
              </a:rPr>
              <a:pPr algn="ctr" eaLnBrk="1" hangingPunct="1">
                <a:spcBef>
                  <a:spcPct val="0"/>
                </a:spcBef>
              </a:pPr>
              <a:t>17</a:t>
            </a:fld>
            <a:endParaRPr lang="en-US" altLang="en-US" sz="180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val="1603355361"/>
      </p:ext>
    </p:extLst>
  </p:cSld>
  <p:clrMapOvr>
    <a:masterClrMapping/>
  </p:clrMapOvr>
</p:notes>
</file>

<file path=ppt/notesSlides/notesSlide16.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41986" name="Segnaposto immagine diapositiva 1">
            <a:extLst>
              <a:ext uri="{FF2B5EF4-FFF2-40B4-BE49-F238E27FC236}">
                <a16:creationId xmlns:a16="http://schemas.microsoft.com/office/drawing/2014/main" id="{60111511-FB9E-42AB-90B7-450E7865606B}"/>
              </a:ext>
            </a:extLst>
          </p:cNvPr>
          <p:cNvSpPr>
            <a:spLocks noGrp="1" noRot="1" noChangeAspect="1" noChangeArrowheads="1" noTextEdit="1"/>
          </p:cNvSpPr>
          <p:nvPr>
            <p:ph type="sldImg"/>
          </p:nvPr>
        </p:nvSpPr>
        <p:spPr>
          <a:xfrm>
            <a:off x="365125" y="690563"/>
            <a:ext cx="6127750" cy="3448050"/>
          </a:xfrm>
        </p:spPr>
      </p:sp>
      <p:sp>
        <p:nvSpPr>
          <p:cNvPr id="41987" name="Segnaposto note 2">
            <a:extLst>
              <a:ext uri="{FF2B5EF4-FFF2-40B4-BE49-F238E27FC236}">
                <a16:creationId xmlns:a16="http://schemas.microsoft.com/office/drawing/2014/main" id="{CAF0AF16-2FB5-426B-B883-7E539001F7FA}"/>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t>This figure is essentially the mirror image of the prior slide, reflecting the inverse relationship between complement activation and neutropenia. Leukopenia in HD has been felt to be a downstream effect of complement activation in which activated white blood cells are sequestered in vascular beds in the body for a transient period. </a:t>
            </a:r>
            <a:endParaRPr lang="it-IT" altLang="en-US"/>
          </a:p>
        </p:txBody>
      </p:sp>
      <p:sp>
        <p:nvSpPr>
          <p:cNvPr id="41988" name="Segnaposto numero diapositiva 3">
            <a:extLst>
              <a:ext uri="{FF2B5EF4-FFF2-40B4-BE49-F238E27FC236}">
                <a16:creationId xmlns:a16="http://schemas.microsoft.com/office/drawing/2014/main" id="{3E1223C9-92DB-4424-8CE3-64D7AA48D639}"/>
              </a:ext>
            </a:extLst>
          </p:cNvPr>
          <p:cNvSpPr>
            <a:spLocks noGrp="1"/>
          </p:cNvSpPr>
          <p:nvPr>
            <p:ph type="sldNum" sz="quarter" idx="4294967295"/>
          </p:nvPr>
        </p:nvSpPr>
        <p:spPr bwMode="auto">
          <a:xfrm>
            <a:off x="3884613" y="8737600"/>
            <a:ext cx="2971800" cy="4603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65" tIns="47783" rIns="95565" bIns="47783"/>
          <a:lstStyle>
            <a:lvl1pPr>
              <a:spcBef>
                <a:spcPct val="30000"/>
              </a:spcBef>
              <a:defRPr sz="1200">
                <a:solidFill>
                  <a:schemeClr val="tx1"/>
                </a:solidFill>
                <a:latin typeface="Times New Roman" panose="02020603050405020304" pitchFamily="18" charset="0"/>
              </a:defRPr>
            </a:lvl1pPr>
            <a:lvl2pPr marL="776288" indent="-298450">
              <a:spcBef>
                <a:spcPct val="30000"/>
              </a:spcBef>
              <a:defRPr sz="1200">
                <a:solidFill>
                  <a:schemeClr val="tx1"/>
                </a:solidFill>
                <a:latin typeface="Times New Roman" panose="02020603050405020304" pitchFamily="18" charset="0"/>
              </a:defRPr>
            </a:lvl2pPr>
            <a:lvl3pPr marL="1193800" indent="-238125">
              <a:spcBef>
                <a:spcPct val="30000"/>
              </a:spcBef>
              <a:defRPr sz="1200">
                <a:solidFill>
                  <a:schemeClr val="tx1"/>
                </a:solidFill>
                <a:latin typeface="Times New Roman" panose="02020603050405020304" pitchFamily="18" charset="0"/>
              </a:defRPr>
            </a:lvl3pPr>
            <a:lvl4pPr marL="1671638" indent="-238125">
              <a:spcBef>
                <a:spcPct val="30000"/>
              </a:spcBef>
              <a:defRPr sz="1200">
                <a:solidFill>
                  <a:schemeClr val="tx1"/>
                </a:solidFill>
                <a:latin typeface="Times New Roman" panose="02020603050405020304" pitchFamily="18" charset="0"/>
              </a:defRPr>
            </a:lvl4pPr>
            <a:lvl5pPr marL="2149475" indent="-238125">
              <a:spcBef>
                <a:spcPct val="30000"/>
              </a:spcBef>
              <a:defRPr sz="1200">
                <a:solidFill>
                  <a:schemeClr val="tx1"/>
                </a:solidFill>
                <a:latin typeface="Times New Roman" panose="02020603050405020304" pitchFamily="18" charset="0"/>
              </a:defRPr>
            </a:lvl5pPr>
            <a:lvl6pPr marL="2606675" indent="-238125" eaLnBrk="0" fontAlgn="base" hangingPunct="0">
              <a:spcBef>
                <a:spcPct val="30000"/>
              </a:spcBef>
              <a:spcAft>
                <a:spcPct val="0"/>
              </a:spcAft>
              <a:defRPr sz="1200">
                <a:solidFill>
                  <a:schemeClr val="tx1"/>
                </a:solidFill>
                <a:latin typeface="Times New Roman" panose="02020603050405020304" pitchFamily="18" charset="0"/>
              </a:defRPr>
            </a:lvl6pPr>
            <a:lvl7pPr marL="3063875" indent="-238125" eaLnBrk="0" fontAlgn="base" hangingPunct="0">
              <a:spcBef>
                <a:spcPct val="30000"/>
              </a:spcBef>
              <a:spcAft>
                <a:spcPct val="0"/>
              </a:spcAft>
              <a:defRPr sz="1200">
                <a:solidFill>
                  <a:schemeClr val="tx1"/>
                </a:solidFill>
                <a:latin typeface="Times New Roman" panose="02020603050405020304" pitchFamily="18" charset="0"/>
              </a:defRPr>
            </a:lvl7pPr>
            <a:lvl8pPr marL="3521075" indent="-238125" eaLnBrk="0" fontAlgn="base" hangingPunct="0">
              <a:spcBef>
                <a:spcPct val="30000"/>
              </a:spcBef>
              <a:spcAft>
                <a:spcPct val="0"/>
              </a:spcAft>
              <a:defRPr sz="1200">
                <a:solidFill>
                  <a:schemeClr val="tx1"/>
                </a:solidFill>
                <a:latin typeface="Times New Roman" panose="02020603050405020304" pitchFamily="18" charset="0"/>
              </a:defRPr>
            </a:lvl8pPr>
            <a:lvl9pPr marL="3978275" indent="-238125" eaLnBrk="0" fontAlgn="base" hangingPunct="0">
              <a:spcBef>
                <a:spcPct val="30000"/>
              </a:spcBef>
              <a:spcAft>
                <a:spcPct val="0"/>
              </a:spcAft>
              <a:defRPr sz="1200">
                <a:solidFill>
                  <a:schemeClr val="tx1"/>
                </a:solidFill>
                <a:latin typeface="Times New Roman" panose="02020603050405020304" pitchFamily="18" charset="0"/>
              </a:defRPr>
            </a:lvl9pPr>
          </a:lstStyle>
          <a:p>
            <a:pPr algn="ctr" eaLnBrk="1" hangingPunct="1">
              <a:spcBef>
                <a:spcPct val="0"/>
              </a:spcBef>
            </a:pPr>
            <a:fld id="{0CFF7F8C-8DC4-4663-A7E0-F318D34B4B1F}" type="slidenum">
              <a:rPr lang="en-US" altLang="en-US" sz="1800">
                <a:solidFill>
                  <a:srgbClr val="000000"/>
                </a:solidFill>
                <a:latin typeface="Arial" panose="020b0604020202020204" pitchFamily="34" charset="0"/>
                <a:cs typeface="Arial" panose="020b0604020202020204" pitchFamily="34" charset="0"/>
              </a:rPr>
              <a:pPr algn="ctr" eaLnBrk="1" hangingPunct="1">
                <a:spcBef>
                  <a:spcPct val="0"/>
                </a:spcBef>
              </a:pPr>
              <a:t>18</a:t>
            </a:fld>
            <a:endParaRPr lang="en-US" altLang="en-US" sz="180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val="1686996290"/>
      </p:ext>
    </p:extLst>
  </p:cSld>
  <p:clrMapOvr>
    <a:masterClrMapping/>
  </p:clrMapOvr>
</p:notes>
</file>

<file path=ppt/notesSlides/notesSlide17.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ct val="0"/>
              </a:spcBef>
              <a:spcAft>
                <a:spcPct val="0"/>
              </a:spcAft>
              <a:buClrTx/>
              <a:buSzTx/>
              <a:buFontTx/>
              <a:buNone/>
              <a:defRPr/>
            </a:pPr>
            <a:r>
              <a:rPr lang="en-US" altLang="en-US"/>
              <a:t>In preparation for construction of a dialyzer, several thousand (~10,000–17,000) individual hollow fibers are assembled and wound together to form a “bundle” that has defined characteristics, including a specific fiber spatial arrangement and packing density. These parameters influence the dialysate flow distribution between fibers, which is an important determinant of dialysate-side mass transfer. After this fiber bundle is inserted in the plastic housing of the dialyzer, the fibers are sealed in a two-step process. The first step involves application of a polyurethane (“potting”) compound at either end of the bundle to encapsulate the fibers. The goals of this step are to avoid fiber lumen obstruction and minimize the fiber length that is exposed to the potting compound as the corresponding membrane area does not contribute to mass exchange. After the polyurethane undergoes curing, the bundle is cut with a specialized blade at a defined temperature to control surface roughness, which influences protein deposition and coagulation. This phase is also of great importance for blood flow distribution within the bundle. Finally, the finished product is sterilized by different methods, including steam, γ-irradiation, electron beam irradiation and ethylene oxide sterilization, although the latter is used rarely owing to its allergenic potential.</a:t>
            </a:r>
            <a:endParaRPr lang="it-IT" altLang="en-US"/>
          </a:p>
        </p:txBody>
      </p:sp>
      <p:sp>
        <p:nvSpPr>
          <p:cNvPr id="4" name="Slide Number Placeholder 3"/>
          <p:cNvSpPr>
            <a:spLocks noGrp="1"/>
          </p:cNvSpPr>
          <p:nvPr>
            <p:ph type="sldNum" sz="quarter" idx="5"/>
          </p:nvPr>
        </p:nvSpPr>
        <p:spPr/>
        <p:txBody>
          <a:bodyPr/>
          <a:lstStyle/>
          <a:p>
            <a:fld id="{55F2DACD-BB36-F445-A070-9F1BBA6F95DB}" type="slidenum">
              <a:rPr lang="en-US" smtClean="0"/>
              <a:t>20</a:t>
            </a:fld>
            <a:endParaRPr lang="en-US"/>
          </a:p>
        </p:txBody>
      </p:sp>
    </p:spTree>
    <p:extLst>
      <p:ext uri="{BB962C8B-B14F-4D97-AF65-F5344CB8AC3E}">
        <p14:creationId val="1931682129"/>
      </p:ext>
    </p:extLst>
  </p:cSld>
  <p:clrMapOvr>
    <a:masterClrMapping/>
  </p:clrMapOvr>
</p:notes>
</file>

<file path=ppt/notesSlides/notesSlide18.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41986" name="Segnaposto immagine diapositiva 1">
            <a:extLst>
              <a:ext uri="{FF2B5EF4-FFF2-40B4-BE49-F238E27FC236}">
                <a16:creationId xmlns:a16="http://schemas.microsoft.com/office/drawing/2014/main" id="{60111511-FB9E-42AB-90B7-450E7865606B}"/>
              </a:ext>
            </a:extLst>
          </p:cNvPr>
          <p:cNvSpPr>
            <a:spLocks noGrp="1" noRot="1" noChangeAspect="1" noChangeArrowheads="1" noTextEdit="1"/>
          </p:cNvSpPr>
          <p:nvPr>
            <p:ph type="sldImg"/>
          </p:nvPr>
        </p:nvSpPr>
        <p:spPr>
          <a:xfrm>
            <a:off x="365125" y="690563"/>
            <a:ext cx="6127750" cy="3448050"/>
          </a:xfrm>
        </p:spPr>
      </p:sp>
      <p:sp>
        <p:nvSpPr>
          <p:cNvPr id="41987" name="Segnaposto note 2">
            <a:extLst>
              <a:ext uri="{FF2B5EF4-FFF2-40B4-BE49-F238E27FC236}">
                <a16:creationId xmlns:a16="http://schemas.microsoft.com/office/drawing/2014/main" id="{CAF0AF16-2FB5-426B-B883-7E539001F7FA}"/>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t>Magnification of the fiber bundle within the dialyzer plastic housing. Note the fiber undulation (“waviness”), which is designed to promote uniform dialysate distribution and </a:t>
            </a:r>
            <a:r>
              <a:rPr lang="en-US" altLang="en-US"/>
              <a:t>minimize dialysate flow channeling. In addition, this feature may enhance diffusive mass transfer by attenuating dialysate-side boundary layer effects.</a:t>
            </a:r>
            <a:endParaRPr lang="it-IT" altLang="en-US"/>
          </a:p>
        </p:txBody>
      </p:sp>
      <p:sp>
        <p:nvSpPr>
          <p:cNvPr id="41988" name="Segnaposto numero diapositiva 3">
            <a:extLst>
              <a:ext uri="{FF2B5EF4-FFF2-40B4-BE49-F238E27FC236}">
                <a16:creationId xmlns:a16="http://schemas.microsoft.com/office/drawing/2014/main" id="{3E1223C9-92DB-4424-8CE3-64D7AA48D639}"/>
              </a:ext>
            </a:extLst>
          </p:cNvPr>
          <p:cNvSpPr>
            <a:spLocks noGrp="1"/>
          </p:cNvSpPr>
          <p:nvPr>
            <p:ph type="sldNum" sz="quarter" idx="4294967295"/>
          </p:nvPr>
        </p:nvSpPr>
        <p:spPr bwMode="auto">
          <a:xfrm>
            <a:off x="3884613" y="8737600"/>
            <a:ext cx="2971800" cy="4603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65" tIns="47783" rIns="95565" bIns="47783"/>
          <a:lstStyle>
            <a:lvl1pPr>
              <a:spcBef>
                <a:spcPct val="30000"/>
              </a:spcBef>
              <a:defRPr sz="1200">
                <a:solidFill>
                  <a:schemeClr val="tx1"/>
                </a:solidFill>
                <a:latin typeface="Times New Roman" panose="02020603050405020304" pitchFamily="18" charset="0"/>
              </a:defRPr>
            </a:lvl1pPr>
            <a:lvl2pPr marL="776288" indent="-298450">
              <a:spcBef>
                <a:spcPct val="30000"/>
              </a:spcBef>
              <a:defRPr sz="1200">
                <a:solidFill>
                  <a:schemeClr val="tx1"/>
                </a:solidFill>
                <a:latin typeface="Times New Roman" panose="02020603050405020304" pitchFamily="18" charset="0"/>
              </a:defRPr>
            </a:lvl2pPr>
            <a:lvl3pPr marL="1193800" indent="-238125">
              <a:spcBef>
                <a:spcPct val="30000"/>
              </a:spcBef>
              <a:defRPr sz="1200">
                <a:solidFill>
                  <a:schemeClr val="tx1"/>
                </a:solidFill>
                <a:latin typeface="Times New Roman" panose="02020603050405020304" pitchFamily="18" charset="0"/>
              </a:defRPr>
            </a:lvl3pPr>
            <a:lvl4pPr marL="1671638" indent="-238125">
              <a:spcBef>
                <a:spcPct val="30000"/>
              </a:spcBef>
              <a:defRPr sz="1200">
                <a:solidFill>
                  <a:schemeClr val="tx1"/>
                </a:solidFill>
                <a:latin typeface="Times New Roman" panose="02020603050405020304" pitchFamily="18" charset="0"/>
              </a:defRPr>
            </a:lvl4pPr>
            <a:lvl5pPr marL="2149475" indent="-238125">
              <a:spcBef>
                <a:spcPct val="30000"/>
              </a:spcBef>
              <a:defRPr sz="1200">
                <a:solidFill>
                  <a:schemeClr val="tx1"/>
                </a:solidFill>
                <a:latin typeface="Times New Roman" panose="02020603050405020304" pitchFamily="18" charset="0"/>
              </a:defRPr>
            </a:lvl5pPr>
            <a:lvl6pPr marL="2606675" indent="-238125" eaLnBrk="0" fontAlgn="base" hangingPunct="0">
              <a:spcBef>
                <a:spcPct val="30000"/>
              </a:spcBef>
              <a:spcAft>
                <a:spcPct val="0"/>
              </a:spcAft>
              <a:defRPr sz="1200">
                <a:solidFill>
                  <a:schemeClr val="tx1"/>
                </a:solidFill>
                <a:latin typeface="Times New Roman" panose="02020603050405020304" pitchFamily="18" charset="0"/>
              </a:defRPr>
            </a:lvl6pPr>
            <a:lvl7pPr marL="3063875" indent="-238125" eaLnBrk="0" fontAlgn="base" hangingPunct="0">
              <a:spcBef>
                <a:spcPct val="30000"/>
              </a:spcBef>
              <a:spcAft>
                <a:spcPct val="0"/>
              </a:spcAft>
              <a:defRPr sz="1200">
                <a:solidFill>
                  <a:schemeClr val="tx1"/>
                </a:solidFill>
                <a:latin typeface="Times New Roman" panose="02020603050405020304" pitchFamily="18" charset="0"/>
              </a:defRPr>
            </a:lvl7pPr>
            <a:lvl8pPr marL="3521075" indent="-238125" eaLnBrk="0" fontAlgn="base" hangingPunct="0">
              <a:spcBef>
                <a:spcPct val="30000"/>
              </a:spcBef>
              <a:spcAft>
                <a:spcPct val="0"/>
              </a:spcAft>
              <a:defRPr sz="1200">
                <a:solidFill>
                  <a:schemeClr val="tx1"/>
                </a:solidFill>
                <a:latin typeface="Times New Roman" panose="02020603050405020304" pitchFamily="18" charset="0"/>
              </a:defRPr>
            </a:lvl8pPr>
            <a:lvl9pPr marL="3978275" indent="-238125" eaLnBrk="0" fontAlgn="base" hangingPunct="0">
              <a:spcBef>
                <a:spcPct val="30000"/>
              </a:spcBef>
              <a:spcAft>
                <a:spcPct val="0"/>
              </a:spcAft>
              <a:defRPr sz="1200">
                <a:solidFill>
                  <a:schemeClr val="tx1"/>
                </a:solidFill>
                <a:latin typeface="Times New Roman" panose="02020603050405020304" pitchFamily="18" charset="0"/>
              </a:defRPr>
            </a:lvl9pPr>
          </a:lstStyle>
          <a:p>
            <a:pPr algn="ctr" eaLnBrk="1" hangingPunct="1">
              <a:spcBef>
                <a:spcPct val="0"/>
              </a:spcBef>
            </a:pPr>
            <a:fld id="{0CFF7F8C-8DC4-4663-A7E0-F318D34B4B1F}" type="slidenum">
              <a:rPr lang="en-US" altLang="en-US" sz="1800">
                <a:solidFill>
                  <a:srgbClr val="000000"/>
                </a:solidFill>
                <a:latin typeface="Arial" panose="020b0604020202020204" pitchFamily="34" charset="0"/>
                <a:cs typeface="Arial" panose="020b0604020202020204" pitchFamily="34" charset="0"/>
              </a:rPr>
              <a:pPr algn="ctr" eaLnBrk="1" hangingPunct="1">
                <a:spcBef>
                  <a:spcPct val="0"/>
                </a:spcBef>
              </a:pPr>
              <a:t>21</a:t>
            </a:fld>
            <a:endParaRPr lang="en-US" altLang="en-US" sz="1800">
              <a:solidFill>
                <a:srgbClr val="000000"/>
              </a:solidFill>
              <a:latin typeface="Arial" panose="020b0604020202020204" pitchFamily="34" charset="0"/>
              <a:cs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47106" name="Segnaposto immagine diapositiva 1">
            <a:extLst>
              <a:ext uri="{FF2B5EF4-FFF2-40B4-BE49-F238E27FC236}">
                <a16:creationId xmlns:a16="http://schemas.microsoft.com/office/drawing/2014/main" id="{5C4066B5-6187-4694-949F-C8EDFFFEDE47}"/>
              </a:ext>
            </a:extLst>
          </p:cNvPr>
          <p:cNvSpPr>
            <a:spLocks noGrp="1" noRot="1" noChangeAspect="1" noChangeArrowheads="1" noTextEdit="1"/>
          </p:cNvSpPr>
          <p:nvPr>
            <p:ph type="sldImg"/>
          </p:nvPr>
        </p:nvSpPr>
        <p:spPr>
          <a:xfrm>
            <a:off x="365125" y="690563"/>
            <a:ext cx="6127750" cy="3448050"/>
          </a:xfrm>
        </p:spPr>
      </p:sp>
      <p:sp>
        <p:nvSpPr>
          <p:cNvPr id="47107" name="Segnaposto note 2">
            <a:extLst>
              <a:ext uri="{FF2B5EF4-FFF2-40B4-BE49-F238E27FC236}">
                <a16:creationId xmlns:a16="http://schemas.microsoft.com/office/drawing/2014/main" id="{45428032-F18E-4C38-B993-589FAD3803F5}"/>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t>An important component of the blood pathway in the dialyzer is the header, whose purpose is to distribute blood flow evenly throughout the fiber bundle. Headers can have a conical, s</a:t>
            </a:r>
            <a:r>
              <a:rPr lang="en-US" altLang="en-US" err="1"/>
              <a:t>piral, or tangential configuration. </a:t>
            </a:r>
            <a:endParaRPr lang="it-IT" altLang="en-US"/>
          </a:p>
        </p:txBody>
      </p:sp>
      <p:sp>
        <p:nvSpPr>
          <p:cNvPr id="47108" name="Segnaposto numero diapositiva 3">
            <a:extLst>
              <a:ext uri="{FF2B5EF4-FFF2-40B4-BE49-F238E27FC236}">
                <a16:creationId xmlns:a16="http://schemas.microsoft.com/office/drawing/2014/main" id="{22589DA6-FE52-45CC-93DB-638F170CEAC8}"/>
              </a:ext>
            </a:extLst>
          </p:cNvPr>
          <p:cNvSpPr>
            <a:spLocks noGrp="1"/>
          </p:cNvSpPr>
          <p:nvPr>
            <p:ph type="sldNum" sz="quarter" idx="4294967295"/>
          </p:nvPr>
        </p:nvSpPr>
        <p:spPr bwMode="auto">
          <a:xfrm>
            <a:off x="3884613" y="8737600"/>
            <a:ext cx="2971800" cy="4603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65" tIns="47783" rIns="95565" bIns="47783"/>
          <a:lstStyle>
            <a:lvl1pPr>
              <a:spcBef>
                <a:spcPct val="30000"/>
              </a:spcBef>
              <a:defRPr sz="1200">
                <a:solidFill>
                  <a:schemeClr val="tx1"/>
                </a:solidFill>
                <a:latin typeface="Times New Roman" panose="02020603050405020304" pitchFamily="18" charset="0"/>
              </a:defRPr>
            </a:lvl1pPr>
            <a:lvl2pPr marL="776288" indent="-298450">
              <a:spcBef>
                <a:spcPct val="30000"/>
              </a:spcBef>
              <a:defRPr sz="1200">
                <a:solidFill>
                  <a:schemeClr val="tx1"/>
                </a:solidFill>
                <a:latin typeface="Times New Roman" panose="02020603050405020304" pitchFamily="18" charset="0"/>
              </a:defRPr>
            </a:lvl2pPr>
            <a:lvl3pPr marL="1193800" indent="-238125">
              <a:spcBef>
                <a:spcPct val="30000"/>
              </a:spcBef>
              <a:defRPr sz="1200">
                <a:solidFill>
                  <a:schemeClr val="tx1"/>
                </a:solidFill>
                <a:latin typeface="Times New Roman" panose="02020603050405020304" pitchFamily="18" charset="0"/>
              </a:defRPr>
            </a:lvl3pPr>
            <a:lvl4pPr marL="1671638" indent="-238125">
              <a:spcBef>
                <a:spcPct val="30000"/>
              </a:spcBef>
              <a:defRPr sz="1200">
                <a:solidFill>
                  <a:schemeClr val="tx1"/>
                </a:solidFill>
                <a:latin typeface="Times New Roman" panose="02020603050405020304" pitchFamily="18" charset="0"/>
              </a:defRPr>
            </a:lvl4pPr>
            <a:lvl5pPr marL="2149475" indent="-238125">
              <a:spcBef>
                <a:spcPct val="30000"/>
              </a:spcBef>
              <a:defRPr sz="1200">
                <a:solidFill>
                  <a:schemeClr val="tx1"/>
                </a:solidFill>
                <a:latin typeface="Times New Roman" panose="02020603050405020304" pitchFamily="18" charset="0"/>
              </a:defRPr>
            </a:lvl5pPr>
            <a:lvl6pPr marL="2606675" indent="-238125" eaLnBrk="0" fontAlgn="base" hangingPunct="0">
              <a:spcBef>
                <a:spcPct val="30000"/>
              </a:spcBef>
              <a:spcAft>
                <a:spcPct val="0"/>
              </a:spcAft>
              <a:defRPr sz="1200">
                <a:solidFill>
                  <a:schemeClr val="tx1"/>
                </a:solidFill>
                <a:latin typeface="Times New Roman" panose="02020603050405020304" pitchFamily="18" charset="0"/>
              </a:defRPr>
            </a:lvl6pPr>
            <a:lvl7pPr marL="3063875" indent="-238125" eaLnBrk="0" fontAlgn="base" hangingPunct="0">
              <a:spcBef>
                <a:spcPct val="30000"/>
              </a:spcBef>
              <a:spcAft>
                <a:spcPct val="0"/>
              </a:spcAft>
              <a:defRPr sz="1200">
                <a:solidFill>
                  <a:schemeClr val="tx1"/>
                </a:solidFill>
                <a:latin typeface="Times New Roman" panose="02020603050405020304" pitchFamily="18" charset="0"/>
              </a:defRPr>
            </a:lvl7pPr>
            <a:lvl8pPr marL="3521075" indent="-238125" eaLnBrk="0" fontAlgn="base" hangingPunct="0">
              <a:spcBef>
                <a:spcPct val="30000"/>
              </a:spcBef>
              <a:spcAft>
                <a:spcPct val="0"/>
              </a:spcAft>
              <a:defRPr sz="1200">
                <a:solidFill>
                  <a:schemeClr val="tx1"/>
                </a:solidFill>
                <a:latin typeface="Times New Roman" panose="02020603050405020304" pitchFamily="18" charset="0"/>
              </a:defRPr>
            </a:lvl8pPr>
            <a:lvl9pPr marL="3978275" indent="-238125" eaLnBrk="0" fontAlgn="base" hangingPunct="0">
              <a:spcBef>
                <a:spcPct val="30000"/>
              </a:spcBef>
              <a:spcAft>
                <a:spcPct val="0"/>
              </a:spcAft>
              <a:defRPr sz="1200">
                <a:solidFill>
                  <a:schemeClr val="tx1"/>
                </a:solidFill>
                <a:latin typeface="Times New Roman" panose="02020603050405020304" pitchFamily="18" charset="0"/>
              </a:defRPr>
            </a:lvl9pPr>
          </a:lstStyle>
          <a:p>
            <a:pPr algn="ctr" eaLnBrk="1" hangingPunct="1">
              <a:spcBef>
                <a:spcPct val="0"/>
              </a:spcBef>
            </a:pPr>
            <a:fld id="{FFEED5FB-31BB-462A-B225-5F1FDB81CE17}" type="slidenum">
              <a:rPr lang="en-US" altLang="en-US" sz="1800">
                <a:solidFill>
                  <a:srgbClr val="000000"/>
                </a:solidFill>
                <a:latin typeface="Arial" panose="020b0604020202020204" pitchFamily="34" charset="0"/>
                <a:cs typeface="Arial" panose="020b0604020202020204" pitchFamily="34" charset="0"/>
              </a:rPr>
              <a:pPr algn="ctr" eaLnBrk="1" hangingPunct="1">
                <a:spcBef>
                  <a:spcPct val="0"/>
                </a:spcBef>
              </a:pPr>
              <a:t>22</a:t>
            </a:fld>
            <a:endParaRPr lang="en-US" altLang="en-US" sz="1800">
              <a:solidFill>
                <a:srgbClr val="000000"/>
              </a:solidFill>
              <a:latin typeface="Arial" panose="020b0604020202020204" pitchFamily="34" charset="0"/>
              <a:cs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F2DACD-BB36-F445-A070-9F1BBA6F95DB}" type="slidenum">
              <a:rPr lang="en-US" smtClean="0"/>
              <a:t>3</a:t>
            </a:fld>
            <a:endParaRPr lang="en-US"/>
          </a:p>
        </p:txBody>
      </p:sp>
    </p:spTree>
    <p:extLst>
      <p:ext uri="{BB962C8B-B14F-4D97-AF65-F5344CB8AC3E}">
        <p14:creationId val="1321522017"/>
      </p:ext>
    </p:extLst>
  </p:cSld>
  <p:clrMapOvr>
    <a:masterClrMapping/>
  </p:clrMapOvr>
</p:notes>
</file>

<file path=ppt/notesSlides/notesSlide20.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54274" name="Segnaposto immagine diapositiva 1">
            <a:extLst>
              <a:ext uri="{FF2B5EF4-FFF2-40B4-BE49-F238E27FC236}">
                <a16:creationId xmlns:a16="http://schemas.microsoft.com/office/drawing/2014/main" id="{90F22F79-E0BB-460F-8961-0EBA8357BDD2}"/>
              </a:ext>
            </a:extLst>
          </p:cNvPr>
          <p:cNvSpPr>
            <a:spLocks noGrp="1" noRot="1" noChangeAspect="1" noChangeArrowheads="1" noTextEdit="1"/>
          </p:cNvSpPr>
          <p:nvPr>
            <p:ph type="sldImg"/>
          </p:nvPr>
        </p:nvSpPr>
        <p:spPr>
          <a:xfrm>
            <a:off x="365125" y="690563"/>
            <a:ext cx="6127750" cy="3448050"/>
          </a:xfrm>
        </p:spPr>
      </p:sp>
      <p:sp>
        <p:nvSpPr>
          <p:cNvPr id="54275" name="Segnaposto note 2">
            <a:extLst>
              <a:ext uri="{FF2B5EF4-FFF2-40B4-BE49-F238E27FC236}">
                <a16:creationId xmlns:a16="http://schemas.microsoft.com/office/drawing/2014/main" id="{D9EB6E3E-74F4-4263-84F1-F09D0017AB2F}"/>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t>A similar consideration is the promotion of homogenous flow distribution in the dialysate compartment. </a:t>
            </a:r>
            <a:r>
              <a:rPr lang="en-US" altLang="en-US"/>
              <a:t>Dialysate flow velocities tend to be higher in the peripheral fibers than in the inner fibers. A fiber packing density, which is defined as the ratio of the cross-sectional area that comprises fibers to the total cross-sectional area of the dialyzer casing, close to 60% seems to be adequate to avoid channeling of the dialysate flow. </a:t>
            </a:r>
            <a:endParaRPr lang="it-IT" altLang="en-US"/>
          </a:p>
        </p:txBody>
      </p:sp>
      <p:sp>
        <p:nvSpPr>
          <p:cNvPr id="54276" name="Segnaposto numero diapositiva 3">
            <a:extLst>
              <a:ext uri="{FF2B5EF4-FFF2-40B4-BE49-F238E27FC236}">
                <a16:creationId xmlns:a16="http://schemas.microsoft.com/office/drawing/2014/main" id="{4FC1C58C-3B31-4510-95E3-DF1F207D46CF}"/>
              </a:ext>
            </a:extLst>
          </p:cNvPr>
          <p:cNvSpPr>
            <a:spLocks noGrp="1"/>
          </p:cNvSpPr>
          <p:nvPr>
            <p:ph type="sldNum" sz="quarter" idx="4294967295"/>
          </p:nvPr>
        </p:nvSpPr>
        <p:spPr bwMode="auto">
          <a:xfrm>
            <a:off x="3884613" y="8737600"/>
            <a:ext cx="2971800" cy="4603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65" tIns="47783" rIns="95565" bIns="47783"/>
          <a:lstStyle>
            <a:lvl1pPr>
              <a:spcBef>
                <a:spcPct val="30000"/>
              </a:spcBef>
              <a:defRPr sz="1200">
                <a:solidFill>
                  <a:schemeClr val="tx1"/>
                </a:solidFill>
                <a:latin typeface="Times New Roman" panose="02020603050405020304" pitchFamily="18" charset="0"/>
              </a:defRPr>
            </a:lvl1pPr>
            <a:lvl2pPr marL="776288" indent="-298450">
              <a:spcBef>
                <a:spcPct val="30000"/>
              </a:spcBef>
              <a:defRPr sz="1200">
                <a:solidFill>
                  <a:schemeClr val="tx1"/>
                </a:solidFill>
                <a:latin typeface="Times New Roman" panose="02020603050405020304" pitchFamily="18" charset="0"/>
              </a:defRPr>
            </a:lvl2pPr>
            <a:lvl3pPr marL="1193800" indent="-238125">
              <a:spcBef>
                <a:spcPct val="30000"/>
              </a:spcBef>
              <a:defRPr sz="1200">
                <a:solidFill>
                  <a:schemeClr val="tx1"/>
                </a:solidFill>
                <a:latin typeface="Times New Roman" panose="02020603050405020304" pitchFamily="18" charset="0"/>
              </a:defRPr>
            </a:lvl3pPr>
            <a:lvl4pPr marL="1671638" indent="-238125">
              <a:spcBef>
                <a:spcPct val="30000"/>
              </a:spcBef>
              <a:defRPr sz="1200">
                <a:solidFill>
                  <a:schemeClr val="tx1"/>
                </a:solidFill>
                <a:latin typeface="Times New Roman" panose="02020603050405020304" pitchFamily="18" charset="0"/>
              </a:defRPr>
            </a:lvl4pPr>
            <a:lvl5pPr marL="2149475" indent="-238125">
              <a:spcBef>
                <a:spcPct val="30000"/>
              </a:spcBef>
              <a:defRPr sz="1200">
                <a:solidFill>
                  <a:schemeClr val="tx1"/>
                </a:solidFill>
                <a:latin typeface="Times New Roman" panose="02020603050405020304" pitchFamily="18" charset="0"/>
              </a:defRPr>
            </a:lvl5pPr>
            <a:lvl6pPr marL="2606675" indent="-238125" eaLnBrk="0" fontAlgn="base" hangingPunct="0">
              <a:spcBef>
                <a:spcPct val="30000"/>
              </a:spcBef>
              <a:spcAft>
                <a:spcPct val="0"/>
              </a:spcAft>
              <a:defRPr sz="1200">
                <a:solidFill>
                  <a:schemeClr val="tx1"/>
                </a:solidFill>
                <a:latin typeface="Times New Roman" panose="02020603050405020304" pitchFamily="18" charset="0"/>
              </a:defRPr>
            </a:lvl6pPr>
            <a:lvl7pPr marL="3063875" indent="-238125" eaLnBrk="0" fontAlgn="base" hangingPunct="0">
              <a:spcBef>
                <a:spcPct val="30000"/>
              </a:spcBef>
              <a:spcAft>
                <a:spcPct val="0"/>
              </a:spcAft>
              <a:defRPr sz="1200">
                <a:solidFill>
                  <a:schemeClr val="tx1"/>
                </a:solidFill>
                <a:latin typeface="Times New Roman" panose="02020603050405020304" pitchFamily="18" charset="0"/>
              </a:defRPr>
            </a:lvl7pPr>
            <a:lvl8pPr marL="3521075" indent="-238125" eaLnBrk="0" fontAlgn="base" hangingPunct="0">
              <a:spcBef>
                <a:spcPct val="30000"/>
              </a:spcBef>
              <a:spcAft>
                <a:spcPct val="0"/>
              </a:spcAft>
              <a:defRPr sz="1200">
                <a:solidFill>
                  <a:schemeClr val="tx1"/>
                </a:solidFill>
                <a:latin typeface="Times New Roman" panose="02020603050405020304" pitchFamily="18" charset="0"/>
              </a:defRPr>
            </a:lvl8pPr>
            <a:lvl9pPr marL="3978275" indent="-238125" eaLnBrk="0" fontAlgn="base" hangingPunct="0">
              <a:spcBef>
                <a:spcPct val="30000"/>
              </a:spcBef>
              <a:spcAft>
                <a:spcPct val="0"/>
              </a:spcAft>
              <a:defRPr sz="1200">
                <a:solidFill>
                  <a:schemeClr val="tx1"/>
                </a:solidFill>
                <a:latin typeface="Times New Roman" panose="02020603050405020304" pitchFamily="18" charset="0"/>
              </a:defRPr>
            </a:lvl9pPr>
          </a:lstStyle>
          <a:p>
            <a:pPr algn="ctr" eaLnBrk="1" hangingPunct="1">
              <a:spcBef>
                <a:spcPct val="0"/>
              </a:spcBef>
            </a:pPr>
            <a:fld id="{F25F3DFB-A47C-484E-A1A8-7D0B4661B5D5}" type="slidenum">
              <a:rPr lang="en-US" altLang="en-US" sz="1800">
                <a:solidFill>
                  <a:srgbClr val="000000"/>
                </a:solidFill>
                <a:latin typeface="Arial" panose="020b0604020202020204" pitchFamily="34" charset="0"/>
                <a:cs typeface="Arial" panose="020b0604020202020204" pitchFamily="34" charset="0"/>
              </a:rPr>
              <a:pPr algn="ctr" eaLnBrk="1" hangingPunct="1">
                <a:spcBef>
                  <a:spcPct val="0"/>
                </a:spcBef>
              </a:pPr>
              <a:t>23</a:t>
            </a:fld>
            <a:endParaRPr lang="en-US" altLang="en-US" sz="1800">
              <a:solidFill>
                <a:srgbClr val="000000"/>
              </a:solidFill>
              <a:latin typeface="Arial" panose="020b0604020202020204" pitchFamily="34" charset="0"/>
              <a:cs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48130" name="Segnaposto immagine diapositiva 1">
            <a:extLst>
              <a:ext uri="{FF2B5EF4-FFF2-40B4-BE49-F238E27FC236}">
                <a16:creationId xmlns:a16="http://schemas.microsoft.com/office/drawing/2014/main" id="{A261FC1C-B204-4C98-B402-24B34C112685}"/>
              </a:ext>
            </a:extLst>
          </p:cNvPr>
          <p:cNvSpPr>
            <a:spLocks noGrp="1" noRot="1" noChangeAspect="1" noChangeArrowheads="1" noTextEdit="1"/>
          </p:cNvSpPr>
          <p:nvPr>
            <p:ph type="sldImg"/>
          </p:nvPr>
        </p:nvSpPr>
        <p:spPr>
          <a:xfrm>
            <a:off x="365125" y="690563"/>
            <a:ext cx="6127750" cy="3448050"/>
          </a:xfrm>
        </p:spPr>
      </p:sp>
      <p:sp>
        <p:nvSpPr>
          <p:cNvPr id="48131" name="Segnaposto note 2">
            <a:extLst>
              <a:ext uri="{FF2B5EF4-FFF2-40B4-BE49-F238E27FC236}">
                <a16:creationId xmlns:a16="http://schemas.microsoft.com/office/drawing/2014/main" id="{79A4C765-2ACE-4AF4-82EB-AD8DD06EDF12}"/>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t>These are typical manufacturer data available to help guide clinicians in HD prescription. In a given dialyzer series, as membrane surface area, extracorporeal volume and ultrafiltration coefficient also increase. Maximum blood flow rate is largely dictated by axial (end-to-end) pressure drop limitations – at a given blood flow rate, a larger number of fibers lowers resistance, resulting in lower pressure drop. </a:t>
            </a:r>
          </a:p>
        </p:txBody>
      </p:sp>
      <p:sp>
        <p:nvSpPr>
          <p:cNvPr id="48132" name="Segnaposto numero diapositiva 3">
            <a:extLst>
              <a:ext uri="{FF2B5EF4-FFF2-40B4-BE49-F238E27FC236}">
                <a16:creationId xmlns:a16="http://schemas.microsoft.com/office/drawing/2014/main" id="{2A36CD22-714D-4304-966B-3238A2129AB6}"/>
              </a:ext>
            </a:extLst>
          </p:cNvPr>
          <p:cNvSpPr>
            <a:spLocks noGrp="1"/>
          </p:cNvSpPr>
          <p:nvPr>
            <p:ph type="sldNum" sz="quarter" idx="4294967295"/>
          </p:nvPr>
        </p:nvSpPr>
        <p:spPr bwMode="auto">
          <a:xfrm>
            <a:off x="3884613" y="8737600"/>
            <a:ext cx="2971800" cy="4603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65" tIns="47783" rIns="95565" bIns="47783"/>
          <a:lstStyle>
            <a:lvl1pPr>
              <a:spcBef>
                <a:spcPct val="30000"/>
              </a:spcBef>
              <a:defRPr sz="1200">
                <a:solidFill>
                  <a:schemeClr val="tx1"/>
                </a:solidFill>
                <a:latin typeface="Times New Roman" panose="02020603050405020304" pitchFamily="18" charset="0"/>
              </a:defRPr>
            </a:lvl1pPr>
            <a:lvl2pPr marL="776288" indent="-298450">
              <a:spcBef>
                <a:spcPct val="30000"/>
              </a:spcBef>
              <a:defRPr sz="1200">
                <a:solidFill>
                  <a:schemeClr val="tx1"/>
                </a:solidFill>
                <a:latin typeface="Times New Roman" panose="02020603050405020304" pitchFamily="18" charset="0"/>
              </a:defRPr>
            </a:lvl2pPr>
            <a:lvl3pPr marL="1193800" indent="-238125">
              <a:spcBef>
                <a:spcPct val="30000"/>
              </a:spcBef>
              <a:defRPr sz="1200">
                <a:solidFill>
                  <a:schemeClr val="tx1"/>
                </a:solidFill>
                <a:latin typeface="Times New Roman" panose="02020603050405020304" pitchFamily="18" charset="0"/>
              </a:defRPr>
            </a:lvl3pPr>
            <a:lvl4pPr marL="1671638" indent="-238125">
              <a:spcBef>
                <a:spcPct val="30000"/>
              </a:spcBef>
              <a:defRPr sz="1200">
                <a:solidFill>
                  <a:schemeClr val="tx1"/>
                </a:solidFill>
                <a:latin typeface="Times New Roman" panose="02020603050405020304" pitchFamily="18" charset="0"/>
              </a:defRPr>
            </a:lvl4pPr>
            <a:lvl5pPr marL="2149475" indent="-238125">
              <a:spcBef>
                <a:spcPct val="30000"/>
              </a:spcBef>
              <a:defRPr sz="1200">
                <a:solidFill>
                  <a:schemeClr val="tx1"/>
                </a:solidFill>
                <a:latin typeface="Times New Roman" panose="02020603050405020304" pitchFamily="18" charset="0"/>
              </a:defRPr>
            </a:lvl5pPr>
            <a:lvl6pPr marL="2606675" indent="-238125" eaLnBrk="0" fontAlgn="base" hangingPunct="0">
              <a:spcBef>
                <a:spcPct val="30000"/>
              </a:spcBef>
              <a:spcAft>
                <a:spcPct val="0"/>
              </a:spcAft>
              <a:defRPr sz="1200">
                <a:solidFill>
                  <a:schemeClr val="tx1"/>
                </a:solidFill>
                <a:latin typeface="Times New Roman" panose="02020603050405020304" pitchFamily="18" charset="0"/>
              </a:defRPr>
            </a:lvl6pPr>
            <a:lvl7pPr marL="3063875" indent="-238125" eaLnBrk="0" fontAlgn="base" hangingPunct="0">
              <a:spcBef>
                <a:spcPct val="30000"/>
              </a:spcBef>
              <a:spcAft>
                <a:spcPct val="0"/>
              </a:spcAft>
              <a:defRPr sz="1200">
                <a:solidFill>
                  <a:schemeClr val="tx1"/>
                </a:solidFill>
                <a:latin typeface="Times New Roman" panose="02020603050405020304" pitchFamily="18" charset="0"/>
              </a:defRPr>
            </a:lvl7pPr>
            <a:lvl8pPr marL="3521075" indent="-238125" eaLnBrk="0" fontAlgn="base" hangingPunct="0">
              <a:spcBef>
                <a:spcPct val="30000"/>
              </a:spcBef>
              <a:spcAft>
                <a:spcPct val="0"/>
              </a:spcAft>
              <a:defRPr sz="1200">
                <a:solidFill>
                  <a:schemeClr val="tx1"/>
                </a:solidFill>
                <a:latin typeface="Times New Roman" panose="02020603050405020304" pitchFamily="18" charset="0"/>
              </a:defRPr>
            </a:lvl8pPr>
            <a:lvl9pPr marL="3978275" indent="-238125" eaLnBrk="0" fontAlgn="base" hangingPunct="0">
              <a:spcBef>
                <a:spcPct val="30000"/>
              </a:spcBef>
              <a:spcAft>
                <a:spcPct val="0"/>
              </a:spcAft>
              <a:defRPr sz="1200">
                <a:solidFill>
                  <a:schemeClr val="tx1"/>
                </a:solidFill>
                <a:latin typeface="Times New Roman" panose="02020603050405020304" pitchFamily="18" charset="0"/>
              </a:defRPr>
            </a:lvl9pPr>
          </a:lstStyle>
          <a:p>
            <a:pPr algn="ctr" eaLnBrk="1" hangingPunct="1">
              <a:spcBef>
                <a:spcPct val="0"/>
              </a:spcBef>
            </a:pPr>
            <a:fld id="{863A09DE-0B1D-49A9-82AF-D1092A809F13}" type="slidenum">
              <a:rPr lang="en-US" altLang="en-US" sz="1800">
                <a:solidFill>
                  <a:srgbClr val="000000"/>
                </a:solidFill>
                <a:latin typeface="Arial" panose="020b0604020202020204" pitchFamily="34" charset="0"/>
                <a:cs typeface="Arial" panose="020b0604020202020204" pitchFamily="34" charset="0"/>
              </a:rPr>
              <a:pPr algn="ctr" eaLnBrk="1" hangingPunct="1">
                <a:spcBef>
                  <a:spcPct val="0"/>
                </a:spcBef>
              </a:pPr>
              <a:t>24</a:t>
            </a:fld>
            <a:endParaRPr lang="en-US" altLang="en-US" sz="1800">
              <a:solidFill>
                <a:srgbClr val="000000"/>
              </a:solidFill>
              <a:latin typeface="Arial" panose="020b0604020202020204" pitchFamily="34" charset="0"/>
              <a:cs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F2DACD-BB36-F445-A070-9F1BBA6F95DB}" type="slidenum">
              <a:rPr lang="en-US" smtClean="0"/>
              <a:t>26</a:t>
            </a:fld>
            <a:endParaRPr lang="en-US"/>
          </a:p>
        </p:txBody>
      </p:sp>
    </p:spTree>
    <p:extLst>
      <p:ext uri="{BB962C8B-B14F-4D97-AF65-F5344CB8AC3E}">
        <p14:creationId val="139784964"/>
      </p:ext>
    </p:extLst>
  </p:cSld>
  <p:clrMapOvr>
    <a:masterClrMapping/>
  </p:clrMapOvr>
</p:notes>
</file>

<file path=ppt/notesSlides/notesSlide23.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3554" name="Rectangle 2">
            <a:extLst>
              <a:ext uri="{FF2B5EF4-FFF2-40B4-BE49-F238E27FC236}">
                <a16:creationId xmlns:a16="http://schemas.microsoft.com/office/drawing/2014/main" id="{F31EDD23-31A6-4B92-B28B-D10CD44DEB37}"/>
              </a:ext>
            </a:extLst>
          </p:cNvPr>
          <p:cNvSpPr>
            <a:spLocks noGrp="1" noRot="1" noChangeAspect="1" noChangeArrowheads="1" noTextEdit="1"/>
          </p:cNvSpPr>
          <p:nvPr>
            <p:ph type="sldImg"/>
          </p:nvPr>
        </p:nvSpPr>
        <p:spPr>
          <a:xfrm>
            <a:off x="379413" y="696913"/>
            <a:ext cx="6105525" cy="3435350"/>
          </a:xfrm>
          <a:ln cap="flat"/>
        </p:spPr>
      </p:sp>
      <p:sp>
        <p:nvSpPr>
          <p:cNvPr id="23555" name="Rectangle 3">
            <a:extLst>
              <a:ext uri="{FF2B5EF4-FFF2-40B4-BE49-F238E27FC236}">
                <a16:creationId xmlns:a16="http://schemas.microsoft.com/office/drawing/2014/main" id="{BE90C002-1265-4473-8FC2-F7B0E3E5FC0B}"/>
              </a:ext>
            </a:extLst>
          </p:cNvPr>
          <p:cNvSpPr>
            <a:spLocks noGrp="1" noChangeArrowheads="1"/>
          </p:cNvSpPr>
          <p:nvPr>
            <p:ph type="body" idx="1"/>
          </p:nvPr>
        </p:nvSpPr>
        <p:spPr>
          <a:noFill/>
          <a:extLst>
            <a:ext uri="{91240B29-F687-4F45-9708-019B960494DF}">
              <a14:hiddenLine xmlns:a14="http://schemas.microsoft.com/office/drawing/2010/main" w="9525">
                <a:solidFill>
                  <a:schemeClr val="tx1"/>
                </a:solidFill>
                <a:miter lim="800000"/>
                <a:headEnd/>
                <a:tailEnd/>
              </a14:hiddenLine>
            </a:ext>
          </a:extLst>
        </p:spPr>
        <p:txBody>
          <a:bodyPr/>
          <a:lstStyle/>
          <a:p>
            <a:pPr marL="0" marR="0" lvl="0" indent="0" algn="l" defTabSz="457200" rtl="0" eaLnBrk="1" fontAlgn="auto" latinLnBrk="0" hangingPunct="1">
              <a:lnSpc>
                <a:spcPct val="100000"/>
              </a:lnSpc>
              <a:spcBef>
                <a:spcPct val="0"/>
              </a:spcBef>
              <a:spcAft>
                <a:spcPct val="0"/>
              </a:spcAft>
              <a:buClrTx/>
              <a:buSzTx/>
              <a:buFontTx/>
              <a:buNone/>
              <a:defRPr/>
            </a:pPr>
            <a:r>
              <a:rPr lang="en-US" altLang="en-US"/>
              <a:t>The solute and water transport mechanisms are applied in different ways to deliver not only HD but also hemodiafiltration (HDF). While hemofiltration was a precursor to HDF, its use is essentially non-existent now. </a:t>
            </a:r>
          </a:p>
          <a:p>
            <a:pPr algn="l"/>
            <a:endParaRPr lang="de-DE" sz="1200"/>
          </a:p>
        </p:txBody>
      </p:sp>
    </p:spTree>
    <p:extLst>
      <p:ext uri="{BB962C8B-B14F-4D97-AF65-F5344CB8AC3E}">
        <p14:creationId val="3078932056"/>
      </p:ext>
    </p:extLst>
  </p:cSld>
  <p:clrMapOvr>
    <a:masterClrMapping/>
  </p:clrMapOvr>
</p:notes>
</file>

<file path=ppt/notesSlides/notesSlide24.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67586" name="Rectangle 2">
            <a:extLst>
              <a:ext uri="{FF2B5EF4-FFF2-40B4-BE49-F238E27FC236}">
                <a16:creationId xmlns:a16="http://schemas.microsoft.com/office/drawing/2014/main" id="{FA2A606B-D404-4B25-96FB-6BA864B5E624}"/>
              </a:ext>
            </a:extLst>
          </p:cNvPr>
          <p:cNvSpPr>
            <a:spLocks noGrp="1" noRot="1" noChangeAspect="1" noChangeArrowheads="1" noTextEdit="1"/>
          </p:cNvSpPr>
          <p:nvPr>
            <p:ph type="sldImg"/>
          </p:nvPr>
        </p:nvSpPr>
        <p:spPr>
          <a:xfrm>
            <a:off x="382588" y="685800"/>
            <a:ext cx="6094412" cy="3429000"/>
          </a:xfrm>
        </p:spPr>
      </p:sp>
      <p:sp>
        <p:nvSpPr>
          <p:cNvPr id="67587" name="Rectangle 3">
            <a:extLst>
              <a:ext uri="{FF2B5EF4-FFF2-40B4-BE49-F238E27FC236}">
                <a16:creationId xmlns:a16="http://schemas.microsoft.com/office/drawing/2014/main" id="{D4A66B0B-00E1-4ACD-A9B3-77BE40413198}"/>
              </a:ext>
            </a:extLst>
          </p:cNvPr>
          <p:cNvSpPr>
            <a:spLocks noGrp="1" noChangeArrowheads="1"/>
          </p:cNvSpPr>
          <p:nvPr>
            <p:ph type="body" idx="1"/>
          </p:nvPr>
        </p:nvSpPr>
        <p:spPr>
          <a:xfrm>
            <a:off x="685800" y="4343400"/>
            <a:ext cx="5486400" cy="4114800"/>
          </a:xfrm>
          <a:noFill/>
        </p:spPr>
        <p:txBody>
          <a:bodyPr lIns="91751" tIns="45876" rIns="91751" bIns="45876"/>
          <a:lstStyle/>
          <a:p>
            <a:r>
              <a:rPr lang="en-US" altLang="en-US" sz="1000" b="0">
                <a:latin typeface="Arial" panose="020b0604020202020204" pitchFamily="34" charset="0"/>
              </a:rPr>
              <a:t>Hydraulic permeability is clinically defined by the ultrafiltration coefficient (Kuf), which is the slope of the linear portion of a plot between ultrafiltration rate (Qf) and transmembrane pressure (TMP). TMP is dominated by hydrostatic pressure differences between the blood (Pb) and dialysate (Pd) compartments, with a small contribution from plasma oncotic pressure (π).</a:t>
            </a:r>
          </a:p>
        </p:txBody>
      </p:sp>
    </p:spTree>
    <p:extLst>
      <p:ext uri="{BB962C8B-B14F-4D97-AF65-F5344CB8AC3E}">
        <p14:creationId val="2436293"/>
      </p:ext>
    </p:extLst>
  </p:cSld>
  <p:clrMapOvr>
    <a:masterClrMapping/>
  </p:clrMapOvr>
</p:notes>
</file>

<file path=ppt/notesSlides/notesSlide25.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Hydraulic flux (water permeability) is the most common criterion traditionally used to classify dialysis membranes. The clinical parameter used to quantify water permeability is ultrafiltration coefficient (Kuf), which is derived from the relationship between ultrafiltration rate (Qf) and TMP over a clinically relevant range of TMP. However, this parameter does not really provide specific information about solute permeability. As such, more recent classification systems (HEMO and EUDIAL) have combined ultrafiltration coefficient and a </a:t>
            </a:r>
            <a:r>
              <a:rPr lang="en-US" altLang="en-US">
                <a:solidFill>
                  <a:schemeClr val="tx1">
                    <a:lumMod val="65000"/>
                    <a:lumOff val="35000"/>
                  </a:schemeClr>
                </a:solidFill>
                <a:latin typeface="Arial" panose="020b0604020202020204" pitchFamily="34" charset="0"/>
                <a:cs typeface="Arial" panose="020b0604020202020204" pitchFamily="34" charset="0"/>
              </a:rPr>
              <a:t>β</a:t>
            </a:r>
            <a:r>
              <a:rPr lang="en-US"/>
              <a:t>2-microglobulin-related depuration parameter. (See subsequent slide for more detailed discussion of sieving coefficients.) </a:t>
            </a:r>
          </a:p>
        </p:txBody>
      </p:sp>
      <p:sp>
        <p:nvSpPr>
          <p:cNvPr id="4" name="Slide Number Placeholder 3"/>
          <p:cNvSpPr>
            <a:spLocks noGrp="1"/>
          </p:cNvSpPr>
          <p:nvPr>
            <p:ph type="sldNum" sz="quarter" idx="5"/>
          </p:nvPr>
        </p:nvSpPr>
        <p:spPr/>
        <p:txBody>
          <a:bodyPr/>
          <a:lstStyle/>
          <a:p>
            <a:fld id="{55F2DACD-BB36-F445-A070-9F1BBA6F95DB}" type="slidenum">
              <a:rPr lang="en-US" smtClean="0"/>
              <a:t>29</a:t>
            </a:fld>
            <a:endParaRPr lang="en-US"/>
          </a:p>
        </p:txBody>
      </p:sp>
    </p:spTree>
    <p:extLst>
      <p:ext uri="{BB962C8B-B14F-4D97-AF65-F5344CB8AC3E}">
        <p14:creationId val="2298116162"/>
      </p:ext>
    </p:extLst>
  </p:cSld>
  <p:clrMapOvr>
    <a:masterClrMapping/>
  </p:clrMapOvr>
</p:notes>
</file>

<file path=ppt/notesSlides/notesSlide26.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58370" name="Rectangle 2">
            <a:extLst>
              <a:ext uri="{FF2B5EF4-FFF2-40B4-BE49-F238E27FC236}">
                <a16:creationId xmlns:a16="http://schemas.microsoft.com/office/drawing/2014/main" id="{AEE0A8E1-639C-407B-B12A-DA7FEC0C2D85}"/>
              </a:ext>
            </a:extLst>
          </p:cNvPr>
          <p:cNvSpPr>
            <a:spLocks noGrp="1" noRot="1" noChangeAspect="1" noChangeArrowheads="1" noTextEdit="1"/>
          </p:cNvSpPr>
          <p:nvPr>
            <p:ph type="sldImg"/>
          </p:nvPr>
        </p:nvSpPr>
        <p:spPr>
          <a:xfrm>
            <a:off x="382588" y="685800"/>
            <a:ext cx="6094412" cy="3429000"/>
          </a:xfrm>
        </p:spPr>
      </p:sp>
      <p:sp>
        <p:nvSpPr>
          <p:cNvPr id="58371" name="Rectangle 3">
            <a:extLst>
              <a:ext uri="{FF2B5EF4-FFF2-40B4-BE49-F238E27FC236}">
                <a16:creationId xmlns:a16="http://schemas.microsoft.com/office/drawing/2014/main" id="{0C0EEF2D-8373-4665-9A06-4C3B568844A7}"/>
              </a:ext>
            </a:extLst>
          </p:cNvPr>
          <p:cNvSpPr>
            <a:spLocks noGrp="1" noChangeArrowheads="1"/>
          </p:cNvSpPr>
          <p:nvPr>
            <p:ph type="body" idx="1"/>
          </p:nvPr>
        </p:nvSpPr>
        <p:spPr>
          <a:xfrm>
            <a:off x="685800" y="4343400"/>
            <a:ext cx="5486400" cy="4114800"/>
          </a:xfrm>
          <a:noFill/>
        </p:spPr>
        <p:txBody>
          <a:bodyPr lIns="91751" tIns="45876" rIns="91751" bIns="45876"/>
          <a:lstStyle/>
          <a:p>
            <a:r>
              <a:rPr lang="en-US" altLang="en-US" sz="1000" b="0">
                <a:latin typeface="Arial" panose="020b0604020202020204" pitchFamily="34" charset="0"/>
              </a:rPr>
              <a:t>This figure depicts the fundamental relationship between ultrafiltration rate and TMP. Although the ultrafiltration coefficient (Kuf) of a dialyzer (ml/h/mmHg/m2) is a specific property that characterizes a ‘clean’ (that is, unfouled) membrane, its effective value is influenced by protein–membrane interactions (“secondary membrane” formation), as will be discussed subsequently. While the slope of the linear portion of each curve represents dialyzer Kuf, the curve plateaus at a certain TMP, at which point further increases in TMP do not increase ultrafiltration rate. At this point, fouling (“gelling”) of the membrane has occurred, an irreversible phenomenon caused by a highly consolidated and organized secondary membrane.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9698" name="Rectangle 2">
            <a:extLst>
              <a:ext uri="{FF2B5EF4-FFF2-40B4-BE49-F238E27FC236}">
                <a16:creationId xmlns:a16="http://schemas.microsoft.com/office/drawing/2014/main" id="{0A25576C-43F0-4809-BA08-3CB363E919B6}"/>
              </a:ext>
            </a:extLst>
          </p:cNvPr>
          <p:cNvSpPr>
            <a:spLocks noGrp="1" noRot="1" noChangeAspect="1" noChangeArrowheads="1" noTextEdit="1"/>
          </p:cNvSpPr>
          <p:nvPr>
            <p:ph type="sldImg"/>
          </p:nvPr>
        </p:nvSpPr>
        <p:spPr>
          <a:ln cap="flat"/>
        </p:spPr>
      </p:sp>
      <p:sp>
        <p:nvSpPr>
          <p:cNvPr id="29699" name="Rectangle 3">
            <a:extLst>
              <a:ext uri="{FF2B5EF4-FFF2-40B4-BE49-F238E27FC236}">
                <a16:creationId xmlns:a16="http://schemas.microsoft.com/office/drawing/2014/main" id="{2086E08B-2CFC-4A1A-B72D-4F0CFC69D8DC}"/>
              </a:ext>
            </a:extLst>
          </p:cNvPr>
          <p:cNvSpPr>
            <a:spLocks noGrp="1" noChangeArrowheads="1"/>
          </p:cNvSpPr>
          <p:nvPr>
            <p:ph type="body" idx="1"/>
          </p:nvPr>
        </p:nvSpPr>
        <p:spPr>
          <a:xfrm>
            <a:off x="933450" y="4381500"/>
            <a:ext cx="5137150" cy="4148138"/>
          </a:xfrm>
          <a:noFill/>
        </p:spPr>
        <p:txBody>
          <a:bodyPr/>
          <a:lstStyle/>
          <a:p>
            <a:r>
              <a:rPr lang="en-US" altLang="en-US"/>
              <a:t>Although the characteristics of the membrane have an important influence on diffusive solute removal by a dialyzer, the blood and dialysate compartments also play a substantial part. From an engineering perspective, diffusive mass transfer in a dialyzer is typically expressed in terms of the overall resistance to mass transfer (Ro) and the overall mass transfer coefficient (Ko), which are inversely related to one another. Overall resistance to mass transfer (Ro) takes into account the three major components of the dialyzer, where Rb, Rm and Rd are resistances contributed by the blood compartment, the membrane, and the dialysate compartment, respectively. As these three parameters can be viewed as resistances in series, the overall resistance to mass transfer for a solute has a “controlling” component, which is the dialyzer aspect that contributes most to the overall resistance.</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50178" name="Rectangle 2">
            <a:extLst>
              <a:ext uri="{FF2B5EF4-FFF2-40B4-BE49-F238E27FC236}">
                <a16:creationId xmlns:a16="http://schemas.microsoft.com/office/drawing/2014/main" id="{04F572CE-8B7D-477A-8745-3491F63BBAA0}"/>
              </a:ext>
            </a:extLst>
          </p:cNvPr>
          <p:cNvSpPr>
            <a:spLocks noGrp="1" noRot="1" noChangeAspect="1" noChangeArrowheads="1" noTextEdit="1"/>
          </p:cNvSpPr>
          <p:nvPr>
            <p:ph type="sldImg"/>
          </p:nvPr>
        </p:nvSpPr>
        <p:spPr>
          <a:xfrm>
            <a:off x="382588" y="685800"/>
            <a:ext cx="6094412" cy="3429000"/>
          </a:xfrm>
        </p:spPr>
      </p:sp>
      <p:sp>
        <p:nvSpPr>
          <p:cNvPr id="50179" name="Rectangle 3">
            <a:extLst>
              <a:ext uri="{FF2B5EF4-FFF2-40B4-BE49-F238E27FC236}">
                <a16:creationId xmlns:a16="http://schemas.microsoft.com/office/drawing/2014/main" id="{0642E92E-3844-4A2D-ACC2-FB46D02B4292}"/>
              </a:ext>
            </a:extLst>
          </p:cNvPr>
          <p:cNvSpPr>
            <a:spLocks noGrp="1" noChangeArrowheads="1"/>
          </p:cNvSpPr>
          <p:nvPr>
            <p:ph type="body" idx="1"/>
          </p:nvPr>
        </p:nvSpPr>
        <p:spPr>
          <a:xfrm>
            <a:off x="685800" y="4343400"/>
            <a:ext cx="5486400" cy="4114800"/>
          </a:xfrm>
          <a:noFill/>
        </p:spPr>
        <p:txBody>
          <a:bodyPr lIns="91751" tIns="45876" rIns="91751" bIns="45876"/>
          <a:lstStyle/>
          <a:p>
            <a:r>
              <a:rPr lang="en-US" altLang="en-US" sz="1000" b="0">
                <a:latin typeface="Arial" panose="020b0604020202020204" pitchFamily="34" charset="0"/>
              </a:rPr>
              <a:t>Whereas blood compartment resistance is typically the controlling parameter for small solutes (irrespective of dialyzer type), membrane resistance becomes most important at a specific molecular weight, with the transition occurring at a lower molecular weight for low-flux dialyzers owing to relatively small mean pore sizes. However, although the membranes of high-flux dialyzers have a more open pore structure, the membrane itself rapidly becomes the controlling resistance in this case also as solute molecular weight increases. In general, this is the case for solutes that have a molecular weight of &gt;500 Da.</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Clearance is defined as the ratio of mass removal rate to blood concentration and is the standard parameter used to quantify dialyzer efficiency. This parameter assesses dialyzer performance at a given point in time and can be used to compare different dialyzers. </a:t>
            </a:r>
          </a:p>
        </p:txBody>
      </p:sp>
      <p:sp>
        <p:nvSpPr>
          <p:cNvPr id="4" name="Slide Number Placeholder 3"/>
          <p:cNvSpPr>
            <a:spLocks noGrp="1"/>
          </p:cNvSpPr>
          <p:nvPr>
            <p:ph type="sldNum" sz="quarter" idx="5"/>
          </p:nvPr>
        </p:nvSpPr>
        <p:spPr/>
        <p:txBody>
          <a:bodyPr/>
          <a:lstStyle/>
          <a:p>
            <a:fld id="{55F2DACD-BB36-F445-A070-9F1BBA6F95DB}" type="slidenum">
              <a:rPr lang="en-US" smtClean="0"/>
              <a:t>33</a:t>
            </a:fld>
            <a:endParaRPr lang="en-US"/>
          </a:p>
        </p:txBody>
      </p:sp>
    </p:spTree>
    <p:extLst>
      <p:ext uri="{BB962C8B-B14F-4D97-AF65-F5344CB8AC3E}">
        <p14:creationId val="760507085"/>
      </p:ext>
    </p:extLst>
  </p:cSld>
  <p:clrMapOvr>
    <a:masterClrMapping/>
  </p:clrMapOvr>
</p:notes>
</file>

<file path=ppt/notesSlides/notesSlide3.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F2DACD-BB36-F445-A070-9F1BBA6F95DB}" type="slidenum">
              <a:rPr lang="en-US" smtClean="0"/>
              <a:t>4</a:t>
            </a:fld>
            <a:endParaRPr lang="en-US"/>
          </a:p>
        </p:txBody>
      </p:sp>
    </p:spTree>
    <p:extLst>
      <p:ext uri="{BB962C8B-B14F-4D97-AF65-F5344CB8AC3E}">
        <p14:creationId val="2525213726"/>
      </p:ext>
    </p:extLst>
  </p:cSld>
  <p:clrMapOvr>
    <a:masterClrMapping/>
  </p:clrMapOvr>
</p:notes>
</file>

<file path=ppt/notesSlides/notesSlide30.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59394" name="Espace réservé de l'image des diapositives 1">
            <a:extLst>
              <a:ext uri="{FF2B5EF4-FFF2-40B4-BE49-F238E27FC236}">
                <a16:creationId xmlns:a16="http://schemas.microsoft.com/office/drawing/2014/main" id="{38B9EC1E-2A36-4501-9608-7BE2E6C3A9E1}"/>
              </a:ext>
            </a:extLst>
          </p:cNvPr>
          <p:cNvSpPr>
            <a:spLocks noGrp="1" noRot="1" noChangeAspect="1" noChangeArrowheads="1" noTextEdit="1"/>
          </p:cNvSpPr>
          <p:nvPr>
            <p:ph type="sldImg"/>
          </p:nvPr>
        </p:nvSpPr>
        <p:spPr/>
      </p:sp>
      <p:sp>
        <p:nvSpPr>
          <p:cNvPr id="59395" name="Espace réservé des commentaires 2">
            <a:extLst>
              <a:ext uri="{FF2B5EF4-FFF2-40B4-BE49-F238E27FC236}">
                <a16:creationId xmlns:a16="http://schemas.microsoft.com/office/drawing/2014/main" id="{5086CD9D-F811-4FA6-A8CA-F749596C9DEB}"/>
              </a:ext>
            </a:extLst>
          </p:cNvPr>
          <p:cNvSpPr>
            <a:spLocks noGrp="1" noChangeArrowheads="1"/>
          </p:cNvSpPr>
          <p:nvPr>
            <p:ph type="body" idx="1"/>
          </p:nvPr>
        </p:nvSpPr>
        <p:spPr>
          <a:noFill/>
        </p:spPr>
        <p:txBody>
          <a:bodyPr/>
          <a:lstStyle/>
          <a:p>
            <a:r>
              <a:rPr lang="en-US" altLang="en-US"/>
              <a:t>The relationship between clearance and blood flow rate typically demonstrates a linear portion at relatively low blood flow rates and a quasi-plateau region at higher blood flow rates. Increasing surface area increases both the slope of the linear portion of the curve and the eventual plateau value. In the plateau region, membrane surface area utilization is approaching maximal and further increases in blood flow rate do not result in higher clearance.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57346" name="Segnaposto immagine diapositiva 1">
            <a:extLst>
              <a:ext uri="{FF2B5EF4-FFF2-40B4-BE49-F238E27FC236}">
                <a16:creationId xmlns:a16="http://schemas.microsoft.com/office/drawing/2014/main" id="{5BFF3123-AF07-4B6C-B334-B1EB33A83403}"/>
              </a:ext>
            </a:extLst>
          </p:cNvPr>
          <p:cNvSpPr>
            <a:spLocks noGrp="1" noRot="1" noChangeAspect="1" noChangeArrowheads="1" noTextEdit="1"/>
          </p:cNvSpPr>
          <p:nvPr>
            <p:ph type="sldImg"/>
          </p:nvPr>
        </p:nvSpPr>
        <p:spPr>
          <a:xfrm>
            <a:off x="365125" y="690563"/>
            <a:ext cx="6127750" cy="3448050"/>
          </a:xfrm>
        </p:spPr>
      </p:sp>
      <p:sp>
        <p:nvSpPr>
          <p:cNvPr id="57347" name="Segnaposto note 2">
            <a:extLst>
              <a:ext uri="{FF2B5EF4-FFF2-40B4-BE49-F238E27FC236}">
                <a16:creationId xmlns:a16="http://schemas.microsoft.com/office/drawing/2014/main" id="{9355A785-6872-48E6-97FB-BEB8C05351DC}"/>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t>These curves represent the theoretical relationship between clearance and blood flow rate for molecules of varying molecular weight (MW) in HD. Each of the curves again has a linear region at relatively low blood rates and a quasi-plateau region at higher. Since solute diffusivity (both in solution and within a dialysis membrane) is inversely proportional to solute MW, small molecules are transported more quickly in diffusion-based HD. The slope of the urea (MW 60 Da) curve is greater and its plateau value higher than the other solutes. The limitations of removing a large molecule like inulin (MW, 5200) with a diffusion-based therapy like HD is evident. While small solute clearance is sensitive to blood flow rate (the most important determinant of diffusive solute removal in the blood compartment) over a wide blood flow rate range, the inulin curve plateaus at a low absolute value and at a relatively blood flow rate. This demonstrates the insensitivity of large molecules to diffusive solute removal in HD. </a:t>
            </a:r>
            <a:endParaRPr lang="it-IT" altLang="en-US"/>
          </a:p>
        </p:txBody>
      </p:sp>
      <p:sp>
        <p:nvSpPr>
          <p:cNvPr id="57348" name="Segnaposto numero diapositiva 3">
            <a:extLst>
              <a:ext uri="{FF2B5EF4-FFF2-40B4-BE49-F238E27FC236}">
                <a16:creationId xmlns:a16="http://schemas.microsoft.com/office/drawing/2014/main" id="{6031A82C-4DE4-4538-9276-9D994C87004B}"/>
              </a:ext>
            </a:extLst>
          </p:cNvPr>
          <p:cNvSpPr>
            <a:spLocks noGrp="1"/>
          </p:cNvSpPr>
          <p:nvPr>
            <p:ph type="sldNum" sz="quarter" idx="4294967295"/>
          </p:nvPr>
        </p:nvSpPr>
        <p:spPr bwMode="auto">
          <a:xfrm>
            <a:off x="3884613" y="8737600"/>
            <a:ext cx="2971800" cy="4603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65" tIns="47783" rIns="95565" bIns="47783"/>
          <a:lstStyle>
            <a:lvl1pPr>
              <a:spcBef>
                <a:spcPct val="30000"/>
              </a:spcBef>
              <a:defRPr sz="1200">
                <a:solidFill>
                  <a:schemeClr val="tx1"/>
                </a:solidFill>
                <a:latin typeface="Times New Roman" panose="02020603050405020304" pitchFamily="18" charset="0"/>
              </a:defRPr>
            </a:lvl1pPr>
            <a:lvl2pPr marL="776288" indent="-298450">
              <a:spcBef>
                <a:spcPct val="30000"/>
              </a:spcBef>
              <a:defRPr sz="1200">
                <a:solidFill>
                  <a:schemeClr val="tx1"/>
                </a:solidFill>
                <a:latin typeface="Times New Roman" panose="02020603050405020304" pitchFamily="18" charset="0"/>
              </a:defRPr>
            </a:lvl2pPr>
            <a:lvl3pPr marL="1193800" indent="-238125">
              <a:spcBef>
                <a:spcPct val="30000"/>
              </a:spcBef>
              <a:defRPr sz="1200">
                <a:solidFill>
                  <a:schemeClr val="tx1"/>
                </a:solidFill>
                <a:latin typeface="Times New Roman" panose="02020603050405020304" pitchFamily="18" charset="0"/>
              </a:defRPr>
            </a:lvl3pPr>
            <a:lvl4pPr marL="1671638" indent="-238125">
              <a:spcBef>
                <a:spcPct val="30000"/>
              </a:spcBef>
              <a:defRPr sz="1200">
                <a:solidFill>
                  <a:schemeClr val="tx1"/>
                </a:solidFill>
                <a:latin typeface="Times New Roman" panose="02020603050405020304" pitchFamily="18" charset="0"/>
              </a:defRPr>
            </a:lvl4pPr>
            <a:lvl5pPr marL="2149475" indent="-238125">
              <a:spcBef>
                <a:spcPct val="30000"/>
              </a:spcBef>
              <a:defRPr sz="1200">
                <a:solidFill>
                  <a:schemeClr val="tx1"/>
                </a:solidFill>
                <a:latin typeface="Times New Roman" panose="02020603050405020304" pitchFamily="18" charset="0"/>
              </a:defRPr>
            </a:lvl5pPr>
            <a:lvl6pPr marL="2606675" indent="-238125" eaLnBrk="0" fontAlgn="base" hangingPunct="0">
              <a:spcBef>
                <a:spcPct val="30000"/>
              </a:spcBef>
              <a:spcAft>
                <a:spcPct val="0"/>
              </a:spcAft>
              <a:defRPr sz="1200">
                <a:solidFill>
                  <a:schemeClr val="tx1"/>
                </a:solidFill>
                <a:latin typeface="Times New Roman" panose="02020603050405020304" pitchFamily="18" charset="0"/>
              </a:defRPr>
            </a:lvl6pPr>
            <a:lvl7pPr marL="3063875" indent="-238125" eaLnBrk="0" fontAlgn="base" hangingPunct="0">
              <a:spcBef>
                <a:spcPct val="30000"/>
              </a:spcBef>
              <a:spcAft>
                <a:spcPct val="0"/>
              </a:spcAft>
              <a:defRPr sz="1200">
                <a:solidFill>
                  <a:schemeClr val="tx1"/>
                </a:solidFill>
                <a:latin typeface="Times New Roman" panose="02020603050405020304" pitchFamily="18" charset="0"/>
              </a:defRPr>
            </a:lvl7pPr>
            <a:lvl8pPr marL="3521075" indent="-238125" eaLnBrk="0" fontAlgn="base" hangingPunct="0">
              <a:spcBef>
                <a:spcPct val="30000"/>
              </a:spcBef>
              <a:spcAft>
                <a:spcPct val="0"/>
              </a:spcAft>
              <a:defRPr sz="1200">
                <a:solidFill>
                  <a:schemeClr val="tx1"/>
                </a:solidFill>
                <a:latin typeface="Times New Roman" panose="02020603050405020304" pitchFamily="18" charset="0"/>
              </a:defRPr>
            </a:lvl8pPr>
            <a:lvl9pPr marL="3978275" indent="-238125" eaLnBrk="0" fontAlgn="base" hangingPunct="0">
              <a:spcBef>
                <a:spcPct val="30000"/>
              </a:spcBef>
              <a:spcAft>
                <a:spcPct val="0"/>
              </a:spcAft>
              <a:defRPr sz="1200">
                <a:solidFill>
                  <a:schemeClr val="tx1"/>
                </a:solidFill>
                <a:latin typeface="Times New Roman" panose="02020603050405020304" pitchFamily="18" charset="0"/>
              </a:defRPr>
            </a:lvl9pPr>
          </a:lstStyle>
          <a:p>
            <a:pPr algn="ctr" eaLnBrk="1" hangingPunct="1">
              <a:spcBef>
                <a:spcPct val="0"/>
              </a:spcBef>
            </a:pPr>
            <a:fld id="{83AC4509-DAF4-4803-8380-343C40225BF2}" type="slidenum">
              <a:rPr lang="en-US" altLang="en-US" sz="1800">
                <a:solidFill>
                  <a:srgbClr val="000000"/>
                </a:solidFill>
                <a:latin typeface="Arial" panose="020b0604020202020204" pitchFamily="34" charset="0"/>
                <a:cs typeface="Arial" panose="020b0604020202020204" pitchFamily="34" charset="0"/>
              </a:rPr>
              <a:pPr algn="ctr" eaLnBrk="1" hangingPunct="1">
                <a:spcBef>
                  <a:spcPct val="0"/>
                </a:spcBef>
              </a:pPr>
              <a:t>35</a:t>
            </a:fld>
            <a:endParaRPr lang="en-US" altLang="en-US" sz="1800">
              <a:solidFill>
                <a:srgbClr val="000000"/>
              </a:solidFill>
              <a:latin typeface="Arial" panose="020b0604020202020204" pitchFamily="34" charset="0"/>
              <a:cs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KoA (permeability-area product) parameter is a function of blood flow rate, dialysate flow rate, and dialyzer clearance, and is measured under conditions of zero net ultrafiltration. KoA can be conceptualized as the maximum clearance obtained for a dialyzer of specific membrane surface area under the theoretical conditions of infinite blood and dialysate flow rates. The condition of zero net ultrafiltration implies that KoA is a purely diffusive parameter, an assumption that is valid for all solute–membrane combinations with low-flux dialyzers. However, a zero net ultrafiltration condition is not equivalent to no fluid fluxes across a high-flux dialyzer membrane, and a condition of “pure diffusion” is not readily attainable with this type of device. The KoA values for small solutes are minimally influenced in the condition of zero net ultrafiltration and remain valid for solute removal parameters for high-flux dialyzers when measured in this context. However, diffusive KoA values for larger solutes (for example, β2-microglobulin (β2m)) cannot be reliably estimated under these conditions, as the convective clearance associated with fluid fluxes (‘internal filtration’) contributes substantially to total clearance. The concepts underlying KoA and Kuf are examined further later.</a:t>
            </a:r>
          </a:p>
        </p:txBody>
      </p:sp>
      <p:sp>
        <p:nvSpPr>
          <p:cNvPr id="4" name="Slide Number Placeholder 3"/>
          <p:cNvSpPr>
            <a:spLocks noGrp="1"/>
          </p:cNvSpPr>
          <p:nvPr>
            <p:ph type="sldNum" sz="quarter" idx="5"/>
          </p:nvPr>
        </p:nvSpPr>
        <p:spPr/>
        <p:txBody>
          <a:bodyPr/>
          <a:lstStyle/>
          <a:p>
            <a:fld id="{55F2DACD-BB36-F445-A070-9F1BBA6F95DB}" type="slidenum">
              <a:rPr lang="en-US" smtClean="0"/>
              <a:t>36</a:t>
            </a:fld>
            <a:endParaRPr lang="en-US"/>
          </a:p>
        </p:txBody>
      </p:sp>
    </p:spTree>
    <p:extLst>
      <p:ext uri="{BB962C8B-B14F-4D97-AF65-F5344CB8AC3E}">
        <p14:creationId val="1199543023"/>
      </p:ext>
    </p:extLst>
  </p:cSld>
  <p:clrMapOvr>
    <a:masterClrMapping/>
  </p:clrMapOvr>
</p:notes>
</file>

<file path=ppt/notesSlides/notesSlide33.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curves are a graphical representation of the dialyzer KoA dependence on blood flow rate at a constant dialysate flow rate (shown on the previous slide) for a specific solute. These curves also characteristically show a linear portion at relatively low blood flow rates and a plateau region at higher blood flow rates. In the linear region, at a given specific blood/dialysate flow rate combination, dialyzer solute clearance is directly proportional to KoA. It should be noted that even for a dialyzer with a (urea) KoA of 1000 mL/min, blood flow rates beyond 400 mL/min generally do not have an appreciable impact on clearance. A significant effect on clearance at blood flow rates in this range can only be achieved with a dialyzer having a higher urea KoA value. </a:t>
            </a:r>
          </a:p>
        </p:txBody>
      </p:sp>
      <p:sp>
        <p:nvSpPr>
          <p:cNvPr id="4" name="Slide Number Placeholder 3"/>
          <p:cNvSpPr>
            <a:spLocks noGrp="1"/>
          </p:cNvSpPr>
          <p:nvPr>
            <p:ph type="sldNum" sz="quarter" idx="5"/>
          </p:nvPr>
        </p:nvSpPr>
        <p:spPr/>
        <p:txBody>
          <a:bodyPr/>
          <a:lstStyle/>
          <a:p>
            <a:fld id="{55F2DACD-BB36-F445-A070-9F1BBA6F95DB}" type="slidenum">
              <a:rPr lang="en-US" smtClean="0"/>
              <a:t>37</a:t>
            </a:fld>
            <a:endParaRPr lang="en-US"/>
          </a:p>
        </p:txBody>
      </p:sp>
    </p:spTree>
    <p:extLst>
      <p:ext uri="{BB962C8B-B14F-4D97-AF65-F5344CB8AC3E}">
        <p14:creationId val="4098785574"/>
      </p:ext>
    </p:extLst>
  </p:cSld>
  <p:clrMapOvr>
    <a:masterClrMapping/>
  </p:clrMapOvr>
</p:notes>
</file>

<file path=ppt/notesSlides/notesSlide34.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While the discussion so far has focused on blood compartment and membrane transport, dialysate-side transport is also important. In addition to fiber undulation (mentioned previously), the incorporation of spacer yarns is very common now in modern dialyzers. This technology promotes uniform dialysate flow distribution by optimizing spacing between the hollow fibers.</a:t>
            </a:r>
          </a:p>
        </p:txBody>
      </p:sp>
      <p:sp>
        <p:nvSpPr>
          <p:cNvPr id="4" name="Slide Number Placeholder 3"/>
          <p:cNvSpPr>
            <a:spLocks noGrp="1"/>
          </p:cNvSpPr>
          <p:nvPr>
            <p:ph type="sldNum" sz="quarter" idx="5"/>
          </p:nvPr>
        </p:nvSpPr>
        <p:spPr/>
        <p:txBody>
          <a:bodyPr/>
          <a:lstStyle/>
          <a:p>
            <a:fld id="{55F2DACD-BB36-F445-A070-9F1BBA6F95DB}" type="slidenum">
              <a:rPr lang="en-US" smtClean="0"/>
              <a:t>38</a:t>
            </a:fld>
            <a:endParaRPr lang="en-US"/>
          </a:p>
        </p:txBody>
      </p:sp>
    </p:spTree>
    <p:extLst>
      <p:ext uri="{BB962C8B-B14F-4D97-AF65-F5344CB8AC3E}">
        <p14:creationId val="1510817377"/>
      </p:ext>
    </p:extLst>
  </p:cSld>
  <p:clrMapOvr>
    <a:masterClrMapping/>
  </p:clrMapOvr>
</p:notes>
</file>

<file path=ppt/notesSlides/notesSlide35.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65538" name="Rectangle 2">
            <a:extLst>
              <a:ext uri="{FF2B5EF4-FFF2-40B4-BE49-F238E27FC236}">
                <a16:creationId xmlns:a16="http://schemas.microsoft.com/office/drawing/2014/main" id="{2B159379-AC7E-4E73-AEAF-9ED28C04E516}"/>
              </a:ext>
            </a:extLst>
          </p:cNvPr>
          <p:cNvSpPr>
            <a:spLocks noGrp="1" noRot="1" noChangeAspect="1" noChangeArrowheads="1" noTextEdit="1"/>
          </p:cNvSpPr>
          <p:nvPr>
            <p:ph type="sldImg"/>
          </p:nvPr>
        </p:nvSpPr>
        <p:spPr>
          <a:xfrm>
            <a:off x="382588" y="685800"/>
            <a:ext cx="6094412" cy="3429000"/>
          </a:xfrm>
        </p:spPr>
      </p:sp>
      <p:sp>
        <p:nvSpPr>
          <p:cNvPr id="65539" name="Rectangle 3">
            <a:extLst>
              <a:ext uri="{FF2B5EF4-FFF2-40B4-BE49-F238E27FC236}">
                <a16:creationId xmlns:a16="http://schemas.microsoft.com/office/drawing/2014/main" id="{DD89AFB9-485B-45F4-B11C-B49AC05443B5}"/>
              </a:ext>
            </a:extLst>
          </p:cNvPr>
          <p:cNvSpPr>
            <a:spLocks noGrp="1" noChangeArrowheads="1"/>
          </p:cNvSpPr>
          <p:nvPr>
            <p:ph type="body" idx="1"/>
          </p:nvPr>
        </p:nvSpPr>
        <p:spPr>
          <a:xfrm>
            <a:off x="685800" y="4343400"/>
            <a:ext cx="5486400" cy="4114800"/>
          </a:xfrm>
          <a:noFill/>
        </p:spPr>
        <p:txBody>
          <a:bodyPr lIns="91751" tIns="45876" rIns="91751" bIns="45876"/>
          <a:lstStyle/>
          <a:p>
            <a:r>
              <a:rPr lang="en-US" altLang="en-US" sz="1000" b="0">
                <a:latin typeface="Arial" panose="020b0604020202020204" pitchFamily="34" charset="0"/>
              </a:rPr>
              <a:t>Diffusive transport becomes increasingly limited as effective solute molecular weight increases. This limitation can be overcome to some extent by the introduction of convective transport, which relies on the mechanism of solvent drag. The sieving coefficient is classically used to define the convective transport properties of a membrane for a specific solute. The sieving coefficient (SC) is the ratio between the solute concentration in the filtrate (Cf) and the solute concentration in the plasma water (Cp) in the absence of a diffusion gradient across the membrane.</a:t>
            </a:r>
          </a:p>
          <a:p>
            <a:endParaRPr lang="en-US" altLang="en-US" sz="1000" b="0">
              <a:latin typeface="Arial" panose="020b0604020202020204" pitchFamily="34" charset="0"/>
            </a:endParaRPr>
          </a:p>
          <a:p>
            <a:r>
              <a:rPr lang="en-US" altLang="en-US" sz="1000" b="0">
                <a:latin typeface="Arial" panose="020b0604020202020204" pitchFamily="34" charset="0"/>
              </a:rPr>
              <a:t>The observed (measured) SC values are influenced by interactions between the membrane and blood elements during dialysis. The secondary membrane reduces effective membrane permeability immediately upon exposure to blood in a process known as fouling. In the convective removal of specific solutes, the influence of secondary membrane formation is directly proportional to solute molecular weight. The proteins found in the highest concentrations in the plasma, such as albumin, fibrinogen and immunoglobulins, are the predominant components of the secondary membrane.</a:t>
            </a:r>
          </a:p>
          <a:p>
            <a:endParaRPr lang="en-US" altLang="en-US" sz="1000" b="0">
              <a:latin typeface="Arial" panose="020b0604020202020204" pitchFamily="34" charset="0"/>
            </a:endParaRPr>
          </a:p>
          <a:p>
            <a:r>
              <a:rPr lang="en-US" altLang="en-US" sz="1000" b="0">
                <a:latin typeface="Arial" panose="020b0604020202020204" pitchFamily="34" charset="0"/>
              </a:rPr>
              <a:t>The medium cut-off (MCO) class of filters is a relatively recent entrant to the HD market. As this slide and the next demonstrate, the class targets a permeation profile that more closely approximates that of the glomerulus itself (relative to standard high-flux filters). </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43010" name="Rectangle 2">
            <a:extLst>
              <a:ext uri="{FF2B5EF4-FFF2-40B4-BE49-F238E27FC236}">
                <a16:creationId xmlns:a16="http://schemas.microsoft.com/office/drawing/2014/main" id="{4F73A379-BB8A-4904-AD0A-C3E79961C5B0}"/>
              </a:ext>
            </a:extLst>
          </p:cNvPr>
          <p:cNvSpPr>
            <a:spLocks noGrp="1" noRot="1" noChangeAspect="1" noChangeArrowheads="1" noTextEdit="1"/>
          </p:cNvSpPr>
          <p:nvPr>
            <p:ph type="sldImg"/>
          </p:nvPr>
        </p:nvSpPr>
        <p:spPr>
          <a:xfrm>
            <a:off x="379413" y="696913"/>
            <a:ext cx="6105525" cy="3435350"/>
          </a:xfrm>
          <a:ln cap="flat"/>
        </p:spPr>
      </p:sp>
      <p:sp>
        <p:nvSpPr>
          <p:cNvPr id="43011" name="Rectangle 3">
            <a:extLst>
              <a:ext uri="{FF2B5EF4-FFF2-40B4-BE49-F238E27FC236}">
                <a16:creationId xmlns:a16="http://schemas.microsoft.com/office/drawing/2014/main" id="{978485D7-71E2-47C5-B005-97E0835C0EF4}"/>
              </a:ext>
            </a:extLst>
          </p:cNvPr>
          <p:cNvSpPr>
            <a:spLocks noGrp="1" noChangeArrowheads="1"/>
          </p:cNvSpPr>
          <p:nvPr>
            <p:ph type="body" idx="1"/>
          </p:nvPr>
        </p:nvSpPr>
        <p:spPr>
          <a:noFill/>
          <a:extLst>
            <a:ext uri="{91240B29-F687-4F45-9708-019B960494DF}">
              <a14:hiddenLine xmlns:a14="http://schemas.microsoft.com/office/drawing/2010/main" w="9525">
                <a:solidFill>
                  <a:schemeClr val="tx1"/>
                </a:solidFill>
                <a:miter lim="800000"/>
                <a:headEnd/>
                <a:tailEnd/>
              </a14:hiddenLine>
            </a:ext>
          </a:extLst>
        </p:spPr>
        <p:txBody>
          <a:bodyPr/>
          <a:lstStyle/>
          <a:p>
            <a:r>
              <a:rPr lang="en-US" altLang="en-US"/>
              <a:t>As mentioned before, contemporary dialyzer classification systems incorporate both water and solute permeability parameters. This scheme combines water permeability with sieving coefficient values for both </a:t>
            </a:r>
            <a:r>
              <a:rPr lang="en-US" altLang="en-US">
                <a:solidFill>
                  <a:schemeClr val="tx1">
                    <a:lumMod val="65000"/>
                    <a:lumOff val="35000"/>
                  </a:schemeClr>
                </a:solidFill>
                <a:latin typeface="Arial" panose="020b0604020202020204" pitchFamily="34" charset="0"/>
                <a:cs typeface="Arial" panose="020b0604020202020204" pitchFamily="34" charset="0"/>
              </a:rPr>
              <a:t>β</a:t>
            </a:r>
            <a:r>
              <a:rPr lang="en-US" altLang="en-US"/>
              <a:t>2-microglobulin and albumin. It should be noted that these values reflect the “virgin” state of a dialyzer (i.e., before the membrane has been exposed to blood). As discussed previously and subsequently, the adsorption of plasma proteins to the membrane surface substantially decreases both the water and solute permeability of a dialyzer. </a:t>
            </a:r>
          </a:p>
          <a:p>
            <a:endParaRPr lang="en-US" altLang="en-US"/>
          </a:p>
          <a:p>
            <a:r>
              <a:rPr lang="en-US" altLang="en-US"/>
              <a:t>The protein-leaking, high cut-off (HCO), and MCO classes are all relatively new adaptations of high permeability filters having various combinations of water and solute permeability. The first two classes are generally associated with albumin losses that exceed acceptable clinical limits for chronic HD and will not be discussed further.</a:t>
            </a:r>
          </a:p>
          <a:p>
            <a:endParaRPr lang="en-US" altLang="en-US"/>
          </a:p>
          <a:p>
            <a:r>
              <a:rPr lang="en-US" altLang="en-US"/>
              <a:t>Please see slide #48 for further context.  </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Secondary membrane formation is an important consideration in the evaluation of higher permeability dialyzers. This slide shows the relative dimensions and blood concentrations of two representative proteins: </a:t>
            </a:r>
            <a:r>
              <a:rPr lang="en-US" altLang="en-US"/>
              <a:t>the 20 nm peptidic middle molecule mentioned on slide 14 (represented by the spherical molecules) and fibrinogen (the rod-like dark structures residing on the membrane surface). While fibrinogen is far too large to enter the pore structure of a high permeability membrane, it is a prominent component of the layer of proteins adsorbed to the membrane surface after contact with blood. While the mechanism by which fibrinogen and other large plasma proteins comprising the secondary membrane alter native membrane permeability, decreased pore access for molecules like the peptidic middle molecule due to pore “blockade” probably plays an important role. </a:t>
            </a:r>
            <a:endParaRPr lang="en-US"/>
          </a:p>
        </p:txBody>
      </p:sp>
      <p:sp>
        <p:nvSpPr>
          <p:cNvPr id="4" name="Slide Number Placeholder 3"/>
          <p:cNvSpPr>
            <a:spLocks noGrp="1"/>
          </p:cNvSpPr>
          <p:nvPr>
            <p:ph type="sldNum" sz="quarter" idx="5"/>
          </p:nvPr>
        </p:nvSpPr>
        <p:spPr/>
        <p:txBody>
          <a:bodyPr/>
          <a:lstStyle/>
          <a:p>
            <a:fld id="{55F2DACD-BB36-F445-A070-9F1BBA6F95DB}" type="slidenum">
              <a:rPr lang="en-US" smtClean="0"/>
              <a:t>41</a:t>
            </a:fld>
            <a:endParaRPr lang="en-US"/>
          </a:p>
        </p:txBody>
      </p:sp>
    </p:spTree>
    <p:extLst>
      <p:ext uri="{BB962C8B-B14F-4D97-AF65-F5344CB8AC3E}">
        <p14:creationId val="3853581580"/>
      </p:ext>
    </p:extLst>
  </p:cSld>
  <p:clrMapOvr>
    <a:masterClrMapping/>
  </p:clrMapOvr>
</p:notes>
</file>

<file path=ppt/notesSlides/notesSlide38.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61442" name="Segnaposto immagine diapositiva 1">
            <a:extLst>
              <a:ext uri="{FF2B5EF4-FFF2-40B4-BE49-F238E27FC236}">
                <a16:creationId xmlns:a16="http://schemas.microsoft.com/office/drawing/2014/main" id="{177AB35D-998E-4BC9-AEC8-7A760A0BC273}"/>
              </a:ext>
            </a:extLst>
          </p:cNvPr>
          <p:cNvSpPr>
            <a:spLocks noGrp="1" noRot="1" noChangeAspect="1" noChangeArrowheads="1" noTextEdit="1"/>
          </p:cNvSpPr>
          <p:nvPr>
            <p:ph type="sldImg"/>
          </p:nvPr>
        </p:nvSpPr>
        <p:spPr>
          <a:xfrm>
            <a:off x="365125" y="690563"/>
            <a:ext cx="6127750" cy="3448050"/>
          </a:xfrm>
        </p:spPr>
      </p:sp>
      <p:sp>
        <p:nvSpPr>
          <p:cNvPr id="61443" name="Segnaposto note 2">
            <a:extLst>
              <a:ext uri="{FF2B5EF4-FFF2-40B4-BE49-F238E27FC236}">
                <a16:creationId xmlns:a16="http://schemas.microsoft.com/office/drawing/2014/main" id="{140433E7-DD4B-4759-B66F-9B3E1999DB3A}"/>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t>As suggested on the previous slide, proteins found at highest concentration in the blood (albumin, immunoglobulins, and fibrinogen) are the primary components of the secondary membrane. </a:t>
            </a:r>
            <a:endParaRPr lang="it-IT" altLang="en-US"/>
          </a:p>
        </p:txBody>
      </p:sp>
      <p:sp>
        <p:nvSpPr>
          <p:cNvPr id="61444" name="Segnaposto numero diapositiva 3">
            <a:extLst>
              <a:ext uri="{FF2B5EF4-FFF2-40B4-BE49-F238E27FC236}">
                <a16:creationId xmlns:a16="http://schemas.microsoft.com/office/drawing/2014/main" id="{27BCA699-20BF-4FD7-BFA6-1DA2B5E67703}"/>
              </a:ext>
            </a:extLst>
          </p:cNvPr>
          <p:cNvSpPr>
            <a:spLocks noGrp="1"/>
          </p:cNvSpPr>
          <p:nvPr>
            <p:ph type="sldNum" sz="quarter" idx="4294967295"/>
          </p:nvPr>
        </p:nvSpPr>
        <p:spPr bwMode="auto">
          <a:xfrm>
            <a:off x="3884613" y="8737600"/>
            <a:ext cx="2971800" cy="4603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65" tIns="47783" rIns="95565" bIns="47783"/>
          <a:lstStyle>
            <a:lvl1pPr>
              <a:spcBef>
                <a:spcPct val="30000"/>
              </a:spcBef>
              <a:defRPr sz="1200">
                <a:solidFill>
                  <a:schemeClr val="tx1"/>
                </a:solidFill>
                <a:latin typeface="Times New Roman" panose="02020603050405020304" pitchFamily="18" charset="0"/>
              </a:defRPr>
            </a:lvl1pPr>
            <a:lvl2pPr marL="776288" indent="-298450">
              <a:spcBef>
                <a:spcPct val="30000"/>
              </a:spcBef>
              <a:defRPr sz="1200">
                <a:solidFill>
                  <a:schemeClr val="tx1"/>
                </a:solidFill>
                <a:latin typeface="Times New Roman" panose="02020603050405020304" pitchFamily="18" charset="0"/>
              </a:defRPr>
            </a:lvl2pPr>
            <a:lvl3pPr marL="1193800" indent="-238125">
              <a:spcBef>
                <a:spcPct val="30000"/>
              </a:spcBef>
              <a:defRPr sz="1200">
                <a:solidFill>
                  <a:schemeClr val="tx1"/>
                </a:solidFill>
                <a:latin typeface="Times New Roman" panose="02020603050405020304" pitchFamily="18" charset="0"/>
              </a:defRPr>
            </a:lvl3pPr>
            <a:lvl4pPr marL="1671638" indent="-238125">
              <a:spcBef>
                <a:spcPct val="30000"/>
              </a:spcBef>
              <a:defRPr sz="1200">
                <a:solidFill>
                  <a:schemeClr val="tx1"/>
                </a:solidFill>
                <a:latin typeface="Times New Roman" panose="02020603050405020304" pitchFamily="18" charset="0"/>
              </a:defRPr>
            </a:lvl4pPr>
            <a:lvl5pPr marL="2149475" indent="-238125">
              <a:spcBef>
                <a:spcPct val="30000"/>
              </a:spcBef>
              <a:defRPr sz="1200">
                <a:solidFill>
                  <a:schemeClr val="tx1"/>
                </a:solidFill>
                <a:latin typeface="Times New Roman" panose="02020603050405020304" pitchFamily="18" charset="0"/>
              </a:defRPr>
            </a:lvl5pPr>
            <a:lvl6pPr marL="2606675" indent="-238125" eaLnBrk="0" fontAlgn="base" hangingPunct="0">
              <a:spcBef>
                <a:spcPct val="30000"/>
              </a:spcBef>
              <a:spcAft>
                <a:spcPct val="0"/>
              </a:spcAft>
              <a:defRPr sz="1200">
                <a:solidFill>
                  <a:schemeClr val="tx1"/>
                </a:solidFill>
                <a:latin typeface="Times New Roman" panose="02020603050405020304" pitchFamily="18" charset="0"/>
              </a:defRPr>
            </a:lvl6pPr>
            <a:lvl7pPr marL="3063875" indent="-238125" eaLnBrk="0" fontAlgn="base" hangingPunct="0">
              <a:spcBef>
                <a:spcPct val="30000"/>
              </a:spcBef>
              <a:spcAft>
                <a:spcPct val="0"/>
              </a:spcAft>
              <a:defRPr sz="1200">
                <a:solidFill>
                  <a:schemeClr val="tx1"/>
                </a:solidFill>
                <a:latin typeface="Times New Roman" panose="02020603050405020304" pitchFamily="18" charset="0"/>
              </a:defRPr>
            </a:lvl7pPr>
            <a:lvl8pPr marL="3521075" indent="-238125" eaLnBrk="0" fontAlgn="base" hangingPunct="0">
              <a:spcBef>
                <a:spcPct val="30000"/>
              </a:spcBef>
              <a:spcAft>
                <a:spcPct val="0"/>
              </a:spcAft>
              <a:defRPr sz="1200">
                <a:solidFill>
                  <a:schemeClr val="tx1"/>
                </a:solidFill>
                <a:latin typeface="Times New Roman" panose="02020603050405020304" pitchFamily="18" charset="0"/>
              </a:defRPr>
            </a:lvl8pPr>
            <a:lvl9pPr marL="3978275" indent="-238125" eaLnBrk="0" fontAlgn="base" hangingPunct="0">
              <a:spcBef>
                <a:spcPct val="30000"/>
              </a:spcBef>
              <a:spcAft>
                <a:spcPct val="0"/>
              </a:spcAft>
              <a:defRPr sz="1200">
                <a:solidFill>
                  <a:schemeClr val="tx1"/>
                </a:solidFill>
                <a:latin typeface="Times New Roman" panose="02020603050405020304" pitchFamily="18" charset="0"/>
              </a:defRPr>
            </a:lvl9pPr>
          </a:lstStyle>
          <a:p>
            <a:pPr algn="ctr" eaLnBrk="1" hangingPunct="1">
              <a:spcBef>
                <a:spcPct val="0"/>
              </a:spcBef>
            </a:pPr>
            <a:fld id="{99DF98D9-C491-4808-B51C-1D524023C021}" type="slidenum">
              <a:rPr lang="en-US" altLang="en-US" sz="1800">
                <a:solidFill>
                  <a:srgbClr val="000000"/>
                </a:solidFill>
                <a:latin typeface="Arial" panose="020b0604020202020204" pitchFamily="34" charset="0"/>
                <a:cs typeface="Arial" panose="020b0604020202020204" pitchFamily="34" charset="0"/>
              </a:rPr>
              <a:pPr algn="ctr" eaLnBrk="1" hangingPunct="1">
                <a:spcBef>
                  <a:spcPct val="0"/>
                </a:spcBef>
              </a:pPr>
              <a:t>42</a:t>
            </a:fld>
            <a:endParaRPr lang="en-US" altLang="en-US" sz="1800">
              <a:solidFill>
                <a:srgbClr val="000000"/>
              </a:solidFill>
              <a:latin typeface="Arial" panose="020b0604020202020204" pitchFamily="34" charset="0"/>
              <a:cs typeface="Arial" panose="020b060402020202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a:t>
            </a:r>
            <a:r>
              <a:rPr lang="en-US" i="1"/>
              <a:t>in vitro </a:t>
            </a:r>
            <a:r>
              <a:rPr lang="en-US"/>
              <a:t>study using dextrans over a molecular weight range of ~2.5 kDa to 20 kDa demonstrates the impact of secondary membrane formation on the sieving properties of a high-flux synthetic membrane. In this study, the solute permeability of filters that had either been pre-exposed to saline (no secondary membrane) or plasma were evaluated. (The dependent variable, % rejection, is essentially the inverse of sieving coefficient). For example, a 5 kDa dextran has a 0 % rejection value (i.e., sieving coefficient = 1.0) for the filter pre-exposed to saline while the corresponding value for the filter pre-exposed to plasma is approximately 70% (sieving coefficient of 0.3). </a:t>
            </a:r>
          </a:p>
        </p:txBody>
      </p:sp>
      <p:sp>
        <p:nvSpPr>
          <p:cNvPr id="4" name="Slide Number Placeholder 3"/>
          <p:cNvSpPr>
            <a:spLocks noGrp="1"/>
          </p:cNvSpPr>
          <p:nvPr>
            <p:ph type="sldNum" sz="quarter" idx="5"/>
          </p:nvPr>
        </p:nvSpPr>
        <p:spPr/>
        <p:txBody>
          <a:bodyPr/>
          <a:lstStyle/>
          <a:p>
            <a:fld id="{55F2DACD-BB36-F445-A070-9F1BBA6F95DB}" type="slidenum">
              <a:rPr lang="en-US" smtClean="0"/>
              <a:t>43</a:t>
            </a:fld>
            <a:endParaRPr lang="en-US"/>
          </a:p>
        </p:txBody>
      </p:sp>
    </p:spTree>
    <p:extLst>
      <p:ext uri="{BB962C8B-B14F-4D97-AF65-F5344CB8AC3E}">
        <p14:creationId val="645573988"/>
      </p:ext>
    </p:extLst>
  </p:cSld>
  <p:clrMapOvr>
    <a:masterClrMapping/>
  </p:clrMapOvr>
</p:notes>
</file>

<file path=ppt/notesSlides/notesSlide4.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F2DACD-BB36-F445-A070-9F1BBA6F95DB}" type="slidenum">
              <a:rPr lang="en-US" smtClean="0"/>
              <a:t>5</a:t>
            </a:fld>
            <a:endParaRPr lang="en-US"/>
          </a:p>
        </p:txBody>
      </p:sp>
    </p:spTree>
    <p:extLst>
      <p:ext uri="{BB962C8B-B14F-4D97-AF65-F5344CB8AC3E}">
        <p14:creationId val="3672898214"/>
      </p:ext>
    </p:extLst>
  </p:cSld>
  <p:clrMapOvr>
    <a:masterClrMapping/>
  </p:clrMapOvr>
</p:notes>
</file>

<file path=ppt/notesSlides/notesSlide40.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67586" name="Rectangle 2">
            <a:extLst>
              <a:ext uri="{FF2B5EF4-FFF2-40B4-BE49-F238E27FC236}">
                <a16:creationId xmlns:a16="http://schemas.microsoft.com/office/drawing/2014/main" id="{FA2A606B-D404-4B25-96FB-6BA864B5E624}"/>
              </a:ext>
            </a:extLst>
          </p:cNvPr>
          <p:cNvSpPr>
            <a:spLocks noGrp="1" noRot="1" noChangeAspect="1" noChangeArrowheads="1" noTextEdit="1"/>
          </p:cNvSpPr>
          <p:nvPr>
            <p:ph type="sldImg"/>
          </p:nvPr>
        </p:nvSpPr>
        <p:spPr>
          <a:xfrm>
            <a:off x="382588" y="685800"/>
            <a:ext cx="6094412" cy="3429000"/>
          </a:xfrm>
        </p:spPr>
      </p:sp>
      <p:sp>
        <p:nvSpPr>
          <p:cNvPr id="67587" name="Rectangle 3">
            <a:extLst>
              <a:ext uri="{FF2B5EF4-FFF2-40B4-BE49-F238E27FC236}">
                <a16:creationId xmlns:a16="http://schemas.microsoft.com/office/drawing/2014/main" id="{D4A66B0B-00E1-4ACD-A9B3-77BE40413198}"/>
              </a:ext>
            </a:extLst>
          </p:cNvPr>
          <p:cNvSpPr>
            <a:spLocks noGrp="1" noChangeArrowheads="1"/>
          </p:cNvSpPr>
          <p:nvPr>
            <p:ph type="body" idx="1"/>
          </p:nvPr>
        </p:nvSpPr>
        <p:spPr>
          <a:xfrm>
            <a:off x="685800" y="4343400"/>
            <a:ext cx="5486400" cy="4114800"/>
          </a:xfrm>
          <a:noFill/>
        </p:spPr>
        <p:txBody>
          <a:bodyPr lIns="91751" tIns="45876" rIns="91751" bIns="45876"/>
          <a:lstStyle/>
          <a:p>
            <a:r>
              <a:rPr lang="en-US" altLang="en-US" sz="1000" b="0">
                <a:latin typeface="Arial" panose="020b0604020202020204" pitchFamily="34" charset="0"/>
              </a:rPr>
              <a:t>In convective modalities, high shear rates attenuate the effects of the secondary membrane with the sieving coefficient (SC) approximating the ideal value of the reciprocal of the rejection coefficient of the membrane (R). </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3554" name="Rectangle 2">
            <a:extLst>
              <a:ext uri="{FF2B5EF4-FFF2-40B4-BE49-F238E27FC236}">
                <a16:creationId xmlns:a16="http://schemas.microsoft.com/office/drawing/2014/main" id="{F31EDD23-31A6-4B92-B28B-D10CD44DEB37}"/>
              </a:ext>
            </a:extLst>
          </p:cNvPr>
          <p:cNvSpPr>
            <a:spLocks noGrp="1" noRot="1" noChangeAspect="1" noChangeArrowheads="1" noTextEdit="1"/>
          </p:cNvSpPr>
          <p:nvPr>
            <p:ph type="sldImg"/>
          </p:nvPr>
        </p:nvSpPr>
        <p:spPr>
          <a:xfrm>
            <a:off x="379413" y="696913"/>
            <a:ext cx="6105525" cy="3435350"/>
          </a:xfrm>
          <a:ln cap="flat"/>
        </p:spPr>
      </p:sp>
      <p:sp>
        <p:nvSpPr>
          <p:cNvPr id="23555" name="Rectangle 3">
            <a:extLst>
              <a:ext uri="{FF2B5EF4-FFF2-40B4-BE49-F238E27FC236}">
                <a16:creationId xmlns:a16="http://schemas.microsoft.com/office/drawing/2014/main" id="{BE90C002-1265-4473-8FC2-F7B0E3E5FC0B}"/>
              </a:ext>
            </a:extLst>
          </p:cNvPr>
          <p:cNvSpPr>
            <a:spLocks noGrp="1" noChangeArrowheads="1"/>
          </p:cNvSpPr>
          <p:nvPr>
            <p:ph type="body" idx="1"/>
          </p:nvPr>
        </p:nvSpPr>
        <p:spPr>
          <a:noFill/>
          <a:extLst>
            <a:ext uri="{91240B29-F687-4F45-9708-019B960494DF}">
              <a14:hiddenLine xmlns:a14="http://schemas.microsoft.com/office/drawing/2010/main" w="9525">
                <a:solidFill>
                  <a:schemeClr val="tx1"/>
                </a:solidFill>
                <a:miter lim="800000"/>
                <a:headEnd/>
                <a:tailEnd/>
              </a14:hiddenLine>
            </a:ext>
          </a:extLst>
        </p:spPr>
        <p:txBody>
          <a:bodyPr/>
          <a:lstStyle/>
          <a:p>
            <a:r>
              <a:rPr lang="en-US" altLang="en-US"/>
              <a:t>In typical hemodialysis operating conditions, the water permeability characteristics for a standard high-flux dialyzer result in a fairly large drop in the blood compartment axial pressure during treatment. The pressure drop is sufficiently large that, at some point along the length of the dialyzer, the blood compartment pressure is less than the dialysate compartment pressure in normal operating conditions. Thus, especially considering the oncotic effects of plasma proteins in the blood compartment, there is a point at which the ultrafiltrate begins to be driven from the dialysate to the blood, as opposed to the “standard” (blood–dialysate) direction in the more proximal part of the dialyzer. In fact, this combination of filtration and “backfiltration” is considered to be the predominant mechanism by which larger compounds are removed during standard high-flux hemodialysis, as explained further below. </a:t>
            </a:r>
          </a:p>
          <a:p>
            <a:endParaRPr lang="en-US" altLang="en-US"/>
          </a:p>
          <a:p>
            <a:r>
              <a:rPr lang="en-US" altLang="en-US"/>
              <a:t>The concentration of a molecule that is removed from the blood by convection in the proximal part of a high-flux dialyzer is substantially reduced once it crosses the membrane owing to the combination of sieving and the diluting effect of dialysate flow. When a portion of the dialysate is reinfused back into the blood as backfiltrate in the distal segment of the dialyzer, the amount of solute re-infused by solvent drag is negligible compared with that removed in the proximal part of the dialyzer owing to the blood–dialysate concentration difference, even if the filtration and backfiltration rates are similar. In fact, the reinfused fluid can be considered an “internal” substitution fluid because the concentration of the solute of interest is essentially zero. As such, this mechanism has been termed “internal hemodiafiltration” or, more commonly, internal filtration. </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indicated previously, a decrease in inner fiber diameter enhances internal filtration by increasing axial pressure drop. Maximizing the extent of internal filtration during high-flux hemodialysis through a combination of increased membrane permeability (increased pore size) and higher axial blood compartment resistance (decreased hollow-fiber inner diameter) can provide clinically meaningful increases in large-solute clearance. Internal filtration rates are estimated to be as high as 60 ml/min (~3.5 l/h), and new membrane designs may be able to extend this range. </a:t>
            </a:r>
          </a:p>
        </p:txBody>
      </p:sp>
      <p:sp>
        <p:nvSpPr>
          <p:cNvPr id="4" name="Slide Number Placeholder 3"/>
          <p:cNvSpPr>
            <a:spLocks noGrp="1"/>
          </p:cNvSpPr>
          <p:nvPr>
            <p:ph type="sldNum" sz="quarter" idx="5"/>
          </p:nvPr>
        </p:nvSpPr>
        <p:spPr/>
        <p:txBody>
          <a:bodyPr/>
          <a:lstStyle/>
          <a:p>
            <a:fld id="{55F2DACD-BB36-F445-A070-9F1BBA6F95DB}" type="slidenum">
              <a:rPr lang="en-US" smtClean="0"/>
              <a:t>47</a:t>
            </a:fld>
            <a:endParaRPr lang="en-US"/>
          </a:p>
        </p:txBody>
      </p:sp>
    </p:spTree>
    <p:extLst>
      <p:ext uri="{BB962C8B-B14F-4D97-AF65-F5344CB8AC3E}">
        <p14:creationId val="212656441"/>
      </p:ext>
    </p:extLst>
  </p:cSld>
  <p:clrMapOvr>
    <a:masterClrMapping/>
  </p:clrMapOvr>
</p:notes>
</file>

<file path=ppt/notesSlides/notesSlide43.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ct val="0"/>
              </a:spcBef>
              <a:spcAft>
                <a:spcPct val="0"/>
              </a:spcAft>
              <a:buClrTx/>
              <a:buSzTx/>
              <a:buFontTx/>
              <a:buNone/>
              <a:defRPr/>
            </a:pPr>
            <a:r>
              <a:rPr lang="en-US"/>
              <a:t>A new parameter, the “molecular weight retention onset” (MWRO) index, is generated from a standard solute sieving coefficient versus molecular weight profile, as with the classic molecular weight cutoff (MWCO). The MWRO is defined as the molecular weight at which the SC value first reaches 0.9 (whereas the MWCO corresponds to a SC of 0.1). The MWRO index, which provides insights about pore size distribution, supplements information provided by the MWCO, which is primarily correlated with mean pore size. The steepness of the sieving coefficient versus molecular weight profile is determined mostly by the proximity of the values of these two parameters. A classification scheme has been proposed in which the MWCO and the MWRO are utilized in combination to define different dialyzer classes. </a:t>
            </a:r>
          </a:p>
          <a:p>
            <a:endParaRPr lang="en-US"/>
          </a:p>
          <a:p>
            <a:r>
              <a:rPr lang="en-US"/>
              <a:t>In this figure, pore size distribution curves are schematically depicted for three classes of membranes, high flux (HF), medium cut-off (MCO) and high cut-off (HCO), as well as their sieving coefficient (SC) profiles (part d). As the interval between molecular weight retention onset (MWRO) and molecular weight cut-off (MWCO) decreases, the profile of the curve becomes steeper, increasing the removal of large uremic toxins (such as β2-microglobulin (β2m)) while decreasing the loss of albumin. A low-flux (LF) membrane is shown for comparison. Although standard high-flux membranes made the development of convective therapies possible, MCO membranes represent the basis for a new diffusion-based therapy called “expanded hemodialysis”. (B12, vitamin B12)</a:t>
            </a:r>
          </a:p>
        </p:txBody>
      </p:sp>
      <p:sp>
        <p:nvSpPr>
          <p:cNvPr id="4" name="Slide Number Placeholder 3"/>
          <p:cNvSpPr>
            <a:spLocks noGrp="1"/>
          </p:cNvSpPr>
          <p:nvPr>
            <p:ph type="sldNum" sz="quarter" idx="5"/>
          </p:nvPr>
        </p:nvSpPr>
        <p:spPr/>
        <p:txBody>
          <a:bodyPr/>
          <a:lstStyle/>
          <a:p>
            <a:fld id="{55F2DACD-BB36-F445-A070-9F1BBA6F95DB}" type="slidenum">
              <a:rPr lang="en-US" smtClean="0"/>
              <a:t>48</a:t>
            </a:fld>
            <a:endParaRPr lang="en-US"/>
          </a:p>
        </p:txBody>
      </p:sp>
    </p:spTree>
    <p:extLst>
      <p:ext uri="{BB962C8B-B14F-4D97-AF65-F5344CB8AC3E}">
        <p14:creationId val="392808805"/>
      </p:ext>
    </p:extLst>
  </p:cSld>
  <p:clrMapOvr>
    <a:masterClrMapping/>
  </p:clrMapOvr>
</p:notes>
</file>

<file path=ppt/notesSlides/notesSlide44.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3554" name="Rectangle 2">
            <a:extLst>
              <a:ext uri="{FF2B5EF4-FFF2-40B4-BE49-F238E27FC236}">
                <a16:creationId xmlns:a16="http://schemas.microsoft.com/office/drawing/2014/main" id="{F31EDD23-31A6-4B92-B28B-D10CD44DEB37}"/>
              </a:ext>
            </a:extLst>
          </p:cNvPr>
          <p:cNvSpPr>
            <a:spLocks noGrp="1" noRot="1" noChangeAspect="1" noChangeArrowheads="1" noTextEdit="1"/>
          </p:cNvSpPr>
          <p:nvPr>
            <p:ph type="sldImg"/>
          </p:nvPr>
        </p:nvSpPr>
        <p:spPr>
          <a:xfrm>
            <a:off x="379413" y="696913"/>
            <a:ext cx="6105525" cy="3435350"/>
          </a:xfrm>
          <a:ln cap="flat"/>
        </p:spPr>
      </p:sp>
      <p:sp>
        <p:nvSpPr>
          <p:cNvPr id="23555" name="Rectangle 3">
            <a:extLst>
              <a:ext uri="{FF2B5EF4-FFF2-40B4-BE49-F238E27FC236}">
                <a16:creationId xmlns:a16="http://schemas.microsoft.com/office/drawing/2014/main" id="{BE90C002-1265-4473-8FC2-F7B0E3E5FC0B}"/>
              </a:ext>
            </a:extLst>
          </p:cNvPr>
          <p:cNvSpPr>
            <a:spLocks noGrp="1" noChangeArrowheads="1"/>
          </p:cNvSpPr>
          <p:nvPr>
            <p:ph type="body" idx="1"/>
          </p:nvPr>
        </p:nvSpPr>
        <p:spPr>
          <a:noFill/>
          <a:extLst>
            <a:ext uri="{91240B29-F687-4F45-9708-019B960494DF}">
              <a14:hiddenLine xmlns:a14="http://schemas.microsoft.com/office/drawing/2010/main" w="9525">
                <a:solidFill>
                  <a:schemeClr val="tx1"/>
                </a:solidFill>
                <a:miter lim="800000"/>
                <a:headEnd/>
                <a:tailEnd/>
              </a14:hiddenLine>
            </a:ext>
          </a:extLst>
        </p:spPr>
        <p:txBody>
          <a:bodyPr/>
          <a:lstStyle/>
          <a:p>
            <a:r>
              <a:rPr lang="en-US" altLang="en-US"/>
              <a:t>For dialyzers used in the hemodialysis mode, adaptations in membrane permeability and inner diameter can achieve a significant increase in the clearance of middle and large molecular weight uremic solutes through modulation of internal filtration rates. A second, more established approach to achieve the same goal is online hemodiafiltration (OLHDF), for which the growth rate in incident patients exceeds that of HD. This slide demonstrates a foundational principle of HDF. The general idea of HDF is to apply an ultrafiltration rate far in excess of a patient’s net fluid removal requirements, with the goal of significantly enhancing convective solute clearance. (As discussed subsequently, the two most important determinants of convective clearance for a given solute are sieving coefficient and ultrafiltration rate). Of course, to prevent volume depletion, most of the ultrafiltrate losses have to be “replaced” with replacement (“substitution”) fluid – as discussed, this intravenous-quality fluid is generated by the dialysis machine “online” through a series of membrane filtration steps. </a:t>
            </a:r>
          </a:p>
          <a:p>
            <a:endParaRPr lang="en-US" altLang="en-US"/>
          </a:p>
          <a:p>
            <a:r>
              <a:rPr lang="en-US" altLang="en-US"/>
              <a:t>Small solutes are already efficiently removed by diffusion-based HD and, as the slide indicates, the net effect of incorporating a substantial convective component is very modest. For each solute in the figure, the gray and black areas correspond to the diffusive and convective components of clearance, respectively. Even with an ultrafiltration rate of 90 mL/min (~6 L/hr), a net increase of only ~10% in urea clearance is observed. This can be explained by two phenomena. One is that the additional contribution to clearance that convection provides reduces the blood urea concentration within the hollow fiber – this reduces the transmembrane urea concentration gradient, thus actually </a:t>
            </a:r>
            <a:r>
              <a:rPr lang="en-US" altLang="en-US" i="1"/>
              <a:t>decreasing </a:t>
            </a:r>
            <a:r>
              <a:rPr lang="en-US" altLang="en-US"/>
              <a:t>diffusive clearance. The other phenomenon is related to the post-dilution mode that is typically used for substitution fluid administration in OLHDF. In this mode, blood hematocrit and viscosity substantially increase along the length of the hollow fiber due to ultrafiltration of blood, resulting in an increase in diffusive mass transfer resistance in the blood compartment. </a:t>
            </a:r>
          </a:p>
          <a:p>
            <a:endParaRPr lang="en-US" altLang="en-US"/>
          </a:p>
          <a:p>
            <a:r>
              <a:rPr lang="en-US" altLang="en-US"/>
              <a:t>The above two phenomena are also relevant for larger molecules (MW of vitamin B12 and inulin is 1350 and 5200 Da, respectively). However, diffusive clearance is modest at baseline and the additional convective clearance achieved with high ultrafiltration rates results in a greater impact on clearance for these solutes on a relative basis. Specifically, net vitamin B12 and inulin clearance values increase from the baseline diffusive mode by ~50% and 100%, respectively. </a:t>
            </a:r>
          </a:p>
        </p:txBody>
      </p:sp>
    </p:spTree>
    <p:extLst>
      <p:ext uri="{BB962C8B-B14F-4D97-AF65-F5344CB8AC3E}">
        <p14:creationId val="80651954"/>
      </p:ext>
    </p:extLst>
  </p:cSld>
  <p:clrMapOvr>
    <a:masterClrMapping/>
  </p:clrMapOvr>
</p:notes>
</file>

<file path=ppt/notesSlides/notesSlide45.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7650" name="Rectangle 2">
            <a:extLst>
              <a:ext uri="{FF2B5EF4-FFF2-40B4-BE49-F238E27FC236}">
                <a16:creationId xmlns:a16="http://schemas.microsoft.com/office/drawing/2014/main" id="{5D9C08E7-DED0-4178-B72E-F2BD6EBBCD97}"/>
              </a:ext>
            </a:extLst>
          </p:cNvPr>
          <p:cNvSpPr>
            <a:spLocks noGrp="1" noRot="1" noChangeAspect="1" noChangeArrowheads="1" noTextEdit="1"/>
          </p:cNvSpPr>
          <p:nvPr>
            <p:ph type="sldImg"/>
          </p:nvPr>
        </p:nvSpPr>
        <p:spPr>
          <a:ln cap="flat"/>
        </p:spPr>
      </p:sp>
      <p:sp>
        <p:nvSpPr>
          <p:cNvPr id="27651" name="Rectangle 3">
            <a:extLst>
              <a:ext uri="{FF2B5EF4-FFF2-40B4-BE49-F238E27FC236}">
                <a16:creationId xmlns:a16="http://schemas.microsoft.com/office/drawing/2014/main" id="{93E33C00-9E4D-4902-8DC7-5EB73BE320B3}"/>
              </a:ext>
            </a:extLst>
          </p:cNvPr>
          <p:cNvSpPr>
            <a:spLocks noGrp="1" noChangeArrowheads="1"/>
          </p:cNvSpPr>
          <p:nvPr>
            <p:ph type="body" idx="1"/>
          </p:nvPr>
        </p:nvSpPr>
        <p:spPr>
          <a:noFill/>
        </p:spPr>
        <p:txBody>
          <a:bodyPr/>
          <a:lstStyle/>
          <a:p>
            <a:r>
              <a:rPr lang="en-US" altLang="en-US"/>
              <a:t>As mentioned, the large volume of substitution fluid for an OLHDF treatment is generated by sequential filtration of dialysate to produce ultrapure dialysate initially and then intravenous-quality infusate for substitution. </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44034" name="Rectangle 2">
            <a:extLst>
              <a:ext uri="{FF2B5EF4-FFF2-40B4-BE49-F238E27FC236}">
                <a16:creationId xmlns:a16="http://schemas.microsoft.com/office/drawing/2014/main" id="{914F658B-D953-4E5D-B73A-808B05EA1DD7}"/>
              </a:ext>
            </a:extLst>
          </p:cNvPr>
          <p:cNvSpPr>
            <a:spLocks noGrp="1" noRot="1" noChangeAspect="1" noChangeArrowheads="1" noTextEdit="1"/>
          </p:cNvSpPr>
          <p:nvPr>
            <p:ph type="sldImg"/>
          </p:nvPr>
        </p:nvSpPr>
        <p:spPr>
          <a:ln cap="flat"/>
        </p:spPr>
      </p:sp>
      <p:sp>
        <p:nvSpPr>
          <p:cNvPr id="44035" name="Rectangle 3">
            <a:extLst>
              <a:ext uri="{FF2B5EF4-FFF2-40B4-BE49-F238E27FC236}">
                <a16:creationId xmlns:a16="http://schemas.microsoft.com/office/drawing/2014/main" id="{FC1E840C-FE76-4CAB-A3FE-3C9376122A98}"/>
              </a:ext>
            </a:extLst>
          </p:cNvPr>
          <p:cNvSpPr>
            <a:spLocks noGrp="1" noChangeArrowheads="1"/>
          </p:cNvSpPr>
          <p:nvPr>
            <p:ph type="body" idx="1"/>
          </p:nvPr>
        </p:nvSpPr>
        <p:spPr>
          <a:noFill/>
        </p:spPr>
        <p:txBody>
          <a:bodyPr/>
          <a:lstStyle/>
          <a:p>
            <a:pPr marL="0" marR="0" lvl="0" indent="0" algn="l" defTabSz="457200" rtl="0" eaLnBrk="1" fontAlgn="auto" latinLnBrk="0" hangingPunct="1">
              <a:lnSpc>
                <a:spcPct val="100000"/>
              </a:lnSpc>
              <a:spcBef>
                <a:spcPct val="0"/>
              </a:spcBef>
              <a:spcAft>
                <a:spcPct val="0"/>
              </a:spcAft>
              <a:buClrTx/>
              <a:buSzTx/>
              <a:buFontTx/>
              <a:buNone/>
              <a:defRPr/>
            </a:pPr>
            <a:r>
              <a:rPr lang="en-US" altLang="en-US"/>
              <a:t>The predominant mode for OLHDF is post-dilution because this is the most efficient way to obtain desired solute clearances. (In this case, efficiency is measured by the volume of substitution fluid required to produce a target clearance.) As the slide indicates, convective clearance is largely a function of ultrafiltration rate and sieving coefficient. However, OLHDF modes that involve some degree of pre-dilution (either pure or mixed) result necessarily in decreased solute concentrations in the blood entering the filter (in comparison to the patient’s blood concentration of a particular solute). The lowered blood solute concentrations in the hollow fiber lumens resulting from dilution inherently reduces the treatment efficiency. To compensate for this inefficiency effect, higher ultrafiltration rates (and, therefore, substitution fluid rates) are required in pre-dilution and mixed-dilution HDF to achieve similar solute clearances as those produced in post-dilution HDF. </a:t>
            </a:r>
          </a:p>
          <a:p>
            <a:endParaRPr lang="en-US" altLang="en-US"/>
          </a:p>
          <a:p>
            <a:r>
              <a:rPr lang="en-US" altLang="en-US"/>
              <a:t>While the post-dilution mode is most efficient from a solute clearance/fluid requirement perspective, a number of factors can cause degradation of filter performance over time, as shown in this slide. Filtration fraction is a measure of the extent to which the blood compartment is being hemoconcentrated. Hemoconcentration promotes not only filter clotting (due to a higher concentration of RBCs) but also membrane fouling (essentially accelerated secondary membrane formation due to a high concentration of plasma proteins at the membrane surface). In turn, clotting of a certain percentage of the hollow fibers results in reduced cross-sectional fiber bundle area and increased resistance to blood flow from end-to-end (“E-E”). Likewise, membrane fouling can result in increased TMP.</a:t>
            </a:r>
          </a:p>
          <a:p>
            <a:endParaRPr lang="en-US" altLang="en-US"/>
          </a:p>
          <a:p>
            <a:r>
              <a:rPr lang="en-US" altLang="en-US"/>
              <a:t>Modern HD machines used for OLHDF have relatively sophisticated feedback algorithms that measure several parameters with the goal of attenuating these phenomena. </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3554" name="Rectangle 2">
            <a:extLst>
              <a:ext uri="{FF2B5EF4-FFF2-40B4-BE49-F238E27FC236}">
                <a16:creationId xmlns:a16="http://schemas.microsoft.com/office/drawing/2014/main" id="{F31EDD23-31A6-4B92-B28B-D10CD44DEB37}"/>
              </a:ext>
            </a:extLst>
          </p:cNvPr>
          <p:cNvSpPr>
            <a:spLocks noGrp="1" noRot="1" noChangeAspect="1" noChangeArrowheads="1" noTextEdit="1"/>
          </p:cNvSpPr>
          <p:nvPr>
            <p:ph type="sldImg"/>
          </p:nvPr>
        </p:nvSpPr>
        <p:spPr>
          <a:xfrm>
            <a:off x="379413" y="696913"/>
            <a:ext cx="6105525" cy="3435350"/>
          </a:xfrm>
          <a:ln cap="flat"/>
        </p:spPr>
      </p:sp>
      <p:sp>
        <p:nvSpPr>
          <p:cNvPr id="23555" name="Rectangle 3">
            <a:extLst>
              <a:ext uri="{FF2B5EF4-FFF2-40B4-BE49-F238E27FC236}">
                <a16:creationId xmlns:a16="http://schemas.microsoft.com/office/drawing/2014/main" id="{BE90C002-1265-4473-8FC2-F7B0E3E5FC0B}"/>
              </a:ext>
            </a:extLst>
          </p:cNvPr>
          <p:cNvSpPr>
            <a:spLocks noGrp="1" noChangeArrowheads="1"/>
          </p:cNvSpPr>
          <p:nvPr>
            <p:ph type="body" idx="1"/>
          </p:nvPr>
        </p:nvSpPr>
        <p:spPr>
          <a:noFill/>
          <a:extLst>
            <a:ext uri="{91240B29-F687-4F45-9708-019B960494DF}">
              <a14:hiddenLine xmlns:a14="http://schemas.microsoft.com/office/drawing/2010/main" w="9525">
                <a:solidFill>
                  <a:schemeClr val="tx1"/>
                </a:solidFill>
                <a:miter lim="800000"/>
                <a:headEnd/>
                <a:tailEnd/>
              </a14:hiddenLine>
            </a:ext>
          </a:extLst>
        </p:spPr>
        <p:txBody>
          <a:bodyPr/>
          <a:lstStyle/>
          <a:p>
            <a:pPr algn="l"/>
            <a:r>
              <a:rPr lang="de-DE" sz="1200"/>
              <a:t>In this crossover study, 39 ESRD patients were treated with either online HDF (average convective dose, 24 L; 2.0 m</a:t>
            </a:r>
            <a:r>
              <a:rPr lang="de-DE" sz="1200" baseline="30000"/>
              <a:t>2</a:t>
            </a:r>
            <a:r>
              <a:rPr lang="de-DE" sz="1200"/>
              <a:t> polysulfone high-flux filter; ) or HD with a 1.7 m</a:t>
            </a:r>
            <a:r>
              <a:rPr lang="de-DE" sz="1200" baseline="30000"/>
              <a:t>2</a:t>
            </a:r>
            <a:r>
              <a:rPr lang="de-DE" sz="1200"/>
              <a:t> PAES/PVP MCO filter. The blood flow rate in both arms was 400 mL/min and treatment duration was 4.3-4.4 hrs on average. Overall clearance, defined as mass removal for an entire treatment divided by area under the curve for the concentration vs time profile, was estimated for a series of middle/large molecular uremic toxins ranging in molecular weight from 12 kDa to 45 kDa. For all molecules, clearance was significantly higher in the MCO arm, with the percent differences between the two arms generally larger as solute molecular weight increased.  </a:t>
            </a:r>
          </a:p>
        </p:txBody>
      </p:sp>
    </p:spTree>
    <p:extLst>
      <p:ext uri="{BB962C8B-B14F-4D97-AF65-F5344CB8AC3E}">
        <p14:creationId val="1069876881"/>
      </p:ext>
    </p:extLst>
  </p:cSld>
  <p:clrMapOvr>
    <a:masterClrMapping/>
  </p:clrMapOvr>
</p:notes>
</file>

<file path=ppt/notesSlides/notesSlide48.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F2DACD-BB36-F445-A070-9F1BBA6F95DB}" type="slidenum">
              <a:rPr lang="en-US" smtClean="0"/>
              <a:t>53</a:t>
            </a:fld>
            <a:endParaRPr lang="en-US"/>
          </a:p>
        </p:txBody>
      </p:sp>
    </p:spTree>
    <p:extLst>
      <p:ext uri="{BB962C8B-B14F-4D97-AF65-F5344CB8AC3E}">
        <p14:creationId val="745789650"/>
      </p:ext>
    </p:extLst>
  </p:cSld>
  <p:clrMapOvr>
    <a:masterClrMapping/>
  </p:clrMapOvr>
</p:notes>
</file>

<file path=ppt/notesSlides/notesSlide49.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F2DACD-BB36-F445-A070-9F1BBA6F95DB}" type="slidenum">
              <a:rPr lang="en-US" smtClean="0"/>
              <a:t>54</a:t>
            </a:fld>
            <a:endParaRPr lang="en-US"/>
          </a:p>
        </p:txBody>
      </p:sp>
    </p:spTree>
    <p:extLst>
      <p:ext uri="{BB962C8B-B14F-4D97-AF65-F5344CB8AC3E}">
        <p14:creationId val="2775179464"/>
      </p:ext>
    </p:extLst>
  </p:cSld>
  <p:clrMapOvr>
    <a:masterClrMapping/>
  </p:clrMapOvr>
</p:notes>
</file>

<file path=ppt/notesSlides/notesSlide5.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F2DACD-BB36-F445-A070-9F1BBA6F95DB}" type="slidenum">
              <a:rPr lang="en-US" smtClean="0"/>
              <a:t>6</a:t>
            </a:fld>
            <a:endParaRPr lang="en-US"/>
          </a:p>
        </p:txBody>
      </p:sp>
    </p:spTree>
    <p:extLst>
      <p:ext uri="{BB962C8B-B14F-4D97-AF65-F5344CB8AC3E}">
        <p14:creationId val="3918015173"/>
      </p:ext>
    </p:extLst>
  </p:cSld>
  <p:clrMapOvr>
    <a:masterClrMapping/>
  </p:clrMapOvr>
</p:notes>
</file>

<file path=ppt/notesSlides/notesSlide50.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F2DACD-BB36-F445-A070-9F1BBA6F95DB}" type="slidenum">
              <a:rPr lang="en-US" smtClean="0"/>
              <a:t>55</a:t>
            </a:fld>
            <a:endParaRPr lang="en-US"/>
          </a:p>
        </p:txBody>
      </p:sp>
    </p:spTree>
    <p:extLst>
      <p:ext uri="{BB962C8B-B14F-4D97-AF65-F5344CB8AC3E}">
        <p14:creationId val="1288402155"/>
      </p:ext>
    </p:extLst>
  </p:cSld>
  <p:clrMapOvr>
    <a:masterClrMapping/>
  </p:clrMapOvr>
</p:notes>
</file>

<file path=ppt/notesSlides/notesSlide6.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F2DACD-BB36-F445-A070-9F1BBA6F95DB}" type="slidenum">
              <a:rPr lang="en-US" smtClean="0"/>
              <a:t>7</a:t>
            </a:fld>
            <a:endParaRPr lang="en-US"/>
          </a:p>
        </p:txBody>
      </p:sp>
    </p:spTree>
    <p:extLst>
      <p:ext uri="{BB962C8B-B14F-4D97-AF65-F5344CB8AC3E}">
        <p14:creationId val="3101002179"/>
      </p:ext>
    </p:extLst>
  </p:cSld>
  <p:clrMapOvr>
    <a:masterClrMapping/>
  </p:clrMapOvr>
</p:notes>
</file>

<file path=ppt/notesSlides/notesSlide7.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31746" name="Rectangle 2">
            <a:extLst>
              <a:ext uri="{FF2B5EF4-FFF2-40B4-BE49-F238E27FC236}">
                <a16:creationId xmlns:a16="http://schemas.microsoft.com/office/drawing/2014/main" id="{DA483BAA-BBBB-4C82-93E3-D0C3CC28D81F}"/>
              </a:ext>
            </a:extLst>
          </p:cNvPr>
          <p:cNvSpPr>
            <a:spLocks noGrp="1" noRot="1" noChangeAspect="1" noChangeArrowheads="1" noTextEdit="1"/>
          </p:cNvSpPr>
          <p:nvPr>
            <p:ph type="sldImg"/>
          </p:nvPr>
        </p:nvSpPr>
        <p:spPr>
          <a:xfrm>
            <a:off x="363538" y="688975"/>
            <a:ext cx="6132512" cy="3451225"/>
          </a:xfrm>
        </p:spPr>
      </p:sp>
      <p:sp>
        <p:nvSpPr>
          <p:cNvPr id="31747" name="Rectangle 3">
            <a:extLst>
              <a:ext uri="{FF2B5EF4-FFF2-40B4-BE49-F238E27FC236}">
                <a16:creationId xmlns:a16="http://schemas.microsoft.com/office/drawing/2014/main" id="{05C9CD83-FCAD-4FC2-9353-E163709EECC8}"/>
              </a:ext>
            </a:extLst>
          </p:cNvPr>
          <p:cNvSpPr>
            <a:spLocks noGrp="1" noChangeArrowheads="1"/>
          </p:cNvSpPr>
          <p:nvPr>
            <p:ph type="body" idx="1"/>
          </p:nvPr>
        </p:nvSpPr>
        <p:spPr>
          <a:xfrm>
            <a:off x="685800" y="4368800"/>
            <a:ext cx="5486400" cy="4141788"/>
          </a:xfrm>
          <a:noFill/>
        </p:spPr>
        <p:txBody>
          <a:bodyPr/>
          <a:lstStyle/>
          <a:p>
            <a:r>
              <a:rPr lang="de-DE" altLang="en-US"/>
              <a:t>In a dialyzer, the porous membranes separate the bloodstream from the dialysate stream, which is the core element of the dialyzer. Uremic toxins are removed from the blood while essential blood proteins and formed blood components are retained due to size exclusion of the membrane. A dialyzer is composed of a bundle of hollow fibers, which provide a large exchange surface area (up to 2.5m</a:t>
            </a:r>
            <a:r>
              <a:rPr lang="de-DE" altLang="en-US" baseline="30000"/>
              <a:t>2</a:t>
            </a:r>
            <a:r>
              <a:rPr lang="de-DE" altLang="en-US"/>
              <a:t>) in a compact and housing. </a:t>
            </a:r>
          </a:p>
          <a:p>
            <a:endParaRPr lang="de-DE" altLang="en-US"/>
          </a:p>
          <a:p>
            <a:r>
              <a:rPr lang="de-DE" altLang="en-US"/>
              <a:t>A hollow fiber is about 3 times as thick as a human hair.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33794" name="Rectangle 2">
            <a:extLst>
              <a:ext uri="{FF2B5EF4-FFF2-40B4-BE49-F238E27FC236}">
                <a16:creationId xmlns:a16="http://schemas.microsoft.com/office/drawing/2014/main" id="{4721163C-6D81-4ADF-8196-6E488F4E6CD4}"/>
              </a:ext>
            </a:extLst>
          </p:cNvPr>
          <p:cNvSpPr>
            <a:spLocks noGrp="1" noRot="1" noChangeAspect="1" noChangeArrowheads="1" noTextEdit="1"/>
          </p:cNvSpPr>
          <p:nvPr>
            <p:ph type="sldImg"/>
          </p:nvPr>
        </p:nvSpPr>
        <p:spPr>
          <a:xfrm>
            <a:off x="382588" y="685800"/>
            <a:ext cx="6094412" cy="3429000"/>
          </a:xfrm>
        </p:spPr>
      </p:sp>
      <p:sp>
        <p:nvSpPr>
          <p:cNvPr id="33795" name="Rectangle 3">
            <a:extLst>
              <a:ext uri="{FF2B5EF4-FFF2-40B4-BE49-F238E27FC236}">
                <a16:creationId xmlns:a16="http://schemas.microsoft.com/office/drawing/2014/main" id="{C90057B6-DB63-4B7B-A475-28E5709293FB}"/>
              </a:ext>
            </a:extLst>
          </p:cNvPr>
          <p:cNvSpPr>
            <a:spLocks noGrp="1" noChangeArrowheads="1"/>
          </p:cNvSpPr>
          <p:nvPr>
            <p:ph type="body" idx="1"/>
          </p:nvPr>
        </p:nvSpPr>
        <p:spPr>
          <a:xfrm>
            <a:off x="685800" y="4343400"/>
            <a:ext cx="5486400" cy="4114800"/>
          </a:xfrm>
          <a:noFill/>
        </p:spPr>
        <p:txBody>
          <a:bodyPr lIns="91751" tIns="45876" rIns="91751" bIns="45876"/>
          <a:lstStyle/>
          <a:p>
            <a:r>
              <a:rPr lang="en-US" altLang="en-US" sz="1000" b="0">
                <a:latin typeface="Arial" panose="020b0604020202020204" pitchFamily="34" charset="0"/>
              </a:rPr>
              <a:t>The vast majority of hollow fiber membranes used clinically now are synthetic and most have an asymmetric wall structure. For such a structure, the inner portion (“skin”) of the membrane (in contact with blood) is very thin (~1 µm) with the rest of the wall assuming a sponge-like or finger-like appearance.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35842" name="Rectangle 2">
            <a:extLst>
              <a:ext uri="{FF2B5EF4-FFF2-40B4-BE49-F238E27FC236}">
                <a16:creationId xmlns:a16="http://schemas.microsoft.com/office/drawing/2014/main" id="{ECB72C81-21F4-4CF7-9233-09631A49B0A3}"/>
              </a:ext>
            </a:extLst>
          </p:cNvPr>
          <p:cNvSpPr>
            <a:spLocks noGrp="1" noRot="1" noChangeAspect="1" noChangeArrowheads="1" noTextEdit="1"/>
          </p:cNvSpPr>
          <p:nvPr>
            <p:ph type="sldImg"/>
          </p:nvPr>
        </p:nvSpPr>
        <p:spPr>
          <a:xfrm>
            <a:off x="379413" y="696913"/>
            <a:ext cx="6105525" cy="3435350"/>
          </a:xfrm>
          <a:ln cap="flat"/>
        </p:spPr>
      </p:sp>
      <p:sp>
        <p:nvSpPr>
          <p:cNvPr id="35843" name="Rectangle 3">
            <a:extLst>
              <a:ext uri="{FF2B5EF4-FFF2-40B4-BE49-F238E27FC236}">
                <a16:creationId xmlns:a16="http://schemas.microsoft.com/office/drawing/2014/main" id="{92463A02-3C9C-4CFE-9B74-999857D92757}"/>
              </a:ext>
            </a:extLst>
          </p:cNvPr>
          <p:cNvSpPr>
            <a:spLocks noGrp="1" noChangeArrowheads="1"/>
          </p:cNvSpPr>
          <p:nvPr>
            <p:ph type="body" idx="1"/>
          </p:nvPr>
        </p:nvSpPr>
        <p:spPr>
          <a:noFill/>
          <a:extLst>
            <a:ext uri="{91240B29-F687-4F45-9708-019B960494DF}">
              <a14:hiddenLine xmlns:a14="http://schemas.microsoft.com/office/drawing/2010/main" w="9525">
                <a:solidFill>
                  <a:schemeClr val="tx1"/>
                </a:solidFill>
                <a:miter lim="800000"/>
                <a:headEnd/>
                <a:tailEnd/>
              </a14:hiddenLine>
            </a:ext>
          </a:extLst>
        </p:spPr>
        <p:txBody>
          <a:bodyPr/>
          <a:lstStyle/>
          <a:p>
            <a:r>
              <a:rPr lang="en-US" altLang="en-US"/>
              <a:t>This magnification demonstrates the characteristics of a sponge-like asymmetric polysulfone membrane. The inner skin dictates the depuration properties of the membrane, while the remainder of the wall provides mechanical support and surface area for adsorption of larger molecular weight substances. </a:t>
            </a:r>
          </a:p>
        </p:txBody>
      </p:sp>
    </p:spTree>
  </p:cSld>
  <p:clrMapOvr>
    <a:masterClrMapping/>
  </p:clrMapOvr>
</p:notes>
</file>

<file path=ppt/slideLayouts/_rels/slideLayout1.xml.rels>&#65279;<?xml version="1.0" encoding="utf-8" standalone="yes"?><Relationships xmlns="http://schemas.openxmlformats.org/package/2006/relationships"><Relationship Id="rId1" Type="http://schemas.openxmlformats.org/officeDocument/2006/relationships/image" Target="../media/image1.png" /><Relationship Id="rId2" Type="http://schemas.openxmlformats.org/officeDocument/2006/relationships/image" Target="../media/image2.emf" /><Relationship Id="rId3" Type="http://schemas.openxmlformats.org/officeDocument/2006/relationships/slideMaster" Target="../slideMasters/slideMaster1.xml" /></Relationships>
</file>

<file path=ppt/slideLayouts/_rels/slideLayout10.xml.rels>&#65279;<?xml version="1.0" encoding="utf-8" standalone="yes"?><Relationships xmlns="http://schemas.openxmlformats.org/package/2006/relationships"><Relationship Id="rId1" Type="http://schemas.openxmlformats.org/officeDocument/2006/relationships/image" Target="../media/image2.emf" /><Relationship Id="rId2" Type="http://schemas.openxmlformats.org/officeDocument/2006/relationships/image" Target="../media/image1.png" /><Relationship Id="rId3" Type="http://schemas.openxmlformats.org/officeDocument/2006/relationships/slideMaster" Target="../slideMasters/slideMaster1.xml" /></Relationships>
</file>

<file path=ppt/slideLayouts/_rels/slideLayout11.xml.rels>&#65279;<?xml version="1.0" encoding="utf-8" standalone="yes"?><Relationships xmlns="http://schemas.openxmlformats.org/package/2006/relationships"><Relationship Id="rId1" Type="http://schemas.openxmlformats.org/officeDocument/2006/relationships/image" Target="../media/image1.png" /><Relationship Id="rId2" Type="http://schemas.openxmlformats.org/officeDocument/2006/relationships/slideMaster" Target="../slideMasters/slideMaster1.xml" /></Relationships>
</file>

<file path=ppt/slideLayouts/_rels/slideLayout12.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3.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4.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5.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16.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17.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18.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19.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2.xml.rels>&#65279;<?xml version="1.0" encoding="utf-8" standalone="yes"?><Relationships xmlns="http://schemas.openxmlformats.org/package/2006/relationships"><Relationship Id="rId1" Type="http://schemas.openxmlformats.org/officeDocument/2006/relationships/image" Target="../media/image2.emf" /><Relationship Id="rId2" Type="http://schemas.openxmlformats.org/officeDocument/2006/relationships/image" Target="../media/image1.png" /><Relationship Id="rId3" Type="http://schemas.openxmlformats.org/officeDocument/2006/relationships/slideMaster" Target="../slideMasters/slideMaster1.xml" /></Relationships>
</file>

<file path=ppt/slideLayouts/_rels/slideLayout20.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21.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22.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23.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24.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25.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26.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27.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3.xml.rels>&#65279;<?xml version="1.0" encoding="utf-8" standalone="yes"?><Relationships xmlns="http://schemas.openxmlformats.org/package/2006/relationships"><Relationship Id="rId1" Type="http://schemas.openxmlformats.org/officeDocument/2006/relationships/image" Target="../media/image2.emf" /><Relationship Id="rId2" Type="http://schemas.openxmlformats.org/officeDocument/2006/relationships/image" Target="../media/image1.png" /><Relationship Id="rId3" Type="http://schemas.openxmlformats.org/officeDocument/2006/relationships/slideMaster" Target="../slideMasters/slideMaster1.xml" /></Relationships>
</file>

<file path=ppt/slideLayouts/_rels/slideLayout4.xml.rels>&#65279;<?xml version="1.0" encoding="utf-8" standalone="yes"?><Relationships xmlns="http://schemas.openxmlformats.org/package/2006/relationships"><Relationship Id="rId1" Type="http://schemas.openxmlformats.org/officeDocument/2006/relationships/image" Target="../media/image2.emf" /><Relationship Id="rId2" Type="http://schemas.openxmlformats.org/officeDocument/2006/relationships/image" Target="../media/image1.png" /><Relationship Id="rId3" Type="http://schemas.openxmlformats.org/officeDocument/2006/relationships/slideMaster" Target="../slideMasters/slideMaster1.xml" /></Relationships>
</file>

<file path=ppt/slideLayouts/_rels/slideLayout5.xml.rels>&#65279;<?xml version="1.0" encoding="utf-8" standalone="yes"?><Relationships xmlns="http://schemas.openxmlformats.org/package/2006/relationships"><Relationship Id="rId1" Type="http://schemas.openxmlformats.org/officeDocument/2006/relationships/image" Target="../media/image2.emf" /><Relationship Id="rId2" Type="http://schemas.openxmlformats.org/officeDocument/2006/relationships/image" Target="../media/image1.png" /><Relationship Id="rId3" Type="http://schemas.openxmlformats.org/officeDocument/2006/relationships/slideMaster" Target="../slideMasters/slideMaster1.xml" /></Relationships>
</file>

<file path=ppt/slideLayouts/_rels/slideLayout6.xml.rels>&#65279;<?xml version="1.0" encoding="utf-8" standalone="yes"?><Relationships xmlns="http://schemas.openxmlformats.org/package/2006/relationships"><Relationship Id="rId1" Type="http://schemas.openxmlformats.org/officeDocument/2006/relationships/image" Target="../media/image2.emf" /><Relationship Id="rId2" Type="http://schemas.openxmlformats.org/officeDocument/2006/relationships/image" Target="../media/image1.png" /><Relationship Id="rId3" Type="http://schemas.openxmlformats.org/officeDocument/2006/relationships/slideMaster" Target="../slideMasters/slideMaster1.xml" /></Relationships>
</file>

<file path=ppt/slideLayouts/_rels/slideLayout7.xml.rels>&#65279;<?xml version="1.0" encoding="utf-8" standalone="yes"?><Relationships xmlns="http://schemas.openxmlformats.org/package/2006/relationships"><Relationship Id="rId1" Type="http://schemas.openxmlformats.org/officeDocument/2006/relationships/image" Target="../media/image2.emf" /><Relationship Id="rId2" Type="http://schemas.openxmlformats.org/officeDocument/2006/relationships/image" Target="../media/image1.png" /><Relationship Id="rId3" Type="http://schemas.openxmlformats.org/officeDocument/2006/relationships/slideMaster" Target="../slideMasters/slideMaster1.xml" /></Relationships>
</file>

<file path=ppt/slideLayouts/_rels/slideLayout8.xml.rels>&#65279;<?xml version="1.0" encoding="utf-8" standalone="yes"?><Relationships xmlns="http://schemas.openxmlformats.org/package/2006/relationships"><Relationship Id="rId1" Type="http://schemas.openxmlformats.org/officeDocument/2006/relationships/image" Target="../media/image2.emf" /><Relationship Id="rId2" Type="http://schemas.openxmlformats.org/officeDocument/2006/relationships/image" Target="../media/image1.png" /><Relationship Id="rId3" Type="http://schemas.openxmlformats.org/officeDocument/2006/relationships/slideMaster" Target="../slideMasters/slideMaster1.xml" /></Relationships>
</file>

<file path=ppt/slideLayouts/_rels/slideLayout9.xml.rels>&#65279;<?xml version="1.0" encoding="utf-8" standalone="yes"?><Relationships xmlns="http://schemas.openxmlformats.org/package/2006/relationships"><Relationship Id="rId1" Type="http://schemas.openxmlformats.org/officeDocument/2006/relationships/image" Target="../media/image2.emf" /><Relationship Id="rId2" Type="http://schemas.openxmlformats.org/officeDocument/2006/relationships/image" Target="../media/image1.png" /><Relationship Id="rId3"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 preserve="1">
  <p:cSld name="Title Slide">
    <p:bg>
      <p:bgRef idx="1003">
        <a:schemeClr val="bg2"/>
      </p:bgRef>
    </p:bg>
    <p:spTree>
      <p:nvGrpSpPr>
        <p:cNvPr id="1" name=""/>
        <p:cNvGrpSpPr/>
        <p:nvPr/>
      </p:nvGrpSpPr>
      <p:grpSpPr>
        <a:xfrm>
          <a:off x="0" y="0"/>
          <a:ext cx="0" cy="0"/>
        </a:xfrm>
      </p:grpSpPr>
      <p:sp>
        <p:nvSpPr>
          <p:cNvPr id="2" name="Title 1"/>
          <p:cNvSpPr>
            <a:spLocks noGrp="1"/>
          </p:cNvSpPr>
          <p:nvPr>
            <p:ph type="ctrTitle" hasCustomPrompt="1"/>
          </p:nvPr>
        </p:nvSpPr>
        <p:spPr>
          <a:xfrm>
            <a:off x="5071656" y="2079107"/>
            <a:ext cx="6252184" cy="1806416"/>
          </a:xfrm>
        </p:spPr>
        <p:txBody>
          <a:bodyPr anchor="t">
            <a:normAutofit/>
          </a:bodyPr>
          <a:lstStyle>
            <a:lvl1pPr algn="l">
              <a:defRPr sz="4800" b="1" i="0">
                <a:solidFill>
                  <a:schemeClr val="accent1"/>
                </a:solidFill>
                <a:latin typeface="Segoe"/>
                <a:cs typeface="Segoe"/>
              </a:defRPr>
            </a:lvl1pPr>
          </a:lstStyle>
          <a:p>
            <a:r>
              <a:rPr lang="en-US"/>
              <a:t>CLICK TO EDIT MASTER TITLE STYLE</a:t>
            </a:r>
          </a:p>
        </p:txBody>
      </p:sp>
      <p:sp>
        <p:nvSpPr>
          <p:cNvPr id="3" name="Subtitle 2"/>
          <p:cNvSpPr>
            <a:spLocks noGrp="1"/>
          </p:cNvSpPr>
          <p:nvPr>
            <p:ph type="subTitle" idx="1"/>
          </p:nvPr>
        </p:nvSpPr>
        <p:spPr>
          <a:xfrm>
            <a:off x="5063760" y="3886825"/>
            <a:ext cx="6277841" cy="1655762"/>
          </a:xfrm>
        </p:spPr>
        <p:txBody>
          <a:bodyPr>
            <a:normAutofit/>
          </a:bodyPr>
          <a:lstStyle>
            <a:lvl1pPr marL="0" indent="0" algn="l">
              <a:buNone/>
              <a:defRPr sz="3200" b="0" i="1">
                <a:solidFill>
                  <a:schemeClr val="bg1"/>
                </a:solidFill>
                <a:latin typeface="Segoe"/>
                <a:cs typeface="Segoe"/>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Rectangle 8"/>
          <p:cNvSpPr/>
          <p:nvPr userDrawn="1"/>
        </p:nvSpPr>
        <p:spPr>
          <a:xfrm>
            <a:off x="0" y="5621384"/>
            <a:ext cx="12192000" cy="1236616"/>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userDrawn="1"/>
        </p:nvPicPr>
        <p:blipFill>
          <a:blip r:embed="rId1">
            <a:extLst>
              <a:ext uri="{28A0092B-C50C-407E-A947-70E740481C1C}">
                <a14:useLocalDpi xmlns:a14="http://schemas.microsoft.com/office/drawing/2010/main" val="0"/>
              </a:ext>
            </a:extLst>
          </a:blip>
          <a:stretch>
            <a:fillRect/>
          </a:stretch>
        </p:blipFill>
        <p:spPr>
          <a:xfrm>
            <a:off x="8840413" y="5472611"/>
            <a:ext cx="3005648" cy="1534161"/>
          </a:xfrm>
          <a:prstGeom prst="rect">
            <a:avLst/>
          </a:prstGeom>
        </p:spPr>
      </p:pic>
      <p:pic>
        <p:nvPicPr>
          <p:cNvPr id="6" name="Picture 5" descr="ASN_CLOVER_CROPPED.eps"/>
          <p:cNvPicPr>
            <a:picLocks noChangeAspect="1"/>
          </p:cNvPicPr>
          <p:nvPr userDrawn="1"/>
        </p:nvPicPr>
        <p:blipFill>
          <a:blip r:embed="rId2">
            <a:alphaModFix amt="27000"/>
            <a:extLst>
              <a:ext uri="{28A0092B-C50C-407E-A947-70E740481C1C}">
                <a14:useLocalDpi xmlns:a14="http://schemas.microsoft.com/office/drawing/2010/main" val="0"/>
              </a:ext>
            </a:extLst>
          </a:blip>
          <a:stretch>
            <a:fillRect/>
          </a:stretch>
        </p:blipFill>
        <p:spPr>
          <a:xfrm>
            <a:off x="0" y="0"/>
            <a:ext cx="4559300" cy="3937000"/>
          </a:xfrm>
          <a:prstGeom prst="rect">
            <a:avLst/>
          </a:prstGeom>
        </p:spPr>
      </p:pic>
    </p:spTree>
    <p:extLst>
      <p:ext uri="{BB962C8B-B14F-4D97-AF65-F5344CB8AC3E}">
        <p14:creationId val="2663316753"/>
      </p:ext>
    </p:extLst>
  </p:cSld>
  <p:clrMapOvr>
    <a:overrideClrMapping bg1="lt1" tx1="dk1" bg2="lt2" tx2="dk2" accent1="accent1" accent2="accent2" accent3="accent3" accent4="accent4" accent5="accent5" accent6="accent6" hlink="hlink" folHlink="folHlink"/>
  </p:clrMapOvr>
  <p:transition/>
  <p:timing/>
</p:sldLayout>
</file>

<file path=ppt/slideLayouts/slideLayout1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1_Content with Caption">
    <p:spTree>
      <p:nvGrpSpPr>
        <p:cNvPr id="1" name=""/>
        <p:cNvGrpSpPr/>
        <p:nvPr/>
      </p:nvGrpSpPr>
      <p:grpSpPr>
        <a:xfrm>
          <a:off x="0" y="0"/>
          <a:ext cx="0" cy="0"/>
        </a:xfrm>
      </p:grpSpPr>
      <p:sp>
        <p:nvSpPr>
          <p:cNvPr id="8" name="Rectangle 7"/>
          <p:cNvSpPr/>
          <p:nvPr userDrawn="1"/>
        </p:nvSpPr>
        <p:spPr>
          <a:xfrm>
            <a:off x="0" y="6136456"/>
            <a:ext cx="12192000" cy="721544"/>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ASN_CLOVER_CROPPED.eps"/>
          <p:cNvPicPr>
            <a:picLocks noChangeAspect="1"/>
          </p:cNvPicPr>
          <p:nvPr userDrawn="1"/>
        </p:nvPicPr>
        <p:blipFill>
          <a:blip r:embed="rId1">
            <a:alphaModFix amt="27000"/>
            <a:extLst>
              <a:ext uri="{28A0092B-C50C-407E-A947-70E740481C1C}">
                <a14:useLocalDpi xmlns:a14="http://schemas.microsoft.com/office/drawing/2010/main" val="0"/>
              </a:ext>
            </a:extLst>
          </a:blip>
          <a:stretch>
            <a:fillRect/>
          </a:stretch>
        </p:blipFill>
        <p:spPr>
          <a:xfrm>
            <a:off x="0" y="0"/>
            <a:ext cx="1611799" cy="1391804"/>
          </a:xfrm>
          <a:prstGeom prst="rect">
            <a:avLst/>
          </a:prstGeom>
        </p:spPr>
      </p:pic>
      <p:sp>
        <p:nvSpPr>
          <p:cNvPr id="12" name="Slide Number Placeholder 4"/>
          <p:cNvSpPr>
            <a:spLocks noGrp="1"/>
          </p:cNvSpPr>
          <p:nvPr>
            <p:ph type="sldNum" sz="quarter" idx="4"/>
          </p:nvPr>
        </p:nvSpPr>
        <p:spPr>
          <a:xfrm>
            <a:off x="161667" y="6330695"/>
            <a:ext cx="640122" cy="365125"/>
          </a:xfrm>
          <a:prstGeom prst="rect">
            <a:avLst/>
          </a:prstGeom>
        </p:spPr>
        <p:txBody>
          <a:bodyPr vert="horz" lIns="91440" tIns="45720" rIns="91440" bIns="45720" rtlCol="0" anchor="ctr"/>
          <a:lstStyle>
            <a:lvl1pPr algn="l">
              <a:defRPr sz="1200" b="1" i="0">
                <a:solidFill>
                  <a:schemeClr val="bg1"/>
                </a:solidFill>
                <a:latin typeface="Segoe"/>
                <a:cs typeface="Segoe"/>
              </a:defRPr>
            </a:lvl1pPr>
          </a:lstStyle>
          <a:p>
            <a:fld id="{2062FEF5-9C0C-7644-AFB8-36CEBEB72585}" type="slidenum">
              <a:rPr lang="en-US" smtClean="0"/>
              <a:t>‹#›</a:t>
            </a:fld>
            <a:endParaRPr lang="en-US"/>
          </a:p>
        </p:txBody>
      </p:sp>
      <p:pic>
        <p:nvPicPr>
          <p:cNvPr id="14" name="Picture 13">
            <a:extLst>
              <a:ext uri="{FF2B5EF4-FFF2-40B4-BE49-F238E27FC236}">
                <a16:creationId xmlns:a16="http://schemas.microsoft.com/office/drawing/2014/main" id="{A31C1D66-BD34-4C6E-8747-BD438EAE94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05999" y="5997464"/>
            <a:ext cx="1940061" cy="990258"/>
          </a:xfrm>
          <a:prstGeom prst="rect">
            <a:avLst/>
          </a:prstGeom>
        </p:spPr>
      </p:pic>
    </p:spTree>
    <p:extLst>
      <p:ext uri="{BB962C8B-B14F-4D97-AF65-F5344CB8AC3E}">
        <p14:creationId val="3750663715"/>
      </p:ext>
    </p:extLst>
  </p:cSld>
  <p:clrMapOvr>
    <a:masterClrMapping/>
  </p:clrMapOvr>
  <p:transition/>
  <p:timing/>
</p:sldLayout>
</file>

<file path=ppt/slideLayouts/slideLayout1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2_Content with Caption">
    <p:spTree>
      <p:nvGrpSpPr>
        <p:cNvPr id="1" name=""/>
        <p:cNvGrpSpPr/>
        <p:nvPr/>
      </p:nvGrpSpPr>
      <p:grpSpPr>
        <a:xfrm>
          <a:off x="0" y="0"/>
          <a:ext cx="0" cy="0"/>
        </a:xfrm>
      </p:grpSpPr>
      <p:sp>
        <p:nvSpPr>
          <p:cNvPr id="8" name="Rectangle 7"/>
          <p:cNvSpPr/>
          <p:nvPr userDrawn="1"/>
        </p:nvSpPr>
        <p:spPr>
          <a:xfrm>
            <a:off x="0" y="6136456"/>
            <a:ext cx="12192000" cy="721544"/>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lide Number Placeholder 4"/>
          <p:cNvSpPr>
            <a:spLocks noGrp="1"/>
          </p:cNvSpPr>
          <p:nvPr>
            <p:ph type="sldNum" sz="quarter" idx="4"/>
          </p:nvPr>
        </p:nvSpPr>
        <p:spPr>
          <a:xfrm>
            <a:off x="161667" y="6330695"/>
            <a:ext cx="640122" cy="365125"/>
          </a:xfrm>
          <a:prstGeom prst="rect">
            <a:avLst/>
          </a:prstGeom>
        </p:spPr>
        <p:txBody>
          <a:bodyPr vert="horz" lIns="91440" tIns="45720" rIns="91440" bIns="45720" rtlCol="0" anchor="ctr"/>
          <a:lstStyle>
            <a:lvl1pPr algn="l">
              <a:defRPr sz="1200" b="1" i="0">
                <a:solidFill>
                  <a:schemeClr val="bg1"/>
                </a:solidFill>
                <a:latin typeface="Segoe"/>
                <a:cs typeface="Segoe"/>
              </a:defRPr>
            </a:lvl1pPr>
          </a:lstStyle>
          <a:p>
            <a:fld id="{2062FEF5-9C0C-7644-AFB8-36CEBEB72585}" type="slidenum">
              <a:rPr lang="en-US" smtClean="0"/>
              <a:t>‹#›</a:t>
            </a:fld>
            <a:endParaRPr lang="en-US"/>
          </a:p>
        </p:txBody>
      </p:sp>
      <p:pic>
        <p:nvPicPr>
          <p:cNvPr id="14" name="Picture 13">
            <a:extLst>
              <a:ext uri="{FF2B5EF4-FFF2-40B4-BE49-F238E27FC236}">
                <a16:creationId xmlns:a16="http://schemas.microsoft.com/office/drawing/2014/main" id="{A31C1D66-BD34-4C6E-8747-BD438EAE9475}"/>
              </a:ext>
            </a:extLst>
          </p:cNvPr>
          <p:cNvPicPr>
            <a:picLocks noChangeAspect="1"/>
          </p:cNvPicPr>
          <p:nvPr userDrawn="1"/>
        </p:nvPicPr>
        <p:blipFill>
          <a:blip r:embed="rId1">
            <a:extLst>
              <a:ext uri="{28A0092B-C50C-407E-A947-70E740481C1C}">
                <a14:useLocalDpi xmlns:a14="http://schemas.microsoft.com/office/drawing/2010/main" val="0"/>
              </a:ext>
            </a:extLst>
          </a:blip>
          <a:stretch>
            <a:fillRect/>
          </a:stretch>
        </p:blipFill>
        <p:spPr>
          <a:xfrm>
            <a:off x="9905999" y="5997464"/>
            <a:ext cx="1940061" cy="990258"/>
          </a:xfrm>
          <a:prstGeom prst="rect">
            <a:avLst/>
          </a:prstGeom>
        </p:spPr>
      </p:pic>
    </p:spTree>
    <p:extLst>
      <p:ext uri="{BB962C8B-B14F-4D97-AF65-F5344CB8AC3E}">
        <p14:creationId val="4161999967"/>
      </p:ext>
    </p:extLst>
  </p:cSld>
  <p:clrMapOvr>
    <a:masterClrMapping/>
  </p:clrMapOvr>
  <p:transition/>
  <p:timing/>
</p:sldLayout>
</file>

<file path=ppt/slideLayouts/slideLayout1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Only">
  <p:cSld name="2_Title Only">
    <p:spTree>
      <p:nvGrpSpPr>
        <p:cNvPr id="1" name=""/>
        <p:cNvGrpSpPr/>
        <p:nvPr/>
      </p:nvGrpSpPr>
      <p:grpSpPr>
        <a:xfrm>
          <a:off x="0" y="0"/>
          <a: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val="3820237551"/>
      </p:ext>
    </p:extLst>
  </p:cSld>
  <p:clrMapOvr>
    <a:masterClrMapping/>
  </p:clrMapOvr>
  <p:transition/>
  <p:timing/>
</p:sldLayout>
</file>

<file path=ppt/slideLayouts/slideLayout1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cSld name="Blank">
    <p:spTree>
      <p:nvGrpSpPr>
        <p:cNvPr id="1" name=""/>
        <p:cNvGrpSpPr/>
        <p:nvPr/>
      </p:nvGrpSpPr>
      <p:grpSpPr>
        <a:xfrm>
          <a:off x="0" y="0"/>
          <a:ext cx="0" cy="0"/>
        </a:xfrm>
      </p:grpSpPr>
    </p:spTree>
    <p:extLst>
      <p:ext uri="{BB962C8B-B14F-4D97-AF65-F5344CB8AC3E}">
        <p14:creationId val="2450016598"/>
      </p:ext>
    </p:extLst>
  </p:cSld>
  <p:clrMapOvr>
    <a:masterClrMapping/>
  </p:clrMapOvr>
  <p:transition/>
  <p:timing/>
</p:sldLayout>
</file>

<file path=ppt/slideLayouts/slideLayout1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
  <p:cSld name="2_Title and Content">
    <p:spTree>
      <p:nvGrpSpPr>
        <p:cNvPr id="1" name=""/>
        <p:cNvGrpSpPr/>
        <p:nvPr/>
      </p:nvGrpSpPr>
      <p:grpSpPr>
        <a:xfrm>
          <a:off x="0" y="0"/>
          <a: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val="893378570"/>
      </p:ext>
    </p:extLst>
  </p:cSld>
  <p:clrMapOvr>
    <a:masterClrMapping/>
  </p:clrMapOvr>
  <p:transition/>
  <p:timing/>
</p:sldLayout>
</file>

<file path=ppt/slideLayouts/slideLayout1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 preserve="1">
  <p:cSld name="Title Slide">
    <p:spTree>
      <p:nvGrpSpPr>
        <p:cNvPr id="1" name=""/>
        <p:cNvGrpSpPr/>
        <p:nvPr/>
      </p:nvGrpSpPr>
      <p:grpSpPr>
        <a:xfrm>
          <a:off x="0" y="0"/>
          <a: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val="2621343618"/>
      </p:ext>
    </p:extLst>
  </p:cSld>
  <p:clrMapOvr>
    <a:masterClrMapping/>
  </p:clrMapOvr>
  <p:transition/>
  <p:timing/>
</p:sldLayout>
</file>

<file path=ppt/slideLayouts/slideLayout1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 preserve="1">
  <p:cSld name="Title and Content">
    <p:spTree>
      <p:nvGrpSpPr>
        <p:cNvPr id="1" name=""/>
        <p:cNvGrpSpPr/>
        <p:nvPr/>
      </p:nvGrpSpPr>
      <p:grpSpPr>
        <a:xfrm>
          <a:off x="0" y="0"/>
          <a: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val="2408981474"/>
      </p:ext>
    </p:extLst>
  </p:cSld>
  <p:clrMapOvr>
    <a:masterClrMapping/>
  </p:clrMapOvr>
  <p:transition/>
  <p:timing/>
</p:sldLayout>
</file>

<file path=ppt/slideLayouts/slideLayout1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secHead" preserve="1">
  <p:cSld name="Section Header">
    <p:spTree>
      <p:nvGrpSpPr>
        <p:cNvPr id="1" name=""/>
        <p:cNvGrpSpPr/>
        <p:nvPr/>
      </p:nvGrpSpPr>
      <p:grpSpPr>
        <a:xfrm>
          <a:off x="0" y="0"/>
          <a:ext cx="0" cy="0"/>
        </a:xfrm>
      </p:grpSpPr>
      <p:sp>
        <p:nvSpPr>
          <p:cNvPr id="2" name="Title 1"/>
          <p:cNvSpPr>
            <a:spLocks noGrp="1"/>
          </p:cNvSpPr>
          <p:nvPr>
            <p:ph type="title"/>
          </p:nvPr>
        </p:nvSpPr>
        <p:spPr>
          <a:xfrm>
            <a:off x="963319"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319"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val="2541969492"/>
      </p:ext>
    </p:extLst>
  </p:cSld>
  <p:clrMapOvr>
    <a:masterClrMapping/>
  </p:clrMapOvr>
  <p:transition/>
  <p:timing/>
</p:sldLayout>
</file>

<file path=ppt/slideLayouts/slideLayout1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Obj" preserve="1">
  <p:cSld name="Two Content">
    <p:spTree>
      <p:nvGrpSpPr>
        <p:cNvPr id="1" name=""/>
        <p:cNvGrpSpPr/>
        <p:nvPr/>
      </p:nvGrpSpPr>
      <p:grpSpPr>
        <a:xfrm>
          <a:off x="0" y="0"/>
          <a: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90133" y="1981200"/>
            <a:ext cx="4515556"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6311" y="1981200"/>
            <a:ext cx="4515556"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val="1741526569"/>
      </p:ext>
    </p:extLst>
  </p:cSld>
  <p:clrMapOvr>
    <a:masterClrMapping/>
  </p:clrMapOvr>
  <p:transition/>
  <p:timing/>
</p:sldLayout>
</file>

<file path=ppt/slideLayouts/slideLayout1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TxTwoObj" preserve="1">
  <p:cSld name="Comparison">
    <p:spTree>
      <p:nvGrpSpPr>
        <p:cNvPr id="1" name=""/>
        <p:cNvGrpSpPr/>
        <p:nvPr/>
      </p:nvGrpSpPr>
      <p:grpSpPr>
        <a:xfrm>
          <a:off x="0" y="0"/>
          <a: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3"/>
            <a:ext cx="538668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1" y="2174875"/>
            <a:ext cx="538668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837" y="1535113"/>
            <a:ext cx="538856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837" y="2174875"/>
            <a:ext cx="538856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val="3700472576"/>
      </p:ext>
    </p:extLst>
  </p:cSld>
  <p:clrMapOvr>
    <a:masterClrMapping/>
  </p:clrMapOvr>
  <p:transition/>
  <p:timing/>
</p:sldLayout>
</file>

<file path=ppt/slideLayouts/slideLayout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Section Header">
    <p:spTree>
      <p:nvGrpSpPr>
        <p:cNvPr id="1" name=""/>
        <p:cNvGrpSpPr/>
        <p:nvPr/>
      </p:nvGrpSpPr>
      <p:grpSpPr>
        <a:xfrm>
          <a:off x="0" y="0"/>
          <a:ext cx="0" cy="0"/>
        </a:xfrm>
      </p:grpSpPr>
      <p:sp>
        <p:nvSpPr>
          <p:cNvPr id="3" name="Text Placeholder 2"/>
          <p:cNvSpPr>
            <a:spLocks noGrp="1"/>
          </p:cNvSpPr>
          <p:nvPr>
            <p:ph type="body" idx="1"/>
          </p:nvPr>
        </p:nvSpPr>
        <p:spPr>
          <a:xfrm>
            <a:off x="4751571" y="3925200"/>
            <a:ext cx="6542590" cy="1007584"/>
          </a:xfrm>
        </p:spPr>
        <p:txBody>
          <a:bodyPr>
            <a:normAutofit/>
          </a:bodyPr>
          <a:lstStyle>
            <a:lvl1pPr marL="0" indent="0">
              <a:buNone/>
              <a:defRPr sz="3200">
                <a:solidFill>
                  <a:schemeClr val="tx1">
                    <a:lumMod val="65000"/>
                    <a:lumOff val="3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Rectangle 6"/>
          <p:cNvSpPr/>
          <p:nvPr userDrawn="1"/>
        </p:nvSpPr>
        <p:spPr>
          <a:xfrm>
            <a:off x="0" y="6136456"/>
            <a:ext cx="12192000" cy="721544"/>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userDrawn="1"/>
        </p:nvSpPr>
        <p:spPr>
          <a:xfrm>
            <a:off x="4724927" y="2451028"/>
            <a:ext cx="7467073" cy="830997"/>
          </a:xfrm>
          <a:prstGeom prst="rect">
            <a:avLst/>
          </a:prstGeom>
          <a:solidFill>
            <a:schemeClr val="accent3"/>
          </a:solidFill>
        </p:spPr>
        <p:txBody>
          <a:bodyPr wrap="square" rtlCol="0">
            <a:spAutoFit/>
          </a:bodyPr>
          <a:lstStyle/>
          <a:p>
            <a:endParaRPr lang="en-US" sz="4800" b="1" i="0">
              <a:solidFill>
                <a:schemeClr val="bg1"/>
              </a:solidFill>
              <a:latin typeface="Segoe"/>
              <a:cs typeface="Segoe"/>
            </a:endParaRPr>
          </a:p>
        </p:txBody>
      </p:sp>
      <p:pic>
        <p:nvPicPr>
          <p:cNvPr id="11" name="Picture 10" descr="ASN_CLOVER_CROPPED.eps"/>
          <p:cNvPicPr>
            <a:picLocks noChangeAspect="1"/>
          </p:cNvPicPr>
          <p:nvPr userDrawn="1"/>
        </p:nvPicPr>
        <p:blipFill>
          <a:blip r:embed="rId1">
            <a:alphaModFix amt="27000"/>
            <a:extLst>
              <a:ext uri="{28A0092B-C50C-407E-A947-70E740481C1C}">
                <a14:useLocalDpi xmlns:a14="http://schemas.microsoft.com/office/drawing/2010/main" val="0"/>
              </a:ext>
            </a:extLst>
          </a:blip>
          <a:stretch>
            <a:fillRect/>
          </a:stretch>
        </p:blipFill>
        <p:spPr>
          <a:xfrm>
            <a:off x="0" y="0"/>
            <a:ext cx="4559300" cy="3937000"/>
          </a:xfrm>
          <a:prstGeom prst="rect">
            <a:avLst/>
          </a:prstGeom>
        </p:spPr>
      </p:pic>
      <p:sp>
        <p:nvSpPr>
          <p:cNvPr id="12" name="Slide Number Placeholder 4"/>
          <p:cNvSpPr>
            <a:spLocks noGrp="1"/>
          </p:cNvSpPr>
          <p:nvPr>
            <p:ph type="sldNum" sz="quarter" idx="4"/>
          </p:nvPr>
        </p:nvSpPr>
        <p:spPr>
          <a:xfrm>
            <a:off x="161667" y="6330695"/>
            <a:ext cx="640122" cy="365125"/>
          </a:xfrm>
          <a:prstGeom prst="rect">
            <a:avLst/>
          </a:prstGeom>
        </p:spPr>
        <p:txBody>
          <a:bodyPr vert="horz" lIns="91440" tIns="45720" rIns="91440" bIns="45720" rtlCol="0" anchor="ctr"/>
          <a:lstStyle>
            <a:lvl1pPr algn="l">
              <a:defRPr sz="1200" b="1" i="0">
                <a:solidFill>
                  <a:schemeClr val="bg1"/>
                </a:solidFill>
                <a:latin typeface="Segoe"/>
                <a:cs typeface="Segoe"/>
              </a:defRPr>
            </a:lvl1pPr>
          </a:lstStyle>
          <a:p>
            <a:fld id="{2062FEF5-9C0C-7644-AFB8-36CEBEB72585}" type="slidenum">
              <a:rPr lang="en-US" smtClean="0"/>
              <a:t>‹#›</a:t>
            </a:fld>
            <a:endParaRPr lang="en-US"/>
          </a:p>
        </p:txBody>
      </p:sp>
      <p:sp>
        <p:nvSpPr>
          <p:cNvPr id="10" name="Subtitle 2"/>
          <p:cNvSpPr>
            <a:spLocks noGrp="1"/>
          </p:cNvSpPr>
          <p:nvPr>
            <p:ph type="subTitle" idx="10" hasCustomPrompt="1"/>
          </p:nvPr>
        </p:nvSpPr>
        <p:spPr>
          <a:xfrm>
            <a:off x="4850606" y="2519219"/>
            <a:ext cx="7228155" cy="775460"/>
          </a:xfrm>
        </p:spPr>
        <p:txBody>
          <a:bodyPr>
            <a:noAutofit/>
          </a:bodyPr>
          <a:lstStyle>
            <a:lvl1pPr marL="0" indent="0" algn="l">
              <a:buNone/>
              <a:defRPr sz="4800" b="1" i="0" cap="all">
                <a:solidFill>
                  <a:schemeClr val="bg1"/>
                </a:solidFill>
                <a:latin typeface="Segoe"/>
                <a:cs typeface="Segoe"/>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TITLE</a:t>
            </a:r>
          </a:p>
        </p:txBody>
      </p:sp>
      <p:pic>
        <p:nvPicPr>
          <p:cNvPr id="13" name="Picture 12">
            <a:extLst>
              <a:ext uri="{FF2B5EF4-FFF2-40B4-BE49-F238E27FC236}">
                <a16:creationId xmlns:a16="http://schemas.microsoft.com/office/drawing/2014/main" id="{B66F2423-F400-49C6-AA94-7838DE5DAE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05999" y="5997464"/>
            <a:ext cx="1940061" cy="990258"/>
          </a:xfrm>
          <a:prstGeom prst="rect">
            <a:avLst/>
          </a:prstGeom>
        </p:spPr>
      </p:pic>
    </p:spTree>
    <p:extLst>
      <p:ext uri="{BB962C8B-B14F-4D97-AF65-F5344CB8AC3E}">
        <p14:creationId val="4093068769"/>
      </p:ext>
    </p:extLst>
  </p:cSld>
  <p:clrMapOvr>
    <a:masterClrMapping/>
  </p:clrMapOvr>
  <p:transition/>
  <p:timing/>
</p:sldLayout>
</file>

<file path=ppt/slideLayouts/slideLayout2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Only" preserve="1">
  <p:cSld name="Title Only">
    <p:spTree>
      <p:nvGrpSpPr>
        <p:cNvPr id="1" name=""/>
        <p:cNvGrpSpPr/>
        <p:nvPr/>
      </p:nvGrpSpPr>
      <p:grpSpPr>
        <a:xfrm>
          <a:off x="0" y="0"/>
          <a: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val="3464870982"/>
      </p:ext>
    </p:extLst>
  </p:cSld>
  <p:clrMapOvr>
    <a:masterClrMapping/>
  </p:clrMapOvr>
  <p:transition/>
  <p:timing/>
</p:sldLayout>
</file>

<file path=ppt/slideLayouts/slideLayout2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Blank">
    <p:spTree>
      <p:nvGrpSpPr>
        <p:cNvPr id="1" name=""/>
        <p:cNvGrpSpPr/>
        <p:nvPr/>
      </p:nvGrpSpPr>
      <p:grpSpPr>
        <a:xfrm>
          <a:off x="0" y="0"/>
          <a:ext cx="0" cy="0"/>
        </a:xfrm>
      </p:grpSpPr>
    </p:spTree>
    <p:extLst>
      <p:ext uri="{BB962C8B-B14F-4D97-AF65-F5344CB8AC3E}">
        <p14:creationId val="3784044197"/>
      </p:ext>
    </p:extLst>
  </p:cSld>
  <p:clrMapOvr>
    <a:masterClrMapping/>
  </p:clrMapOvr>
  <p:transition/>
  <p:timing/>
</p:sldLayout>
</file>

<file path=ppt/slideLayouts/slideLayout2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Tx" preserve="1">
  <p:cSld name="Content with Caption">
    <p:spTree>
      <p:nvGrpSpPr>
        <p:cNvPr id="1" name=""/>
        <p:cNvGrpSpPr/>
        <p:nvPr/>
      </p:nvGrpSpPr>
      <p:grpSpPr>
        <a:xfrm>
          <a:off x="0" y="0"/>
          <a:ext cx="0" cy="0"/>
        </a:xfrm>
      </p:grpSpPr>
      <p:sp>
        <p:nvSpPr>
          <p:cNvPr id="2" name="Title 1"/>
          <p:cNvSpPr>
            <a:spLocks noGrp="1"/>
          </p:cNvSpPr>
          <p:nvPr>
            <p:ph type="title"/>
          </p:nvPr>
        </p:nvSpPr>
        <p:spPr>
          <a:xfrm>
            <a:off x="609600" y="273050"/>
            <a:ext cx="4011319"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7675" y="273051"/>
            <a:ext cx="681472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1435101"/>
            <a:ext cx="401131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val="3468255430"/>
      </p:ext>
    </p:extLst>
  </p:cSld>
  <p:clrMapOvr>
    <a:masterClrMapping/>
  </p:clrMapOvr>
  <p:transition/>
  <p:timing/>
</p:sldLayout>
</file>

<file path=ppt/slideLayouts/slideLayout2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picTx" preserve="1">
  <p:cSld name="Picture with Caption">
    <p:spTree>
      <p:nvGrpSpPr>
        <p:cNvPr id="1" name=""/>
        <p:cNvGrpSpPr/>
        <p:nvPr/>
      </p:nvGrpSpPr>
      <p:grpSpPr>
        <a:xfrm>
          <a:off x="0" y="0"/>
          <a:ext cx="0" cy="0"/>
        </a:xfrm>
      </p:grpSpPr>
      <p:sp>
        <p:nvSpPr>
          <p:cNvPr id="2" name="Title 1"/>
          <p:cNvSpPr>
            <a:spLocks noGrp="1"/>
          </p:cNvSpPr>
          <p:nvPr>
            <p:ph type="title"/>
          </p:nvPr>
        </p:nvSpPr>
        <p:spPr>
          <a:xfrm>
            <a:off x="2389481"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481"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481"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val="722381045"/>
      </p:ext>
    </p:extLst>
  </p:cSld>
  <p:clrMapOvr>
    <a:masterClrMapping/>
  </p:clrMapOvr>
  <p:transition/>
  <p:timing/>
</p:sldLayout>
</file>

<file path=ppt/slideLayouts/slideLayout2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x" preserve="1">
  <p:cSld name="Title and Vertical Text">
    <p:spTree>
      <p:nvGrpSpPr>
        <p:cNvPr id="1" name=""/>
        <p:cNvGrpSpPr/>
        <p:nvPr/>
      </p:nvGrpSpPr>
      <p:grpSpPr>
        <a:xfrm>
          <a:off x="0" y="0"/>
          <a: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val="520998924"/>
      </p:ext>
    </p:extLst>
  </p:cSld>
  <p:clrMapOvr>
    <a:masterClrMapping/>
  </p:clrMapOvr>
  <p:transition/>
  <p:timing/>
</p:sldLayout>
</file>

<file path=ppt/slideLayouts/slideLayout2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itleAndTx" preserve="1">
  <p:cSld name="Vertical Title and Text">
    <p:spTree>
      <p:nvGrpSpPr>
        <p:cNvPr id="1" name=""/>
        <p:cNvGrpSpPr/>
        <p:nvPr/>
      </p:nvGrpSpPr>
      <p:grpSpPr>
        <a:xfrm>
          <a:off x="0" y="0"/>
          <a:ext cx="0" cy="0"/>
        </a:xfrm>
      </p:grpSpPr>
      <p:sp>
        <p:nvSpPr>
          <p:cNvPr id="2" name="Vertical Title 1"/>
          <p:cNvSpPr>
            <a:spLocks noGrp="1"/>
          </p:cNvSpPr>
          <p:nvPr>
            <p:ph type="title" orient="vert"/>
          </p:nvPr>
        </p:nvSpPr>
        <p:spPr>
          <a:xfrm>
            <a:off x="8398934" y="609600"/>
            <a:ext cx="230293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90133" y="609600"/>
            <a:ext cx="6728178"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val="2217559136"/>
      </p:ext>
    </p:extLst>
  </p:cSld>
  <p:clrMapOvr>
    <a:masterClrMapping/>
  </p:clrMapOvr>
  <p:transition/>
  <p:timing/>
</p:sldLayout>
</file>

<file path=ppt/slideLayouts/slideLayout2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chart" preserve="1">
  <p:cSld name="Title and Chart">
    <p:spTree>
      <p:nvGrpSpPr>
        <p:cNvPr id="1" name=""/>
        <p:cNvGrpSpPr/>
        <p:nvPr/>
      </p:nvGrpSpPr>
      <p:grpSpPr>
        <a:xfrm>
          <a:off x="0" y="0"/>
          <a:ext cx="0" cy="0"/>
        </a:xfrm>
      </p:grpSpPr>
      <p:sp>
        <p:nvSpPr>
          <p:cNvPr id="2" name="Title 1"/>
          <p:cNvSpPr>
            <a:spLocks noGrp="1"/>
          </p:cNvSpPr>
          <p:nvPr>
            <p:ph type="title"/>
          </p:nvPr>
        </p:nvSpPr>
        <p:spPr>
          <a:xfrm>
            <a:off x="1490134" y="609600"/>
            <a:ext cx="9211733" cy="1143000"/>
          </a:xfrm>
        </p:spPr>
        <p:txBody>
          <a:bodyPr/>
          <a:lstStyle/>
          <a:p>
            <a:r>
              <a:rPr lang="en-US"/>
              <a:t>Click to edit Master title style</a:t>
            </a:r>
          </a:p>
        </p:txBody>
      </p:sp>
      <p:sp>
        <p:nvSpPr>
          <p:cNvPr id="3" name="Chart Placeholder 2"/>
          <p:cNvSpPr>
            <a:spLocks noGrp="1"/>
          </p:cNvSpPr>
          <p:nvPr>
            <p:ph type="chart" idx="1"/>
          </p:nvPr>
        </p:nvSpPr>
        <p:spPr>
          <a:xfrm>
            <a:off x="1490134" y="1981200"/>
            <a:ext cx="9211733" cy="4114800"/>
          </a:xfrm>
        </p:spPr>
        <p:txBody>
          <a:bodyPr/>
          <a:lstStyle/>
          <a:p>
            <a:pPr lvl="0"/>
            <a:endParaRPr lang="en-US" noProof="0"/>
          </a:p>
        </p:txBody>
      </p:sp>
    </p:spTree>
    <p:extLst>
      <p:ext uri="{BB962C8B-B14F-4D97-AF65-F5344CB8AC3E}">
        <p14:creationId val="1563277231"/>
      </p:ext>
    </p:extLst>
  </p:cSld>
  <p:clrMapOvr>
    <a:masterClrMapping/>
  </p:clrMapOvr>
  <p:transition/>
  <p:timing/>
</p:sldLayout>
</file>

<file path=ppt/slideLayouts/slideLayout2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OverTx">
  <p:cSld name="Title and Content over Text">
    <p:spTree>
      <p:nvGrpSpPr>
        <p:cNvPr id="1" name=""/>
        <p:cNvGrpSpPr/>
        <p:nvPr/>
      </p:nvGrpSpPr>
      <p:grpSpPr>
        <a:xfrm>
          <a:off x="0" y="0"/>
          <a:ext cx="0" cy="0"/>
        </a:xfrm>
      </p:grpSpPr>
      <p:sp>
        <p:nvSpPr>
          <p:cNvPr id="2" name="Title 1"/>
          <p:cNvSpPr>
            <a:spLocks noGrp="1"/>
          </p:cNvSpPr>
          <p:nvPr>
            <p:ph type="title"/>
          </p:nvPr>
        </p:nvSpPr>
        <p:spPr>
          <a:xfrm>
            <a:off x="1490134" y="609600"/>
            <a:ext cx="9211733" cy="1143000"/>
          </a:xfrm>
        </p:spPr>
        <p:txBody>
          <a:bodyPr/>
          <a:lstStyle/>
          <a:p>
            <a:r>
              <a:rPr lang="en-US"/>
              <a:t>Click to edit Master title style</a:t>
            </a:r>
          </a:p>
        </p:txBody>
      </p:sp>
      <p:sp>
        <p:nvSpPr>
          <p:cNvPr id="3" name="Content Placeholder 2"/>
          <p:cNvSpPr>
            <a:spLocks noGrp="1"/>
          </p:cNvSpPr>
          <p:nvPr>
            <p:ph sz="half" idx="1"/>
          </p:nvPr>
        </p:nvSpPr>
        <p:spPr>
          <a:xfrm>
            <a:off x="1490134" y="1981200"/>
            <a:ext cx="9211733"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490134" y="4114800"/>
            <a:ext cx="9211733"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val="1434859830"/>
      </p:ext>
    </p:extLst>
  </p:cSld>
  <p:clrMapOvr>
    <a:masterClrMapping/>
  </p:clrMapOvr>
  <p:transition/>
  <p:timing/>
</p:sldLayout>
</file>

<file path=ppt/slideLayouts/slideLayout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Title and Content">
    <p:spTree>
      <p:nvGrpSpPr>
        <p:cNvPr id="1" name=""/>
        <p:cNvGrpSpPr/>
        <p:nvPr/>
      </p:nvGrpSpPr>
      <p:grpSpPr>
        <a:xfrm>
          <a:off x="0" y="0"/>
          <a:ext cx="0" cy="0"/>
        </a:xfrm>
      </p:grpSpPr>
      <p:sp>
        <p:nvSpPr>
          <p:cNvPr id="2" name="Title 1"/>
          <p:cNvSpPr>
            <a:spLocks noGrp="1"/>
          </p:cNvSpPr>
          <p:nvPr>
            <p:ph type="title"/>
          </p:nvPr>
        </p:nvSpPr>
        <p:spPr>
          <a:xfrm>
            <a:off x="829318" y="1457433"/>
            <a:ext cx="10515600" cy="1082404"/>
          </a:xfrm>
        </p:spPr>
        <p:txBody>
          <a:bodyPr>
            <a:normAutofit/>
          </a:bodyPr>
          <a:lstStyle>
            <a:lvl1pPr>
              <a:defRPr sz="4000" b="1" i="0">
                <a:solidFill>
                  <a:schemeClr val="accent3"/>
                </a:solidFill>
                <a:latin typeface="Segoe"/>
                <a:cs typeface="Segoe"/>
              </a:defRPr>
            </a:lvl1pPr>
          </a:lstStyle>
          <a:p>
            <a:r>
              <a:rPr lang="en-US"/>
              <a:t>Click to edit Master title style</a:t>
            </a:r>
          </a:p>
        </p:txBody>
      </p:sp>
      <p:sp>
        <p:nvSpPr>
          <p:cNvPr id="3" name="Content Placeholder 2"/>
          <p:cNvSpPr>
            <a:spLocks noGrp="1"/>
          </p:cNvSpPr>
          <p:nvPr>
            <p:ph idx="1"/>
          </p:nvPr>
        </p:nvSpPr>
        <p:spPr>
          <a:xfrm>
            <a:off x="838200" y="2788491"/>
            <a:ext cx="10515600" cy="3388471"/>
          </a:xfr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userDrawn="1"/>
        </p:nvSpPr>
        <p:spPr>
          <a:xfrm>
            <a:off x="0" y="6136456"/>
            <a:ext cx="12192000" cy="721544"/>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userDrawn="1"/>
        </p:nvSpPr>
        <p:spPr>
          <a:xfrm>
            <a:off x="6108212" y="337460"/>
            <a:ext cx="6083788" cy="369332"/>
          </a:xfrm>
          <a:prstGeom prst="rect">
            <a:avLst/>
          </a:prstGeom>
          <a:solidFill>
            <a:schemeClr val="accent3"/>
          </a:solidFill>
        </p:spPr>
        <p:txBody>
          <a:bodyPr wrap="square" rtlCol="0">
            <a:spAutoFit/>
          </a:bodyPr>
          <a:lstStyle/>
          <a:p>
            <a:endParaRPr lang="en-US" b="1" i="0">
              <a:solidFill>
                <a:schemeClr val="bg1"/>
              </a:solidFill>
              <a:latin typeface="Segoe"/>
              <a:cs typeface="Segoe"/>
            </a:endParaRPr>
          </a:p>
        </p:txBody>
      </p:sp>
      <p:pic>
        <p:nvPicPr>
          <p:cNvPr id="9" name="Picture 8" descr="ASN_CLOVER_CROPPED.eps"/>
          <p:cNvPicPr>
            <a:picLocks noChangeAspect="1"/>
          </p:cNvPicPr>
          <p:nvPr userDrawn="1"/>
        </p:nvPicPr>
        <p:blipFill>
          <a:blip r:embed="rId1">
            <a:alphaModFix amt="27000"/>
            <a:extLst>
              <a:ext uri="{28A0092B-C50C-407E-A947-70E740481C1C}">
                <a14:useLocalDpi xmlns:a14="http://schemas.microsoft.com/office/drawing/2010/main" val="0"/>
              </a:ext>
            </a:extLst>
          </a:blip>
          <a:stretch>
            <a:fillRect/>
          </a:stretch>
        </p:blipFill>
        <p:spPr>
          <a:xfrm>
            <a:off x="0" y="0"/>
            <a:ext cx="1611799" cy="1391804"/>
          </a:xfrm>
          <a:prstGeom prst="rect">
            <a:avLst/>
          </a:prstGeom>
        </p:spPr>
      </p:pic>
      <p:sp>
        <p:nvSpPr>
          <p:cNvPr id="12" name="Slide Number Placeholder 4"/>
          <p:cNvSpPr>
            <a:spLocks noGrp="1"/>
          </p:cNvSpPr>
          <p:nvPr>
            <p:ph type="sldNum" sz="quarter" idx="4"/>
          </p:nvPr>
        </p:nvSpPr>
        <p:spPr>
          <a:xfrm>
            <a:off x="161667" y="6330695"/>
            <a:ext cx="640122" cy="365125"/>
          </a:xfrm>
          <a:prstGeom prst="rect">
            <a:avLst/>
          </a:prstGeom>
        </p:spPr>
        <p:txBody>
          <a:bodyPr vert="horz" lIns="91440" tIns="45720" rIns="91440" bIns="45720" rtlCol="0" anchor="ctr"/>
          <a:lstStyle>
            <a:lvl1pPr algn="l">
              <a:defRPr sz="1200" b="1" i="0">
                <a:solidFill>
                  <a:schemeClr val="bg1"/>
                </a:solidFill>
                <a:latin typeface="Segoe"/>
                <a:cs typeface="Segoe"/>
              </a:defRPr>
            </a:lvl1pPr>
          </a:lstStyle>
          <a:p>
            <a:fld id="{2062FEF5-9C0C-7644-AFB8-36CEBEB72585}" type="slidenum">
              <a:rPr lang="en-US" smtClean="0"/>
              <a:t>‹#›</a:t>
            </a:fld>
            <a:endParaRPr lang="en-US"/>
          </a:p>
        </p:txBody>
      </p:sp>
      <p:sp>
        <p:nvSpPr>
          <p:cNvPr id="10" name="Subtitle 2"/>
          <p:cNvSpPr>
            <a:spLocks noGrp="1"/>
          </p:cNvSpPr>
          <p:nvPr>
            <p:ph type="subTitle" idx="10" hasCustomPrompt="1"/>
          </p:nvPr>
        </p:nvSpPr>
        <p:spPr>
          <a:xfrm>
            <a:off x="6129537" y="352365"/>
            <a:ext cx="6062463" cy="366959"/>
          </a:xfrm>
        </p:spPr>
        <p:txBody>
          <a:bodyPr>
            <a:noAutofit/>
          </a:bodyPr>
          <a:lstStyle>
            <a:lvl1pPr marL="0" indent="0" algn="l">
              <a:buNone/>
              <a:defRPr sz="2000" b="1" i="0" cap="all">
                <a:solidFill>
                  <a:schemeClr val="bg1"/>
                </a:solidFill>
                <a:latin typeface="Segoe"/>
                <a:cs typeface="Segoe"/>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TITLE</a:t>
            </a:r>
          </a:p>
        </p:txBody>
      </p:sp>
      <p:pic>
        <p:nvPicPr>
          <p:cNvPr id="11" name="Picture 10">
            <a:extLst>
              <a:ext uri="{FF2B5EF4-FFF2-40B4-BE49-F238E27FC236}">
                <a16:creationId xmlns:a16="http://schemas.microsoft.com/office/drawing/2014/main" id="{EC050D15-1E24-444E-A723-6D75A9DC871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05999" y="5997464"/>
            <a:ext cx="1940061" cy="990258"/>
          </a:xfrm>
          <a:prstGeom prst="rect">
            <a:avLst/>
          </a:prstGeom>
        </p:spPr>
      </p:pic>
    </p:spTree>
    <p:extLst>
      <p:ext uri="{BB962C8B-B14F-4D97-AF65-F5344CB8AC3E}">
        <p14:creationId val="1503604168"/>
      </p:ext>
    </p:extLst>
  </p:cSld>
  <p:clrMapOvr>
    <a:masterClrMapping/>
  </p:clrMapOvr>
  <p:transition/>
  <p:timing/>
</p:sldLayout>
</file>

<file path=ppt/slideLayouts/slideLayout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1_Title and Content">
    <p:spTree>
      <p:nvGrpSpPr>
        <p:cNvPr id="1" name=""/>
        <p:cNvGrpSpPr/>
        <p:nvPr/>
      </p:nvGrpSpPr>
      <p:grpSpPr>
        <a:xfrm>
          <a:off x="0" y="0"/>
          <a:ext cx="0" cy="0"/>
        </a:xfrm>
      </p:grpSpPr>
      <p:sp>
        <p:nvSpPr>
          <p:cNvPr id="2" name="Title 1"/>
          <p:cNvSpPr>
            <a:spLocks noGrp="1"/>
          </p:cNvSpPr>
          <p:nvPr>
            <p:ph type="title"/>
          </p:nvPr>
        </p:nvSpPr>
        <p:spPr>
          <a:xfrm>
            <a:off x="829318" y="1457433"/>
            <a:ext cx="10515600" cy="1082404"/>
          </a:xfrm>
        </p:spPr>
        <p:txBody>
          <a:bodyPr>
            <a:normAutofit/>
          </a:bodyPr>
          <a:lstStyle>
            <a:lvl1pPr>
              <a:defRPr sz="4000" b="1" i="0">
                <a:solidFill>
                  <a:schemeClr val="accent3"/>
                </a:solidFill>
                <a:latin typeface="Segoe"/>
                <a:cs typeface="Segoe"/>
              </a:defRPr>
            </a:lvl1pPr>
          </a:lstStyle>
          <a:p>
            <a:r>
              <a:rPr lang="en-US"/>
              <a:t>Click to edit Master title style</a:t>
            </a:r>
          </a:p>
        </p:txBody>
      </p:sp>
      <p:sp>
        <p:nvSpPr>
          <p:cNvPr id="3" name="Content Placeholder 2"/>
          <p:cNvSpPr>
            <a:spLocks noGrp="1"/>
          </p:cNvSpPr>
          <p:nvPr>
            <p:ph idx="1"/>
          </p:nvPr>
        </p:nvSpPr>
        <p:spPr>
          <a:xfrm>
            <a:off x="838200" y="2788491"/>
            <a:ext cx="10515600" cy="3388471"/>
          </a:xfr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userDrawn="1"/>
        </p:nvSpPr>
        <p:spPr>
          <a:xfrm>
            <a:off x="0" y="6136456"/>
            <a:ext cx="12192000" cy="721544"/>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ASN_CLOVER_CROPPED.eps"/>
          <p:cNvPicPr>
            <a:picLocks noChangeAspect="1"/>
          </p:cNvPicPr>
          <p:nvPr userDrawn="1"/>
        </p:nvPicPr>
        <p:blipFill>
          <a:blip r:embed="rId1">
            <a:alphaModFix amt="27000"/>
            <a:extLst>
              <a:ext uri="{28A0092B-C50C-407E-A947-70E740481C1C}">
                <a14:useLocalDpi xmlns:a14="http://schemas.microsoft.com/office/drawing/2010/main" val="0"/>
              </a:ext>
            </a:extLst>
          </a:blip>
          <a:stretch>
            <a:fillRect/>
          </a:stretch>
        </p:blipFill>
        <p:spPr>
          <a:xfrm>
            <a:off x="0" y="0"/>
            <a:ext cx="1611799" cy="1391804"/>
          </a:xfrm>
          <a:prstGeom prst="rect">
            <a:avLst/>
          </a:prstGeom>
        </p:spPr>
      </p:pic>
      <p:sp>
        <p:nvSpPr>
          <p:cNvPr id="12" name="Slide Number Placeholder 4"/>
          <p:cNvSpPr>
            <a:spLocks noGrp="1"/>
          </p:cNvSpPr>
          <p:nvPr>
            <p:ph type="sldNum" sz="quarter" idx="4"/>
          </p:nvPr>
        </p:nvSpPr>
        <p:spPr>
          <a:xfrm>
            <a:off x="161667" y="6330695"/>
            <a:ext cx="640122" cy="365125"/>
          </a:xfrm>
          <a:prstGeom prst="rect">
            <a:avLst/>
          </a:prstGeom>
        </p:spPr>
        <p:txBody>
          <a:bodyPr vert="horz" lIns="91440" tIns="45720" rIns="91440" bIns="45720" rtlCol="0" anchor="ctr"/>
          <a:lstStyle>
            <a:lvl1pPr algn="l">
              <a:defRPr sz="1200" b="1" i="0">
                <a:solidFill>
                  <a:schemeClr val="bg1"/>
                </a:solidFill>
                <a:latin typeface="Segoe"/>
                <a:cs typeface="Segoe"/>
              </a:defRPr>
            </a:lvl1pPr>
          </a:lstStyle>
          <a:p>
            <a:fld id="{2062FEF5-9C0C-7644-AFB8-36CEBEB72585}" type="slidenum">
              <a:rPr lang="en-US" smtClean="0"/>
              <a:t>‹#›</a:t>
            </a:fld>
            <a:endParaRPr lang="en-US"/>
          </a:p>
        </p:txBody>
      </p:sp>
      <p:pic>
        <p:nvPicPr>
          <p:cNvPr id="11" name="Picture 10">
            <a:extLst>
              <a:ext uri="{FF2B5EF4-FFF2-40B4-BE49-F238E27FC236}">
                <a16:creationId xmlns:a16="http://schemas.microsoft.com/office/drawing/2014/main" id="{EC050D15-1E24-444E-A723-6D75A9DC871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05999" y="5997464"/>
            <a:ext cx="1940061" cy="990258"/>
          </a:xfrm>
          <a:prstGeom prst="rect">
            <a:avLst/>
          </a:prstGeom>
        </p:spPr>
      </p:pic>
    </p:spTree>
    <p:extLst>
      <p:ext uri="{BB962C8B-B14F-4D97-AF65-F5344CB8AC3E}">
        <p14:creationId val="912608000"/>
      </p:ext>
    </p:extLst>
  </p:cSld>
  <p:clrMapOvr>
    <a:masterClrMapping/>
  </p:clrMapOvr>
  <p:transition/>
  <p:timing/>
</p:sldLayout>
</file>

<file path=ppt/slideLayouts/slideLayout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Two Content">
    <p:spTree>
      <p:nvGrpSpPr>
        <p:cNvPr id="1" name=""/>
        <p:cNvGrpSpPr/>
        <p:nvPr/>
      </p:nvGrpSpPr>
      <p:grpSpPr>
        <a:xfrm>
          <a:off x="0" y="0"/>
          <a:ext cx="0" cy="0"/>
        </a:xfrm>
      </p:grpSpPr>
      <p:sp>
        <p:nvSpPr>
          <p:cNvPr id="2" name="Title 1"/>
          <p:cNvSpPr>
            <a:spLocks noGrp="1"/>
          </p:cNvSpPr>
          <p:nvPr>
            <p:ph type="title"/>
          </p:nvPr>
        </p:nvSpPr>
        <p:spPr>
          <a:xfrm>
            <a:off x="838200" y="1420887"/>
            <a:ext cx="10515600" cy="944723"/>
          </a:xfrm>
        </p:spPr>
        <p:txBody>
          <a:bodyPr>
            <a:normAutofit/>
          </a:bodyPr>
          <a:lstStyle>
            <a:lvl1pPr>
              <a:defRPr sz="4000" b="1" i="0">
                <a:solidFill>
                  <a:schemeClr val="accent3"/>
                </a:solidFill>
                <a:latin typeface="Segoe"/>
                <a:cs typeface="Segoe"/>
              </a:defRPr>
            </a:lvl1pPr>
          </a:lstStyle>
          <a:p>
            <a:r>
              <a:rPr lang="en-US"/>
              <a:t>Click to edit Master title style</a:t>
            </a:r>
          </a:p>
        </p:txBody>
      </p:sp>
      <p:sp>
        <p:nvSpPr>
          <p:cNvPr id="3" name="Content Placeholder 2"/>
          <p:cNvSpPr>
            <a:spLocks noGrp="1"/>
          </p:cNvSpPr>
          <p:nvPr>
            <p:ph sz="half" idx="1"/>
          </p:nvPr>
        </p:nvSpPr>
        <p:spPr>
          <a:xfrm>
            <a:off x="838200" y="2806252"/>
            <a:ext cx="5181600" cy="3370710"/>
          </a:xfrm>
        </p:spPr>
        <p:txBody>
          <a:bodyPr/>
          <a:lstStyle>
            <a:lvl1pPr>
              <a:defRPr>
                <a:solidFill>
                  <a:schemeClr val="tx1">
                    <a:lumMod val="65000"/>
                    <a:lumOff val="35000"/>
                  </a:schemeClr>
                </a:solidFill>
                <a:latin typeface="Segoe"/>
                <a:cs typeface="Segoe"/>
              </a:defRPr>
            </a:lvl1pPr>
            <a:lvl2pPr>
              <a:defRPr>
                <a:solidFill>
                  <a:schemeClr val="tx1">
                    <a:lumMod val="65000"/>
                    <a:lumOff val="35000"/>
                  </a:schemeClr>
                </a:solidFill>
                <a:latin typeface="Segoe"/>
                <a:cs typeface="Segoe"/>
              </a:defRPr>
            </a:lvl2pPr>
            <a:lvl3pPr>
              <a:defRPr>
                <a:solidFill>
                  <a:schemeClr val="tx1">
                    <a:lumMod val="65000"/>
                    <a:lumOff val="35000"/>
                  </a:schemeClr>
                </a:solidFill>
                <a:latin typeface="Segoe"/>
                <a:cs typeface="Segoe"/>
              </a:defRPr>
            </a:lvl3pPr>
            <a:lvl4pPr>
              <a:defRPr>
                <a:solidFill>
                  <a:schemeClr val="tx1">
                    <a:lumMod val="65000"/>
                    <a:lumOff val="35000"/>
                  </a:schemeClr>
                </a:solidFill>
                <a:latin typeface="Segoe"/>
                <a:cs typeface="Segoe"/>
              </a:defRPr>
            </a:lvl4pPr>
            <a:lvl5pPr>
              <a:defRPr>
                <a:solidFill>
                  <a:schemeClr val="tx1">
                    <a:lumMod val="65000"/>
                    <a:lumOff val="35000"/>
                  </a:schemeClr>
                </a:solidFill>
                <a:latin typeface="Segoe"/>
                <a:cs typeface="Sego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2841773"/>
            <a:ext cx="5181600" cy="3335189"/>
          </a:xfrm>
        </p:spPr>
        <p:txBody>
          <a:bodyPr/>
          <a:lstStyle>
            <a:lvl1pPr>
              <a:defRPr>
                <a:solidFill>
                  <a:schemeClr val="tx1">
                    <a:lumMod val="65000"/>
                    <a:lumOff val="35000"/>
                  </a:schemeClr>
                </a:solidFill>
                <a:latin typeface="Segoe"/>
                <a:cs typeface="Segoe"/>
              </a:defRPr>
            </a:lvl1pPr>
            <a:lvl2pPr>
              <a:defRPr>
                <a:solidFill>
                  <a:schemeClr val="tx1">
                    <a:lumMod val="65000"/>
                    <a:lumOff val="35000"/>
                  </a:schemeClr>
                </a:solidFill>
                <a:latin typeface="Segoe"/>
                <a:cs typeface="Segoe"/>
              </a:defRPr>
            </a:lvl2pPr>
            <a:lvl3pPr>
              <a:defRPr>
                <a:solidFill>
                  <a:schemeClr val="tx1">
                    <a:lumMod val="65000"/>
                    <a:lumOff val="35000"/>
                  </a:schemeClr>
                </a:solidFill>
                <a:latin typeface="Segoe"/>
                <a:cs typeface="Segoe"/>
              </a:defRPr>
            </a:lvl3pPr>
            <a:lvl4pPr>
              <a:defRPr>
                <a:solidFill>
                  <a:schemeClr val="tx1">
                    <a:lumMod val="65000"/>
                    <a:lumOff val="35000"/>
                  </a:schemeClr>
                </a:solidFill>
                <a:latin typeface="Segoe"/>
                <a:cs typeface="Segoe"/>
              </a:defRPr>
            </a:lvl4pPr>
            <a:lvl5pPr>
              <a:defRPr>
                <a:solidFill>
                  <a:schemeClr val="tx1">
                    <a:lumMod val="65000"/>
                    <a:lumOff val="35000"/>
                  </a:schemeClr>
                </a:solidFill>
                <a:latin typeface="Segoe"/>
                <a:cs typeface="Sego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p:cNvSpPr/>
          <p:nvPr userDrawn="1"/>
        </p:nvSpPr>
        <p:spPr>
          <a:xfrm>
            <a:off x="0" y="6136456"/>
            <a:ext cx="12192000" cy="721544"/>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userDrawn="1"/>
        </p:nvSpPr>
        <p:spPr>
          <a:xfrm>
            <a:off x="6108212" y="337460"/>
            <a:ext cx="6083788" cy="369332"/>
          </a:xfrm>
          <a:prstGeom prst="rect">
            <a:avLst/>
          </a:prstGeom>
          <a:solidFill>
            <a:schemeClr val="accent3"/>
          </a:solidFill>
        </p:spPr>
        <p:txBody>
          <a:bodyPr wrap="square" rtlCol="0">
            <a:spAutoFit/>
          </a:bodyPr>
          <a:lstStyle/>
          <a:p>
            <a:endParaRPr lang="en-US" b="1" i="0">
              <a:solidFill>
                <a:schemeClr val="bg1"/>
              </a:solidFill>
              <a:latin typeface="Segoe"/>
              <a:cs typeface="Segoe"/>
            </a:endParaRPr>
          </a:p>
        </p:txBody>
      </p:sp>
      <p:pic>
        <p:nvPicPr>
          <p:cNvPr id="11" name="Picture 10" descr="ASN_CLOVER_CROPPED.eps"/>
          <p:cNvPicPr>
            <a:picLocks noChangeAspect="1"/>
          </p:cNvPicPr>
          <p:nvPr userDrawn="1"/>
        </p:nvPicPr>
        <p:blipFill>
          <a:blip r:embed="rId1">
            <a:alphaModFix amt="27000"/>
            <a:extLst>
              <a:ext uri="{28A0092B-C50C-407E-A947-70E740481C1C}">
                <a14:useLocalDpi xmlns:a14="http://schemas.microsoft.com/office/drawing/2010/main" val="0"/>
              </a:ext>
            </a:extLst>
          </a:blip>
          <a:stretch>
            <a:fillRect/>
          </a:stretch>
        </p:blipFill>
        <p:spPr>
          <a:xfrm>
            <a:off x="0" y="0"/>
            <a:ext cx="1611799" cy="1391804"/>
          </a:xfrm>
          <a:prstGeom prst="rect">
            <a:avLst/>
          </a:prstGeom>
        </p:spPr>
      </p:pic>
      <p:sp>
        <p:nvSpPr>
          <p:cNvPr id="12" name="Slide Number Placeholder 4"/>
          <p:cNvSpPr>
            <a:spLocks noGrp="1"/>
          </p:cNvSpPr>
          <p:nvPr>
            <p:ph type="sldNum" sz="quarter" idx="4"/>
          </p:nvPr>
        </p:nvSpPr>
        <p:spPr>
          <a:xfrm>
            <a:off x="161667" y="6330695"/>
            <a:ext cx="640122" cy="365125"/>
          </a:xfrm>
          <a:prstGeom prst="rect">
            <a:avLst/>
          </a:prstGeom>
        </p:spPr>
        <p:txBody>
          <a:bodyPr vert="horz" lIns="91440" tIns="45720" rIns="91440" bIns="45720" rtlCol="0" anchor="ctr"/>
          <a:lstStyle>
            <a:lvl1pPr algn="l">
              <a:defRPr sz="1200" b="1" i="0">
                <a:solidFill>
                  <a:schemeClr val="bg1"/>
                </a:solidFill>
                <a:latin typeface="Segoe"/>
                <a:cs typeface="Segoe"/>
              </a:defRPr>
            </a:lvl1pPr>
          </a:lstStyle>
          <a:p>
            <a:fld id="{2062FEF5-9C0C-7644-AFB8-36CEBEB72585}" type="slidenum">
              <a:rPr lang="en-US" smtClean="0"/>
              <a:t>‹#›</a:t>
            </a:fld>
            <a:endParaRPr lang="en-US"/>
          </a:p>
        </p:txBody>
      </p:sp>
      <p:sp>
        <p:nvSpPr>
          <p:cNvPr id="15" name="Subtitle 2"/>
          <p:cNvSpPr>
            <a:spLocks noGrp="1"/>
          </p:cNvSpPr>
          <p:nvPr>
            <p:ph type="subTitle" idx="10" hasCustomPrompt="1"/>
          </p:nvPr>
        </p:nvSpPr>
        <p:spPr>
          <a:xfrm>
            <a:off x="6129537" y="352365"/>
            <a:ext cx="6062463" cy="366959"/>
          </a:xfrm>
        </p:spPr>
        <p:txBody>
          <a:bodyPr>
            <a:noAutofit/>
          </a:bodyPr>
          <a:lstStyle>
            <a:lvl1pPr marL="0" indent="0" algn="l">
              <a:buNone/>
              <a:defRPr sz="2000" b="1" i="0" cap="all">
                <a:solidFill>
                  <a:schemeClr val="bg1"/>
                </a:solidFill>
                <a:latin typeface="Segoe"/>
                <a:cs typeface="Segoe"/>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TITLE</a:t>
            </a:r>
          </a:p>
        </p:txBody>
      </p:sp>
      <p:pic>
        <p:nvPicPr>
          <p:cNvPr id="13" name="Picture 12">
            <a:extLst>
              <a:ext uri="{FF2B5EF4-FFF2-40B4-BE49-F238E27FC236}">
                <a16:creationId xmlns:a16="http://schemas.microsoft.com/office/drawing/2014/main" id="{D1BFCCBF-2E7B-4C54-B079-37525BF703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05999" y="5997464"/>
            <a:ext cx="1940061" cy="990258"/>
          </a:xfrm>
          <a:prstGeom prst="rect">
            <a:avLst/>
          </a:prstGeom>
        </p:spPr>
      </p:pic>
    </p:spTree>
    <p:extLst>
      <p:ext uri="{BB962C8B-B14F-4D97-AF65-F5344CB8AC3E}">
        <p14:creationId val="1167041301"/>
      </p:ext>
    </p:extLst>
  </p:cSld>
  <p:clrMapOvr>
    <a:masterClrMapping/>
  </p:clrMapOvr>
  <p:transition/>
  <p:timing/>
</p:sldLayout>
</file>

<file path=ppt/slideLayouts/slideLayout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1_Two Content">
    <p:spTree>
      <p:nvGrpSpPr>
        <p:cNvPr id="1" name=""/>
        <p:cNvGrpSpPr/>
        <p:nvPr/>
      </p:nvGrpSpPr>
      <p:grpSpPr>
        <a:xfrm>
          <a:off x="0" y="0"/>
          <a:ext cx="0" cy="0"/>
        </a:xfrm>
      </p:grpSpPr>
      <p:sp>
        <p:nvSpPr>
          <p:cNvPr id="2" name="Title 1"/>
          <p:cNvSpPr>
            <a:spLocks noGrp="1"/>
          </p:cNvSpPr>
          <p:nvPr>
            <p:ph type="title"/>
          </p:nvPr>
        </p:nvSpPr>
        <p:spPr>
          <a:xfrm>
            <a:off x="838200" y="1420887"/>
            <a:ext cx="10515600" cy="944723"/>
          </a:xfrm>
        </p:spPr>
        <p:txBody>
          <a:bodyPr>
            <a:normAutofit/>
          </a:bodyPr>
          <a:lstStyle>
            <a:lvl1pPr>
              <a:defRPr sz="4000" b="1" i="0">
                <a:solidFill>
                  <a:schemeClr val="accent3"/>
                </a:solidFill>
                <a:latin typeface="Segoe"/>
                <a:cs typeface="Segoe"/>
              </a:defRPr>
            </a:lvl1pPr>
          </a:lstStyle>
          <a:p>
            <a:r>
              <a:rPr lang="en-US"/>
              <a:t>Click to edit Master title style</a:t>
            </a:r>
          </a:p>
        </p:txBody>
      </p:sp>
      <p:sp>
        <p:nvSpPr>
          <p:cNvPr id="3" name="Content Placeholder 2"/>
          <p:cNvSpPr>
            <a:spLocks noGrp="1"/>
          </p:cNvSpPr>
          <p:nvPr>
            <p:ph sz="half" idx="1"/>
          </p:nvPr>
        </p:nvSpPr>
        <p:spPr>
          <a:xfrm>
            <a:off x="838200" y="2806252"/>
            <a:ext cx="5181600" cy="3370710"/>
          </a:xfrm>
        </p:spPr>
        <p:txBody>
          <a:bodyPr/>
          <a:lstStyle>
            <a:lvl1pPr>
              <a:defRPr>
                <a:solidFill>
                  <a:schemeClr val="tx1">
                    <a:lumMod val="65000"/>
                    <a:lumOff val="35000"/>
                  </a:schemeClr>
                </a:solidFill>
                <a:latin typeface="Segoe"/>
                <a:cs typeface="Segoe"/>
              </a:defRPr>
            </a:lvl1pPr>
            <a:lvl2pPr>
              <a:defRPr>
                <a:solidFill>
                  <a:schemeClr val="tx1">
                    <a:lumMod val="65000"/>
                    <a:lumOff val="35000"/>
                  </a:schemeClr>
                </a:solidFill>
                <a:latin typeface="Segoe"/>
                <a:cs typeface="Segoe"/>
              </a:defRPr>
            </a:lvl2pPr>
            <a:lvl3pPr>
              <a:defRPr>
                <a:solidFill>
                  <a:schemeClr val="tx1">
                    <a:lumMod val="65000"/>
                    <a:lumOff val="35000"/>
                  </a:schemeClr>
                </a:solidFill>
                <a:latin typeface="Segoe"/>
                <a:cs typeface="Segoe"/>
              </a:defRPr>
            </a:lvl3pPr>
            <a:lvl4pPr>
              <a:defRPr>
                <a:solidFill>
                  <a:schemeClr val="tx1">
                    <a:lumMod val="65000"/>
                    <a:lumOff val="35000"/>
                  </a:schemeClr>
                </a:solidFill>
                <a:latin typeface="Segoe"/>
                <a:cs typeface="Segoe"/>
              </a:defRPr>
            </a:lvl4pPr>
            <a:lvl5pPr>
              <a:defRPr>
                <a:solidFill>
                  <a:schemeClr val="tx1">
                    <a:lumMod val="65000"/>
                    <a:lumOff val="35000"/>
                  </a:schemeClr>
                </a:solidFill>
                <a:latin typeface="Segoe"/>
                <a:cs typeface="Sego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2841773"/>
            <a:ext cx="5181600" cy="3335189"/>
          </a:xfrm>
        </p:spPr>
        <p:txBody>
          <a:bodyPr/>
          <a:lstStyle>
            <a:lvl1pPr>
              <a:defRPr>
                <a:solidFill>
                  <a:schemeClr val="tx1">
                    <a:lumMod val="65000"/>
                    <a:lumOff val="35000"/>
                  </a:schemeClr>
                </a:solidFill>
                <a:latin typeface="Segoe"/>
                <a:cs typeface="Segoe"/>
              </a:defRPr>
            </a:lvl1pPr>
            <a:lvl2pPr>
              <a:defRPr>
                <a:solidFill>
                  <a:schemeClr val="tx1">
                    <a:lumMod val="65000"/>
                    <a:lumOff val="35000"/>
                  </a:schemeClr>
                </a:solidFill>
                <a:latin typeface="Segoe"/>
                <a:cs typeface="Segoe"/>
              </a:defRPr>
            </a:lvl2pPr>
            <a:lvl3pPr>
              <a:defRPr>
                <a:solidFill>
                  <a:schemeClr val="tx1">
                    <a:lumMod val="65000"/>
                    <a:lumOff val="35000"/>
                  </a:schemeClr>
                </a:solidFill>
                <a:latin typeface="Segoe"/>
                <a:cs typeface="Segoe"/>
              </a:defRPr>
            </a:lvl3pPr>
            <a:lvl4pPr>
              <a:defRPr>
                <a:solidFill>
                  <a:schemeClr val="tx1">
                    <a:lumMod val="65000"/>
                    <a:lumOff val="35000"/>
                  </a:schemeClr>
                </a:solidFill>
                <a:latin typeface="Segoe"/>
                <a:cs typeface="Segoe"/>
              </a:defRPr>
            </a:lvl4pPr>
            <a:lvl5pPr>
              <a:defRPr>
                <a:solidFill>
                  <a:schemeClr val="tx1">
                    <a:lumMod val="65000"/>
                    <a:lumOff val="35000"/>
                  </a:schemeClr>
                </a:solidFill>
                <a:latin typeface="Segoe"/>
                <a:cs typeface="Sego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p:cNvSpPr/>
          <p:nvPr userDrawn="1"/>
        </p:nvSpPr>
        <p:spPr>
          <a:xfrm>
            <a:off x="0" y="6136456"/>
            <a:ext cx="12192000" cy="721544"/>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ASN_CLOVER_CROPPED.eps"/>
          <p:cNvPicPr>
            <a:picLocks noChangeAspect="1"/>
          </p:cNvPicPr>
          <p:nvPr userDrawn="1"/>
        </p:nvPicPr>
        <p:blipFill>
          <a:blip r:embed="rId1">
            <a:alphaModFix amt="27000"/>
            <a:extLst>
              <a:ext uri="{28A0092B-C50C-407E-A947-70E740481C1C}">
                <a14:useLocalDpi xmlns:a14="http://schemas.microsoft.com/office/drawing/2010/main" val="0"/>
              </a:ext>
            </a:extLst>
          </a:blip>
          <a:stretch>
            <a:fillRect/>
          </a:stretch>
        </p:blipFill>
        <p:spPr>
          <a:xfrm>
            <a:off x="0" y="0"/>
            <a:ext cx="1611799" cy="1391804"/>
          </a:xfrm>
          <a:prstGeom prst="rect">
            <a:avLst/>
          </a:prstGeom>
        </p:spPr>
      </p:pic>
      <p:sp>
        <p:nvSpPr>
          <p:cNvPr id="12" name="Slide Number Placeholder 4"/>
          <p:cNvSpPr>
            <a:spLocks noGrp="1"/>
          </p:cNvSpPr>
          <p:nvPr>
            <p:ph type="sldNum" sz="quarter" idx="4"/>
          </p:nvPr>
        </p:nvSpPr>
        <p:spPr>
          <a:xfrm>
            <a:off x="161667" y="6330695"/>
            <a:ext cx="640122" cy="365125"/>
          </a:xfrm>
          <a:prstGeom prst="rect">
            <a:avLst/>
          </a:prstGeom>
        </p:spPr>
        <p:txBody>
          <a:bodyPr vert="horz" lIns="91440" tIns="45720" rIns="91440" bIns="45720" rtlCol="0" anchor="ctr"/>
          <a:lstStyle>
            <a:lvl1pPr algn="l">
              <a:defRPr sz="1200" b="1" i="0">
                <a:solidFill>
                  <a:schemeClr val="bg1"/>
                </a:solidFill>
                <a:latin typeface="Segoe"/>
                <a:cs typeface="Segoe"/>
              </a:defRPr>
            </a:lvl1pPr>
          </a:lstStyle>
          <a:p>
            <a:fld id="{2062FEF5-9C0C-7644-AFB8-36CEBEB72585}" type="slidenum">
              <a:rPr lang="en-US" smtClean="0"/>
              <a:t>‹#›</a:t>
            </a:fld>
            <a:endParaRPr lang="en-US"/>
          </a:p>
        </p:txBody>
      </p:sp>
      <p:pic>
        <p:nvPicPr>
          <p:cNvPr id="13" name="Picture 12">
            <a:extLst>
              <a:ext uri="{FF2B5EF4-FFF2-40B4-BE49-F238E27FC236}">
                <a16:creationId xmlns:a16="http://schemas.microsoft.com/office/drawing/2014/main" id="{D1BFCCBF-2E7B-4C54-B079-37525BF703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05999" y="5997464"/>
            <a:ext cx="1940061" cy="990258"/>
          </a:xfrm>
          <a:prstGeom prst="rect">
            <a:avLst/>
          </a:prstGeom>
        </p:spPr>
      </p:pic>
    </p:spTree>
    <p:extLst>
      <p:ext uri="{BB962C8B-B14F-4D97-AF65-F5344CB8AC3E}">
        <p14:creationId val="2619641365"/>
      </p:ext>
    </p:extLst>
  </p:cSld>
  <p:clrMapOvr>
    <a:masterClrMapping/>
  </p:clrMapOvr>
  <p:transition/>
  <p:timing/>
</p:sldLayout>
</file>

<file path=ppt/slideLayouts/slideLayout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Title Only">
    <p:spTree>
      <p:nvGrpSpPr>
        <p:cNvPr id="1" name=""/>
        <p:cNvGrpSpPr/>
        <p:nvPr/>
      </p:nvGrpSpPr>
      <p:grpSpPr>
        <a:xfrm>
          <a:off x="0" y="0"/>
          <a:ext cx="0" cy="0"/>
        </a:xfrm>
      </p:grpSpPr>
      <p:sp>
        <p:nvSpPr>
          <p:cNvPr id="2" name="Title 1"/>
          <p:cNvSpPr>
            <a:spLocks noGrp="1"/>
          </p:cNvSpPr>
          <p:nvPr>
            <p:ph type="title" hasCustomPrompt="1"/>
          </p:nvPr>
        </p:nvSpPr>
        <p:spPr>
          <a:xfrm>
            <a:off x="1264510" y="1234396"/>
            <a:ext cx="10515600" cy="722708"/>
          </a:xfrm>
        </p:spPr>
        <p:txBody>
          <a:bodyPr>
            <a:normAutofit/>
          </a:bodyPr>
          <a:lstStyle>
            <a:lvl1pPr>
              <a:defRPr sz="2400" b="1" i="0">
                <a:solidFill>
                  <a:schemeClr val="accent2"/>
                </a:solidFill>
                <a:latin typeface="Segoe"/>
                <a:cs typeface="Segoe"/>
              </a:defRPr>
            </a:lvl1pPr>
          </a:lstStyle>
          <a:p>
            <a:r>
              <a:rPr lang="en-US"/>
              <a:t>CLICK TO EDIT MASTER TITLE STYLE</a:t>
            </a:r>
          </a:p>
        </p:txBody>
      </p:sp>
      <p:sp>
        <p:nvSpPr>
          <p:cNvPr id="5" name="Chart Placeholder 4"/>
          <p:cNvSpPr>
            <a:spLocks noGrp="1"/>
          </p:cNvSpPr>
          <p:nvPr>
            <p:ph type="chart" sz="quarter" idx="10"/>
          </p:nvPr>
        </p:nvSpPr>
        <p:spPr>
          <a:xfrm>
            <a:off x="1260734" y="1998427"/>
            <a:ext cx="9583738" cy="3906837"/>
          </a:xfrm>
        </p:spPr>
        <p:txBody>
          <a:bodyPr/>
          <a:lstStyle/>
          <a:p>
            <a:endParaRPr lang="en-US"/>
          </a:p>
        </p:txBody>
      </p:sp>
      <p:sp>
        <p:nvSpPr>
          <p:cNvPr id="7" name="Rectangle 6"/>
          <p:cNvSpPr/>
          <p:nvPr userDrawn="1"/>
        </p:nvSpPr>
        <p:spPr>
          <a:xfrm>
            <a:off x="0" y="6136456"/>
            <a:ext cx="12192000" cy="721544"/>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userDrawn="1"/>
        </p:nvSpPr>
        <p:spPr>
          <a:xfrm>
            <a:off x="6108212" y="337460"/>
            <a:ext cx="6083788" cy="369332"/>
          </a:xfrm>
          <a:prstGeom prst="rect">
            <a:avLst/>
          </a:prstGeom>
          <a:solidFill>
            <a:schemeClr val="accent3"/>
          </a:solidFill>
        </p:spPr>
        <p:txBody>
          <a:bodyPr wrap="square" rtlCol="0">
            <a:spAutoFit/>
          </a:bodyPr>
          <a:lstStyle/>
          <a:p>
            <a:endParaRPr lang="en-US" b="1" i="0">
              <a:solidFill>
                <a:schemeClr val="bg1"/>
              </a:solidFill>
              <a:latin typeface="Segoe"/>
              <a:cs typeface="Segoe"/>
            </a:endParaRPr>
          </a:p>
        </p:txBody>
      </p:sp>
      <p:pic>
        <p:nvPicPr>
          <p:cNvPr id="10" name="Picture 9" descr="ASN_CLOVER_CROPPED.eps"/>
          <p:cNvPicPr>
            <a:picLocks noChangeAspect="1"/>
          </p:cNvPicPr>
          <p:nvPr userDrawn="1"/>
        </p:nvPicPr>
        <p:blipFill>
          <a:blip r:embed="rId1">
            <a:alphaModFix amt="27000"/>
            <a:extLst>
              <a:ext uri="{28A0092B-C50C-407E-A947-70E740481C1C}">
                <a14:useLocalDpi xmlns:a14="http://schemas.microsoft.com/office/drawing/2010/main" val="0"/>
              </a:ext>
            </a:extLst>
          </a:blip>
          <a:stretch>
            <a:fillRect/>
          </a:stretch>
        </p:blipFill>
        <p:spPr>
          <a:xfrm>
            <a:off x="0" y="0"/>
            <a:ext cx="1611799" cy="1391804"/>
          </a:xfrm>
          <a:prstGeom prst="rect">
            <a:avLst/>
          </a:prstGeom>
        </p:spPr>
      </p:pic>
      <p:sp>
        <p:nvSpPr>
          <p:cNvPr id="11" name="Slide Number Placeholder 4"/>
          <p:cNvSpPr>
            <a:spLocks noGrp="1"/>
          </p:cNvSpPr>
          <p:nvPr>
            <p:ph type="sldNum" sz="quarter" idx="4"/>
          </p:nvPr>
        </p:nvSpPr>
        <p:spPr>
          <a:xfrm>
            <a:off x="161667" y="6330695"/>
            <a:ext cx="640122" cy="365125"/>
          </a:xfrm>
          <a:prstGeom prst="rect">
            <a:avLst/>
          </a:prstGeom>
        </p:spPr>
        <p:txBody>
          <a:bodyPr vert="horz" lIns="91440" tIns="45720" rIns="91440" bIns="45720" rtlCol="0" anchor="ctr"/>
          <a:lstStyle>
            <a:lvl1pPr algn="l">
              <a:defRPr sz="1200" b="1" i="0">
                <a:solidFill>
                  <a:schemeClr val="bg1"/>
                </a:solidFill>
                <a:latin typeface="Segoe"/>
                <a:cs typeface="Segoe"/>
              </a:defRPr>
            </a:lvl1pPr>
          </a:lstStyle>
          <a:p>
            <a:fld id="{2062FEF5-9C0C-7644-AFB8-36CEBEB72585}" type="slidenum">
              <a:rPr lang="en-US" smtClean="0"/>
              <a:t>‹#›</a:t>
            </a:fld>
            <a:endParaRPr lang="en-US"/>
          </a:p>
        </p:txBody>
      </p:sp>
      <p:sp>
        <p:nvSpPr>
          <p:cNvPr id="12" name="Subtitle 2"/>
          <p:cNvSpPr>
            <a:spLocks noGrp="1"/>
          </p:cNvSpPr>
          <p:nvPr>
            <p:ph type="subTitle" idx="11" hasCustomPrompt="1"/>
          </p:nvPr>
        </p:nvSpPr>
        <p:spPr>
          <a:xfrm>
            <a:off x="6129537" y="352365"/>
            <a:ext cx="6062463" cy="366959"/>
          </a:xfrm>
        </p:spPr>
        <p:txBody>
          <a:bodyPr>
            <a:noAutofit/>
          </a:bodyPr>
          <a:lstStyle>
            <a:lvl1pPr marL="0" indent="0" algn="l">
              <a:buNone/>
              <a:defRPr sz="2000" b="1" i="0" cap="all">
                <a:solidFill>
                  <a:schemeClr val="bg1"/>
                </a:solidFill>
                <a:latin typeface="Segoe"/>
                <a:cs typeface="Segoe"/>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TITLE</a:t>
            </a:r>
          </a:p>
        </p:txBody>
      </p:sp>
      <p:pic>
        <p:nvPicPr>
          <p:cNvPr id="13" name="Picture 12">
            <a:extLst>
              <a:ext uri="{FF2B5EF4-FFF2-40B4-BE49-F238E27FC236}">
                <a16:creationId xmlns:a16="http://schemas.microsoft.com/office/drawing/2014/main" id="{A718824C-707F-414C-9461-7697E70785B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05999" y="5997464"/>
            <a:ext cx="1940061" cy="990258"/>
          </a:xfrm>
          <a:prstGeom prst="rect">
            <a:avLst/>
          </a:prstGeom>
        </p:spPr>
      </p:pic>
    </p:spTree>
    <p:extLst>
      <p:ext uri="{BB962C8B-B14F-4D97-AF65-F5344CB8AC3E}">
        <p14:creationId val="3597465517"/>
      </p:ext>
    </p:extLst>
  </p:cSld>
  <p:clrMapOvr>
    <a:masterClrMapping/>
  </p:clrMapOvr>
  <p:transition/>
  <p:timing/>
</p:sldLayout>
</file>

<file path=ppt/slideLayouts/slideLayout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1_Title Only">
    <p:spTree>
      <p:nvGrpSpPr>
        <p:cNvPr id="1" name=""/>
        <p:cNvGrpSpPr/>
        <p:nvPr/>
      </p:nvGrpSpPr>
      <p:grpSpPr>
        <a:xfrm>
          <a:off x="0" y="0"/>
          <a:ext cx="0" cy="0"/>
        </a:xfrm>
      </p:grpSpPr>
      <p:sp>
        <p:nvSpPr>
          <p:cNvPr id="2" name="Title 1"/>
          <p:cNvSpPr>
            <a:spLocks noGrp="1"/>
          </p:cNvSpPr>
          <p:nvPr>
            <p:ph type="title" hasCustomPrompt="1"/>
          </p:nvPr>
        </p:nvSpPr>
        <p:spPr>
          <a:xfrm>
            <a:off x="1264510" y="1234396"/>
            <a:ext cx="10515600" cy="722708"/>
          </a:xfrm>
        </p:spPr>
        <p:txBody>
          <a:bodyPr>
            <a:normAutofit/>
          </a:bodyPr>
          <a:lstStyle>
            <a:lvl1pPr>
              <a:defRPr sz="2400" b="1" i="0">
                <a:solidFill>
                  <a:schemeClr val="accent2"/>
                </a:solidFill>
                <a:latin typeface="Segoe"/>
                <a:cs typeface="Segoe"/>
              </a:defRPr>
            </a:lvl1pPr>
          </a:lstStyle>
          <a:p>
            <a:r>
              <a:rPr lang="en-US"/>
              <a:t>CLICK TO EDIT MASTER TITLE STYLE</a:t>
            </a:r>
          </a:p>
        </p:txBody>
      </p:sp>
      <p:sp>
        <p:nvSpPr>
          <p:cNvPr id="5" name="Chart Placeholder 4"/>
          <p:cNvSpPr>
            <a:spLocks noGrp="1"/>
          </p:cNvSpPr>
          <p:nvPr>
            <p:ph type="chart" sz="quarter" idx="10"/>
          </p:nvPr>
        </p:nvSpPr>
        <p:spPr>
          <a:xfrm>
            <a:off x="1260734" y="1998427"/>
            <a:ext cx="9583738" cy="3906837"/>
          </a:xfrm>
        </p:spPr>
        <p:txBody>
          <a:bodyPr/>
          <a:lstStyle/>
          <a:p>
            <a:endParaRPr lang="en-US"/>
          </a:p>
        </p:txBody>
      </p:sp>
      <p:sp>
        <p:nvSpPr>
          <p:cNvPr id="7" name="Rectangle 6"/>
          <p:cNvSpPr/>
          <p:nvPr userDrawn="1"/>
        </p:nvSpPr>
        <p:spPr>
          <a:xfrm>
            <a:off x="0" y="6136456"/>
            <a:ext cx="12192000" cy="721544"/>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ASN_CLOVER_CROPPED.eps"/>
          <p:cNvPicPr>
            <a:picLocks noChangeAspect="1"/>
          </p:cNvPicPr>
          <p:nvPr userDrawn="1"/>
        </p:nvPicPr>
        <p:blipFill>
          <a:blip r:embed="rId1">
            <a:alphaModFix amt="27000"/>
            <a:extLst>
              <a:ext uri="{28A0092B-C50C-407E-A947-70E740481C1C}">
                <a14:useLocalDpi xmlns:a14="http://schemas.microsoft.com/office/drawing/2010/main" val="0"/>
              </a:ext>
            </a:extLst>
          </a:blip>
          <a:stretch>
            <a:fillRect/>
          </a:stretch>
        </p:blipFill>
        <p:spPr>
          <a:xfrm>
            <a:off x="0" y="0"/>
            <a:ext cx="1611799" cy="1391804"/>
          </a:xfrm>
          <a:prstGeom prst="rect">
            <a:avLst/>
          </a:prstGeom>
        </p:spPr>
      </p:pic>
      <p:sp>
        <p:nvSpPr>
          <p:cNvPr id="11" name="Slide Number Placeholder 4"/>
          <p:cNvSpPr>
            <a:spLocks noGrp="1"/>
          </p:cNvSpPr>
          <p:nvPr>
            <p:ph type="sldNum" sz="quarter" idx="4"/>
          </p:nvPr>
        </p:nvSpPr>
        <p:spPr>
          <a:xfrm>
            <a:off x="161667" y="6330695"/>
            <a:ext cx="640122" cy="365125"/>
          </a:xfrm>
          <a:prstGeom prst="rect">
            <a:avLst/>
          </a:prstGeom>
        </p:spPr>
        <p:txBody>
          <a:bodyPr vert="horz" lIns="91440" tIns="45720" rIns="91440" bIns="45720" rtlCol="0" anchor="ctr"/>
          <a:lstStyle>
            <a:lvl1pPr algn="l">
              <a:defRPr sz="1200" b="1" i="0">
                <a:solidFill>
                  <a:schemeClr val="bg1"/>
                </a:solidFill>
                <a:latin typeface="Segoe"/>
                <a:cs typeface="Segoe"/>
              </a:defRPr>
            </a:lvl1pPr>
          </a:lstStyle>
          <a:p>
            <a:fld id="{2062FEF5-9C0C-7644-AFB8-36CEBEB72585}" type="slidenum">
              <a:rPr lang="en-US" smtClean="0"/>
              <a:t>‹#›</a:t>
            </a:fld>
            <a:endParaRPr lang="en-US"/>
          </a:p>
        </p:txBody>
      </p:sp>
      <p:pic>
        <p:nvPicPr>
          <p:cNvPr id="13" name="Picture 12">
            <a:extLst>
              <a:ext uri="{FF2B5EF4-FFF2-40B4-BE49-F238E27FC236}">
                <a16:creationId xmlns:a16="http://schemas.microsoft.com/office/drawing/2014/main" id="{A718824C-707F-414C-9461-7697E70785B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05999" y="5997464"/>
            <a:ext cx="1940061" cy="990258"/>
          </a:xfrm>
          <a:prstGeom prst="rect">
            <a:avLst/>
          </a:prstGeom>
        </p:spPr>
      </p:pic>
    </p:spTree>
    <p:extLst>
      <p:ext uri="{BB962C8B-B14F-4D97-AF65-F5344CB8AC3E}">
        <p14:creationId val="3710444813"/>
      </p:ext>
    </p:extLst>
  </p:cSld>
  <p:clrMapOvr>
    <a:masterClrMapping/>
  </p:clrMapOvr>
  <p:transition/>
  <p:timing/>
</p:sldLayout>
</file>

<file path=ppt/slideLayouts/slideLayout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Content with Caption">
    <p:spTree>
      <p:nvGrpSpPr>
        <p:cNvPr id="1" name=""/>
        <p:cNvGrpSpPr/>
        <p:nvPr/>
      </p:nvGrpSpPr>
      <p:grpSpPr>
        <a:xfrm>
          <a:off x="0" y="0"/>
          <a:ext cx="0" cy="0"/>
        </a:xfrm>
      </p:grpSpPr>
      <p:sp>
        <p:nvSpPr>
          <p:cNvPr id="2" name="Title 1"/>
          <p:cNvSpPr>
            <a:spLocks noGrp="1"/>
          </p:cNvSpPr>
          <p:nvPr>
            <p:ph type="title"/>
          </p:nvPr>
        </p:nvSpPr>
        <p:spPr>
          <a:xfrm>
            <a:off x="875313" y="1327492"/>
            <a:ext cx="3932237" cy="1088015"/>
          </a:xfrm>
        </p:spPr>
        <p:txBody>
          <a:bodyPr anchor="t">
            <a:normAutofit/>
          </a:bodyPr>
          <a:lstStyle>
            <a:lvl1pPr>
              <a:defRPr sz="3600" b="1" i="0">
                <a:solidFill>
                  <a:schemeClr val="accent2"/>
                </a:solidFill>
                <a:latin typeface="Segoe"/>
                <a:cs typeface="Segoe"/>
              </a:defRPr>
            </a:lvl1pPr>
          </a:lstStyle>
          <a:p>
            <a:r>
              <a:rPr lang="en-US"/>
              <a:t>Click to edit Master title style</a:t>
            </a:r>
          </a:p>
        </p:txBody>
      </p:sp>
      <p:sp>
        <p:nvSpPr>
          <p:cNvPr id="3" name="Content Placeholder 2"/>
          <p:cNvSpPr>
            <a:spLocks noGrp="1"/>
          </p:cNvSpPr>
          <p:nvPr>
            <p:ph idx="1"/>
          </p:nvPr>
        </p:nvSpPr>
        <p:spPr>
          <a:xfrm>
            <a:off x="5183188" y="1314320"/>
            <a:ext cx="6172200" cy="4546730"/>
          </a:xfrm>
        </p:spPr>
        <p:txBody>
          <a:bodyPr>
            <a:normAutofit/>
          </a:bodyPr>
          <a:lstStyle>
            <a:lvl1pPr>
              <a:defRPr sz="2400">
                <a:solidFill>
                  <a:schemeClr val="tx1">
                    <a:lumMod val="65000"/>
                    <a:lumOff val="35000"/>
                  </a:schemeClr>
                </a:solidFill>
                <a:latin typeface="Segoe"/>
                <a:cs typeface="Segoe"/>
              </a:defRPr>
            </a:lvl1pPr>
            <a:lvl2pPr>
              <a:defRPr sz="2000">
                <a:solidFill>
                  <a:schemeClr val="tx1">
                    <a:lumMod val="65000"/>
                    <a:lumOff val="35000"/>
                  </a:schemeClr>
                </a:solidFill>
                <a:latin typeface="Segoe"/>
                <a:cs typeface="Segoe"/>
              </a:defRPr>
            </a:lvl2pPr>
            <a:lvl3pPr>
              <a:defRPr sz="1800">
                <a:solidFill>
                  <a:schemeClr val="tx1">
                    <a:lumMod val="65000"/>
                    <a:lumOff val="35000"/>
                  </a:schemeClr>
                </a:solidFill>
                <a:latin typeface="Segoe"/>
                <a:cs typeface="Segoe"/>
              </a:defRPr>
            </a:lvl3pPr>
            <a:lvl4pPr>
              <a:defRPr sz="1600">
                <a:solidFill>
                  <a:schemeClr val="tx1">
                    <a:lumMod val="65000"/>
                    <a:lumOff val="35000"/>
                  </a:schemeClr>
                </a:solidFill>
                <a:latin typeface="Segoe"/>
                <a:cs typeface="Segoe"/>
              </a:defRPr>
            </a:lvl4pPr>
            <a:lvl5pPr>
              <a:defRPr sz="1600">
                <a:solidFill>
                  <a:schemeClr val="tx1">
                    <a:lumMod val="65000"/>
                    <a:lumOff val="35000"/>
                  </a:schemeClr>
                </a:solidFill>
                <a:latin typeface="Segoe"/>
                <a:cs typeface="Segoe"/>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70381" y="2655282"/>
            <a:ext cx="3901644" cy="3213705"/>
          </a:xfrm>
        </p:spPr>
        <p:txBody>
          <a:bodyPr/>
          <a:lstStyle>
            <a:lvl1pPr marL="0" indent="0">
              <a:buNone/>
              <a:defRPr sz="1600">
                <a:solidFill>
                  <a:schemeClr val="tx1">
                    <a:lumMod val="65000"/>
                    <a:lumOff val="3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Rectangle 7"/>
          <p:cNvSpPr/>
          <p:nvPr userDrawn="1"/>
        </p:nvSpPr>
        <p:spPr>
          <a:xfrm>
            <a:off x="0" y="6136456"/>
            <a:ext cx="12192000" cy="721544"/>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userDrawn="1"/>
        </p:nvSpPr>
        <p:spPr>
          <a:xfrm>
            <a:off x="6108212" y="337460"/>
            <a:ext cx="6083788" cy="369332"/>
          </a:xfrm>
          <a:prstGeom prst="rect">
            <a:avLst/>
          </a:prstGeom>
          <a:solidFill>
            <a:schemeClr val="accent3"/>
          </a:solidFill>
        </p:spPr>
        <p:txBody>
          <a:bodyPr wrap="square" rtlCol="0">
            <a:spAutoFit/>
          </a:bodyPr>
          <a:lstStyle/>
          <a:p>
            <a:endParaRPr lang="en-US" b="1" i="0">
              <a:solidFill>
                <a:schemeClr val="bg1"/>
              </a:solidFill>
              <a:latin typeface="Segoe"/>
              <a:cs typeface="Segoe"/>
            </a:endParaRPr>
          </a:p>
        </p:txBody>
      </p:sp>
      <p:pic>
        <p:nvPicPr>
          <p:cNvPr id="11" name="Picture 10" descr="ASN_CLOVER_CROPPED.eps"/>
          <p:cNvPicPr>
            <a:picLocks noChangeAspect="1"/>
          </p:cNvPicPr>
          <p:nvPr userDrawn="1"/>
        </p:nvPicPr>
        <p:blipFill>
          <a:blip r:embed="rId1">
            <a:alphaModFix amt="27000"/>
            <a:extLst>
              <a:ext uri="{28A0092B-C50C-407E-A947-70E740481C1C}">
                <a14:useLocalDpi xmlns:a14="http://schemas.microsoft.com/office/drawing/2010/main" val="0"/>
              </a:ext>
            </a:extLst>
          </a:blip>
          <a:stretch>
            <a:fillRect/>
          </a:stretch>
        </p:blipFill>
        <p:spPr>
          <a:xfrm>
            <a:off x="0" y="0"/>
            <a:ext cx="1611799" cy="1391804"/>
          </a:xfrm>
          <a:prstGeom prst="rect">
            <a:avLst/>
          </a:prstGeom>
        </p:spPr>
      </p:pic>
      <p:sp>
        <p:nvSpPr>
          <p:cNvPr id="12" name="Slide Number Placeholder 4"/>
          <p:cNvSpPr>
            <a:spLocks noGrp="1"/>
          </p:cNvSpPr>
          <p:nvPr>
            <p:ph type="sldNum" sz="quarter" idx="4"/>
          </p:nvPr>
        </p:nvSpPr>
        <p:spPr>
          <a:xfrm>
            <a:off x="161667" y="6330695"/>
            <a:ext cx="640122" cy="365125"/>
          </a:xfrm>
          <a:prstGeom prst="rect">
            <a:avLst/>
          </a:prstGeom>
        </p:spPr>
        <p:txBody>
          <a:bodyPr vert="horz" lIns="91440" tIns="45720" rIns="91440" bIns="45720" rtlCol="0" anchor="ctr"/>
          <a:lstStyle>
            <a:lvl1pPr algn="l">
              <a:defRPr sz="1200" b="1" i="0">
                <a:solidFill>
                  <a:schemeClr val="bg1"/>
                </a:solidFill>
                <a:latin typeface="Segoe"/>
                <a:cs typeface="Segoe"/>
              </a:defRPr>
            </a:lvl1pPr>
          </a:lstStyle>
          <a:p>
            <a:fld id="{2062FEF5-9C0C-7644-AFB8-36CEBEB72585}" type="slidenum">
              <a:rPr lang="en-US" smtClean="0"/>
              <a:t>‹#›</a:t>
            </a:fld>
            <a:endParaRPr lang="en-US"/>
          </a:p>
        </p:txBody>
      </p:sp>
      <p:sp>
        <p:nvSpPr>
          <p:cNvPr id="13" name="Subtitle 2"/>
          <p:cNvSpPr>
            <a:spLocks noGrp="1"/>
          </p:cNvSpPr>
          <p:nvPr>
            <p:ph type="subTitle" idx="10" hasCustomPrompt="1"/>
          </p:nvPr>
        </p:nvSpPr>
        <p:spPr>
          <a:xfrm>
            <a:off x="6129537" y="352365"/>
            <a:ext cx="6062463" cy="366959"/>
          </a:xfrm>
        </p:spPr>
        <p:txBody>
          <a:bodyPr>
            <a:noAutofit/>
          </a:bodyPr>
          <a:lstStyle>
            <a:lvl1pPr marL="0" indent="0" algn="l">
              <a:buNone/>
              <a:defRPr sz="2000" b="1" i="0" cap="none">
                <a:solidFill>
                  <a:schemeClr val="bg1"/>
                </a:solidFill>
                <a:latin typeface="Segoe"/>
                <a:cs typeface="Segoe"/>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TITLE</a:t>
            </a:r>
          </a:p>
        </p:txBody>
      </p:sp>
      <p:pic>
        <p:nvPicPr>
          <p:cNvPr id="14" name="Picture 13">
            <a:extLst>
              <a:ext uri="{FF2B5EF4-FFF2-40B4-BE49-F238E27FC236}">
                <a16:creationId xmlns:a16="http://schemas.microsoft.com/office/drawing/2014/main" id="{A31C1D66-BD34-4C6E-8747-BD438EAE94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05999" y="5997464"/>
            <a:ext cx="1940061" cy="990258"/>
          </a:xfrm>
          <a:prstGeom prst="rect">
            <a:avLst/>
          </a:prstGeom>
        </p:spPr>
      </p:pic>
    </p:spTree>
    <p:extLst>
      <p:ext uri="{BB962C8B-B14F-4D97-AF65-F5344CB8AC3E}">
        <p14:creationId val="2820538578"/>
      </p:ext>
    </p:extLst>
  </p:cSld>
  <p:clrMapOvr>
    <a:masterClrMapping/>
  </p:clrMapOvr>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slideLayout" Target="../slideLayouts/slideLayout10.xml" /><Relationship Id="rId11" Type="http://schemas.openxmlformats.org/officeDocument/2006/relationships/slideLayout" Target="../slideLayouts/slideLayout11.xml" /><Relationship Id="rId12" Type="http://schemas.openxmlformats.org/officeDocument/2006/relationships/slideLayout" Target="../slideLayouts/slideLayout12.xml" /><Relationship Id="rId13" Type="http://schemas.openxmlformats.org/officeDocument/2006/relationships/slideLayout" Target="../slideLayouts/slideLayout13.xml" /><Relationship Id="rId14" Type="http://schemas.openxmlformats.org/officeDocument/2006/relationships/slideLayout" Target="../slideLayouts/slideLayout14.xml" /><Relationship Id="rId15" Type="http://schemas.openxmlformats.org/officeDocument/2006/relationships/theme" Target="../theme/theme1.xml" /><Relationship Id="rId2" Type="http://schemas.openxmlformats.org/officeDocument/2006/relationships/slideLayout" Target="../slideLayouts/slideLayout2.xml"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slideLayout" Target="../slideLayouts/slideLayout6.xml" /><Relationship Id="rId7" Type="http://schemas.openxmlformats.org/officeDocument/2006/relationships/slideLayout" Target="../slideLayouts/slideLayout7.xml" /><Relationship Id="rId8" Type="http://schemas.openxmlformats.org/officeDocument/2006/relationships/slideLayout" Target="../slideLayouts/slideLayout8.xml" /><Relationship Id="rId9" Type="http://schemas.openxmlformats.org/officeDocument/2006/relationships/slideLayout" Target="../slideLayouts/slideLayout9.xml" /></Relationships>
</file>

<file path=ppt/slideMasters/_rels/slideMaster2.xml.rels>&#65279;<?xml version="1.0" encoding="utf-8" standalone="yes"?><Relationships xmlns="http://schemas.openxmlformats.org/package/2006/relationships"><Relationship Id="rId1" Type="http://schemas.openxmlformats.org/officeDocument/2006/relationships/slideLayout" Target="../slideLayouts/slideLayout15.xml" /><Relationship Id="rId10" Type="http://schemas.openxmlformats.org/officeDocument/2006/relationships/slideLayout" Target="../slideLayouts/slideLayout24.xml" /><Relationship Id="rId11" Type="http://schemas.openxmlformats.org/officeDocument/2006/relationships/slideLayout" Target="../slideLayouts/slideLayout25.xml" /><Relationship Id="rId12" Type="http://schemas.openxmlformats.org/officeDocument/2006/relationships/slideLayout" Target="../slideLayouts/slideLayout26.xml" /><Relationship Id="rId13" Type="http://schemas.openxmlformats.org/officeDocument/2006/relationships/slideLayout" Target="../slideLayouts/slideLayout27.xml" /><Relationship Id="rId14" Type="http://schemas.openxmlformats.org/officeDocument/2006/relationships/theme" Target="../theme/theme2.xml" /><Relationship Id="rId2" Type="http://schemas.openxmlformats.org/officeDocument/2006/relationships/slideLayout" Target="../slideLayouts/slideLayout16.xml" /><Relationship Id="rId3" Type="http://schemas.openxmlformats.org/officeDocument/2006/relationships/slideLayout" Target="../slideLayouts/slideLayout17.xml" /><Relationship Id="rId4" Type="http://schemas.openxmlformats.org/officeDocument/2006/relationships/slideLayout" Target="../slideLayouts/slideLayout18.xml" /><Relationship Id="rId5" Type="http://schemas.openxmlformats.org/officeDocument/2006/relationships/slideLayout" Target="../slideLayouts/slideLayout19.xml" /><Relationship Id="rId6" Type="http://schemas.openxmlformats.org/officeDocument/2006/relationships/slideLayout" Target="../slideLayouts/slideLayout20.xml" /><Relationship Id="rId7" Type="http://schemas.openxmlformats.org/officeDocument/2006/relationships/slideLayout" Target="../slideLayouts/slideLayout21.xml" /><Relationship Id="rId8" Type="http://schemas.openxmlformats.org/officeDocument/2006/relationships/slideLayout" Target="../slideLayouts/slideLayout22.xml" /><Relationship Id="rId9" Type="http://schemas.openxmlformats.org/officeDocument/2006/relationships/slideLayout" Target="../slideLayouts/slideLayout23.xml" /></Relationships>
</file>

<file path=ppt/slideMasters/slideMaster1.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Ref idx="1001">
        <a:schemeClr val="bg1"/>
      </p:bgRef>
    </p:bg>
    <p:spTree>
      <p:nvGrpSpPr>
        <p:cNvPr id="1" name=""/>
        <p:cNvGrpSpPr/>
        <p:nvPr/>
      </p:nvGrpSpPr>
      <p:grpSpPr>
        <a:xfrm>
          <a:off x="0" y="0"/>
          <a: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4"/>
          </p:nvPr>
        </p:nvSpPr>
        <p:spPr>
          <a:xfrm>
            <a:off x="84695" y="6394833"/>
            <a:ext cx="2844800" cy="365125"/>
          </a:xfrm>
          <a:prstGeom prst="rect">
            <a:avLst/>
          </a:prstGeom>
        </p:spPr>
        <p:txBody>
          <a:bodyPr vert="horz" lIns="91440" tIns="45720" rIns="91440" bIns="45720" rtlCol="0" anchor="ctr"/>
          <a:lstStyle>
            <a:lvl1pPr algn="l">
              <a:defRPr sz="1200" b="1" i="0">
                <a:solidFill>
                  <a:schemeClr val="tx1">
                    <a:tint val="75000"/>
                  </a:schemeClr>
                </a:solidFill>
                <a:latin typeface="Segoe"/>
                <a:cs typeface="Segoe"/>
              </a:defRPr>
            </a:lvl1pPr>
          </a:lstStyle>
          <a:p>
            <a:fld id="{2062FEF5-9C0C-7644-AFB8-36CEBEB72585}" type="slidenum">
              <a:rPr lang="en-US" smtClean="0"/>
              <a:t>‹#›</a:t>
            </a:fld>
            <a:endParaRPr lang="en-US"/>
          </a:p>
        </p:txBody>
      </p:sp>
    </p:spTree>
    <p:extLst>
      <p:ext uri="{BB962C8B-B14F-4D97-AF65-F5344CB8AC3E}">
        <p14:creationId val="1343724115"/>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7" r:id="rId4"/>
    <p:sldLayoutId id="2147483652" r:id="rId5"/>
    <p:sldLayoutId id="2147483658" r:id="rId6"/>
    <p:sldLayoutId id="2147483654" r:id="rId7"/>
    <p:sldLayoutId id="2147483659" r:id="rId8"/>
    <p:sldLayoutId id="2147483656" r:id="rId9"/>
    <p:sldLayoutId id="2147483660" r:id="rId10"/>
    <p:sldLayoutId id="2147483661" r:id="rId11"/>
    <p:sldLayoutId id="2147483662" r:id="rId12"/>
    <p:sldLayoutId id="2147483663" r:id="rId13"/>
    <p:sldLayoutId id="2147483664" r:id="rId14"/>
  </p:sldLayoutIdLst>
  <p:transition/>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solidFill>
          <a:schemeClr val="bg1"/>
        </a:solidFill>
        <a:effectLst/>
      </p:bgPr>
    </p:bg>
    <p:spTree>
      <p:nvGrpSpPr>
        <p:cNvPr id="1" name=""/>
        <p:cNvGrpSpPr/>
        <p:nvPr/>
      </p:nvGrpSpPr>
      <p:grpSpPr>
        <a:xfrm>
          <a:off x="0" y="0"/>
          <a:ext cx="0" cy="0"/>
        </a:xfrm>
      </p:grpSpPr>
      <p:sp>
        <p:nvSpPr>
          <p:cNvPr id="1026" name="Rectangle 2">
            <a:extLst>
              <a:ext uri="{FF2B5EF4-FFF2-40B4-BE49-F238E27FC236}">
                <a16:creationId xmlns:a16="http://schemas.microsoft.com/office/drawing/2014/main" id="{BE0C486D-9E8A-4F32-9622-0D44BB9D0870}"/>
              </a:ext>
            </a:extLst>
          </p:cNvPr>
          <p:cNvSpPr>
            <a:spLocks noGrp="1" noChangeArrowheads="1"/>
          </p:cNvSpPr>
          <p:nvPr>
            <p:ph type="title"/>
          </p:nvPr>
        </p:nvSpPr>
        <p:spPr bwMode="auto">
          <a:xfrm>
            <a:off x="1490134" y="609600"/>
            <a:ext cx="9211733"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289A0B97-E5C9-4088-A90F-BD8878C5DFE8}"/>
              </a:ext>
            </a:extLst>
          </p:cNvPr>
          <p:cNvSpPr>
            <a:spLocks noGrp="1" noChangeArrowheads="1"/>
          </p:cNvSpPr>
          <p:nvPr>
            <p:ph type="body" idx="1"/>
          </p:nvPr>
        </p:nvSpPr>
        <p:spPr bwMode="auto">
          <a:xfrm>
            <a:off x="1490134" y="1981200"/>
            <a:ext cx="9211733"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val="801729821"/>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Lst>
  <p:transition/>
  <p:timing/>
  <p:txStyles>
    <p:titleStyle>
      <a:lvl1pPr algn="ctr" rtl="0" eaLnBrk="0" fontAlgn="base" hangingPunct="0">
        <a:spcBef>
          <a:spcPct val="0"/>
        </a:spcBef>
        <a:spcAft>
          <a:spcPct val="0"/>
        </a:spcAft>
        <a:defRPr sz="3000" b="1">
          <a:solidFill>
            <a:srgbClr val="FAFD00"/>
          </a:solidFill>
          <a:latin typeface="+mj-lt"/>
          <a:ea typeface="+mj-ea"/>
          <a:cs typeface="+mj-cs"/>
        </a:defRPr>
      </a:lvl1pPr>
      <a:lvl2pPr algn="ctr" rtl="0" eaLnBrk="0" fontAlgn="base" hangingPunct="0">
        <a:spcBef>
          <a:spcPct val="0"/>
        </a:spcBef>
        <a:spcAft>
          <a:spcPct val="0"/>
        </a:spcAft>
        <a:defRPr sz="3000" b="1">
          <a:solidFill>
            <a:srgbClr val="FAFD00"/>
          </a:solidFill>
          <a:latin typeface="Arial" panose="020b0604020202020204" pitchFamily="34" charset="0"/>
        </a:defRPr>
      </a:lvl2pPr>
      <a:lvl3pPr algn="ctr" rtl="0" eaLnBrk="0" fontAlgn="base" hangingPunct="0">
        <a:spcBef>
          <a:spcPct val="0"/>
        </a:spcBef>
        <a:spcAft>
          <a:spcPct val="0"/>
        </a:spcAft>
        <a:defRPr sz="3000" b="1">
          <a:solidFill>
            <a:srgbClr val="FAFD00"/>
          </a:solidFill>
          <a:latin typeface="Arial" panose="020b0604020202020204" pitchFamily="34" charset="0"/>
        </a:defRPr>
      </a:lvl3pPr>
      <a:lvl4pPr algn="ctr" rtl="0" eaLnBrk="0" fontAlgn="base" hangingPunct="0">
        <a:spcBef>
          <a:spcPct val="0"/>
        </a:spcBef>
        <a:spcAft>
          <a:spcPct val="0"/>
        </a:spcAft>
        <a:defRPr sz="3000" b="1">
          <a:solidFill>
            <a:srgbClr val="FAFD00"/>
          </a:solidFill>
          <a:latin typeface="Arial" panose="020b0604020202020204" pitchFamily="34" charset="0"/>
        </a:defRPr>
      </a:lvl4pPr>
      <a:lvl5pPr algn="ctr" rtl="0" eaLnBrk="0" fontAlgn="base" hangingPunct="0">
        <a:spcBef>
          <a:spcPct val="0"/>
        </a:spcBef>
        <a:spcAft>
          <a:spcPct val="0"/>
        </a:spcAft>
        <a:defRPr sz="3000" b="1">
          <a:solidFill>
            <a:srgbClr val="FAFD00"/>
          </a:solidFill>
          <a:latin typeface="Arial" panose="020b0604020202020204" pitchFamily="34" charset="0"/>
        </a:defRPr>
      </a:lvl5pPr>
      <a:lvl6pPr marL="457200" algn="ctr" rtl="0" eaLnBrk="0" fontAlgn="base" hangingPunct="0">
        <a:spcBef>
          <a:spcPct val="0"/>
        </a:spcBef>
        <a:spcAft>
          <a:spcPct val="0"/>
        </a:spcAft>
        <a:defRPr sz="3000" b="1">
          <a:solidFill>
            <a:srgbClr val="FAFD00"/>
          </a:solidFill>
          <a:latin typeface="Arial" panose="020b0604020202020204" pitchFamily="34" charset="0"/>
        </a:defRPr>
      </a:lvl6pPr>
      <a:lvl7pPr marL="914400" algn="ctr" rtl="0" eaLnBrk="0" fontAlgn="base" hangingPunct="0">
        <a:spcBef>
          <a:spcPct val="0"/>
        </a:spcBef>
        <a:spcAft>
          <a:spcPct val="0"/>
        </a:spcAft>
        <a:defRPr sz="3000" b="1">
          <a:solidFill>
            <a:srgbClr val="FAFD00"/>
          </a:solidFill>
          <a:latin typeface="Arial" panose="020b0604020202020204" pitchFamily="34" charset="0"/>
        </a:defRPr>
      </a:lvl7pPr>
      <a:lvl8pPr marL="1371600" algn="ctr" rtl="0" eaLnBrk="0" fontAlgn="base" hangingPunct="0">
        <a:spcBef>
          <a:spcPct val="0"/>
        </a:spcBef>
        <a:spcAft>
          <a:spcPct val="0"/>
        </a:spcAft>
        <a:defRPr sz="3000" b="1">
          <a:solidFill>
            <a:srgbClr val="FAFD00"/>
          </a:solidFill>
          <a:latin typeface="Arial" panose="020b0604020202020204" pitchFamily="34" charset="0"/>
        </a:defRPr>
      </a:lvl8pPr>
      <a:lvl9pPr marL="1828800" algn="ctr" rtl="0" eaLnBrk="0" fontAlgn="base" hangingPunct="0">
        <a:spcBef>
          <a:spcPct val="0"/>
        </a:spcBef>
        <a:spcAft>
          <a:spcPct val="0"/>
        </a:spcAft>
        <a:defRPr sz="3000" b="1">
          <a:solidFill>
            <a:srgbClr val="FAFD00"/>
          </a:solidFill>
          <a:latin typeface="Arial" panose="020b0604020202020204" pitchFamily="34" charset="0"/>
        </a:defRPr>
      </a:lvl9pPr>
    </p:titleStyle>
    <p:bodyStyle>
      <a:lvl1pPr marL="342900" indent="-342900" algn="l" rtl="0" eaLnBrk="0" fontAlgn="base" hangingPunct="0">
        <a:spcBef>
          <a:spcPct val="0"/>
        </a:spcBef>
        <a:spcAft>
          <a:spcPct val="50000"/>
        </a:spcAft>
        <a:buClr>
          <a:srgbClr val="FAFD00"/>
        </a:buClr>
        <a:buSzPct val="150000"/>
        <a:buChar char="•"/>
        <a:defRPr sz="2200">
          <a:solidFill>
            <a:srgbClr val="FFFFFF"/>
          </a:solidFill>
          <a:latin typeface="+mn-lt"/>
          <a:ea typeface="+mn-ea"/>
          <a:cs typeface="+mn-cs"/>
        </a:defRPr>
      </a:lvl1pPr>
      <a:lvl2pPr marL="742950" indent="-285750" algn="l" rtl="0" eaLnBrk="0" fontAlgn="base" hangingPunct="0">
        <a:spcBef>
          <a:spcPct val="0"/>
        </a:spcBef>
        <a:spcAft>
          <a:spcPct val="50000"/>
        </a:spcAft>
        <a:buClr>
          <a:srgbClr val="FAFD00"/>
        </a:buClr>
        <a:buSzTx/>
        <a:buChar char="–"/>
        <a:defRPr sz="2200">
          <a:solidFill>
            <a:srgbClr val="FFFFFF"/>
          </a:solidFill>
          <a:latin typeface="+mn-lt"/>
        </a:defRPr>
      </a:lvl2pPr>
      <a:lvl3pPr marL="1143000" indent="-228600" algn="l" rtl="0" eaLnBrk="0" fontAlgn="base" hangingPunct="0">
        <a:spcBef>
          <a:spcPct val="0"/>
        </a:spcBef>
        <a:spcAft>
          <a:spcPct val="50000"/>
        </a:spcAft>
        <a:buSzTx/>
        <a:buChar char="•"/>
        <a:defRPr sz="2000">
          <a:solidFill>
            <a:srgbClr val="FFFFFF"/>
          </a:solidFill>
          <a:latin typeface="+mn-lt"/>
        </a:defRPr>
      </a:lvl3pPr>
      <a:lvl4pPr marL="1600200" indent="-228600" algn="l" rtl="0" eaLnBrk="0" fontAlgn="base" hangingPunct="0">
        <a:spcBef>
          <a:spcPct val="0"/>
        </a:spcBef>
        <a:spcAft>
          <a:spcPct val="50000"/>
        </a:spcAft>
        <a:buSzTx/>
        <a:buChar char="–"/>
        <a:defRPr>
          <a:solidFill>
            <a:srgbClr val="FFFFFF"/>
          </a:solidFill>
          <a:latin typeface="+mn-lt"/>
        </a:defRPr>
      </a:lvl4pPr>
      <a:lvl5pPr marL="2057400" indent="-228600" algn="l" rtl="0" eaLnBrk="0" fontAlgn="base" hangingPunct="0">
        <a:spcBef>
          <a:spcPct val="0"/>
        </a:spcBef>
        <a:spcAft>
          <a:spcPct val="50000"/>
        </a:spcAft>
        <a:buSzTx/>
        <a:buChar char="•"/>
        <a:defRPr>
          <a:solidFill>
            <a:srgbClr val="FFFFFF"/>
          </a:solidFill>
          <a:latin typeface="+mn-lt"/>
        </a:defRPr>
      </a:lvl5pPr>
      <a:lvl6pPr marL="2514600" indent="-228600" algn="l" rtl="0" eaLnBrk="0" fontAlgn="base" hangingPunct="0">
        <a:spcBef>
          <a:spcPct val="0"/>
        </a:spcBef>
        <a:spcAft>
          <a:spcPct val="50000"/>
        </a:spcAft>
        <a:buSzTx/>
        <a:buChar char="•"/>
        <a:defRPr>
          <a:solidFill>
            <a:srgbClr val="FFFFFF"/>
          </a:solidFill>
          <a:latin typeface="+mn-lt"/>
        </a:defRPr>
      </a:lvl6pPr>
      <a:lvl7pPr marL="2971800" indent="-228600" algn="l" rtl="0" eaLnBrk="0" fontAlgn="base" hangingPunct="0">
        <a:spcBef>
          <a:spcPct val="0"/>
        </a:spcBef>
        <a:spcAft>
          <a:spcPct val="50000"/>
        </a:spcAft>
        <a:buSzTx/>
        <a:buChar char="•"/>
        <a:defRPr>
          <a:solidFill>
            <a:srgbClr val="FFFFFF"/>
          </a:solidFill>
          <a:latin typeface="+mn-lt"/>
        </a:defRPr>
      </a:lvl7pPr>
      <a:lvl8pPr marL="3429000" indent="-228600" algn="l" rtl="0" eaLnBrk="0" fontAlgn="base" hangingPunct="0">
        <a:spcBef>
          <a:spcPct val="0"/>
        </a:spcBef>
        <a:spcAft>
          <a:spcPct val="50000"/>
        </a:spcAft>
        <a:buSzTx/>
        <a:buChar char="•"/>
        <a:defRPr>
          <a:solidFill>
            <a:srgbClr val="FFFFFF"/>
          </a:solidFill>
          <a:latin typeface="+mn-lt"/>
        </a:defRPr>
      </a:lvl8pPr>
      <a:lvl9pPr marL="3886200" indent="-228600" algn="l" rtl="0" eaLnBrk="0" fontAlgn="base" hangingPunct="0">
        <a:spcBef>
          <a:spcPct val="0"/>
        </a:spcBef>
        <a:spcAft>
          <a:spcPct val="50000"/>
        </a:spcAft>
        <a:buSzTx/>
        <a:buChar char="•"/>
        <a:defRPr>
          <a:solidFill>
            <a:srgbClr val="FFFF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xml"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notesSlide" Target="../notesSlides/notesSlide8.xml" /><Relationship Id="rId3" Type="http://schemas.openxmlformats.org/officeDocument/2006/relationships/image" Target="../media/image5.emf" /><Relationship Id="rId4" Type="http://schemas.openxmlformats.org/officeDocument/2006/relationships/image" Target="../media/image6.emf"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notesSlide" Target="../notesSlides/notesSlide9.xml" /><Relationship Id="rId3" Type="http://schemas.openxmlformats.org/officeDocument/2006/relationships/image" Target="../media/image7.emf"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notesSlide" Target="../notesSlides/notesSlide10.xml" /><Relationship Id="rId3" Type="http://schemas.openxmlformats.org/officeDocument/2006/relationships/image" Target="../media/image8.emf" /><Relationship Id="rId4" Type="http://schemas.openxmlformats.org/officeDocument/2006/relationships/image" Target="../media/image9.emf"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notesSlide" Target="../notesSlides/notesSlide11.xml" /><Relationship Id="rId3" Type="http://schemas.openxmlformats.org/officeDocument/2006/relationships/image" Target="../media/image10.emf"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notesSlide" Target="../notesSlides/notesSlide12.xml" /><Relationship Id="rId3" Type="http://schemas.openxmlformats.org/officeDocument/2006/relationships/image" Target="../media/image11.emf"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notesSlide" Target="../notesSlides/notesSlide13.xml" /><Relationship Id="rId3" Type="http://schemas.openxmlformats.org/officeDocument/2006/relationships/image" Target="../media/image12.emf" /></Relationships>
</file>

<file path=ppt/slides/_rels/slide16.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notesSlide" Target="../notesSlides/notesSlide14.xml" /><Relationship Id="rId3" Type="http://schemas.openxmlformats.org/officeDocument/2006/relationships/image" Target="../media/image13.emf" /></Relationships>
</file>

<file path=ppt/slides/_rels/slide17.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notesSlide" Target="../notesSlides/notesSlide15.xml" /><Relationship Id="rId3" Type="http://schemas.openxmlformats.org/officeDocument/2006/relationships/image" Target="../media/image14.png" /></Relationships>
</file>

<file path=ppt/slides/_rels/slide18.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notesSlide" Target="../notesSlides/notesSlide16.xml" /><Relationship Id="rId3" Type="http://schemas.openxmlformats.org/officeDocument/2006/relationships/image" Target="../media/image15.png" /></Relationships>
</file>

<file path=ppt/slides/_rels/slide19.xml.rels>&#65279;<?xml version="1.0" encoding="utf-8" standalone="yes"?><Relationships xmlns="http://schemas.openxmlformats.org/package/2006/relationships"><Relationship Id="rId1" Type="http://schemas.openxmlformats.org/officeDocument/2006/relationships/slideLayout" Target="../slideLayouts/slideLayout10.xml"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4.xml" /></Relationships>
</file>

<file path=ppt/slides/_rels/slide20.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notesSlide" Target="../notesSlides/notesSlide17.xml" /><Relationship Id="rId3" Type="http://schemas.openxmlformats.org/officeDocument/2006/relationships/image" Target="../media/image16.png" /><Relationship Id="rId4" Type="http://schemas.openxmlformats.org/officeDocument/2006/relationships/image" Target="../media/image17.jpeg" /><Relationship Id="rId5" Type="http://schemas.openxmlformats.org/officeDocument/2006/relationships/image" Target="../media/image18.emf" /></Relationships>
</file>

<file path=ppt/slides/_rels/slide21.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notesSlide" Target="../notesSlides/notesSlide18.xml" /><Relationship Id="rId3" Type="http://schemas.openxmlformats.org/officeDocument/2006/relationships/image" Target="../media/image19.emf" /></Relationships>
</file>

<file path=ppt/slides/_rels/slide22.xml.rels>&#65279;<?xml version="1.0" encoding="utf-8" standalone="yes"?><Relationships xmlns="http://schemas.openxmlformats.org/package/2006/relationships"><Relationship Id="rId1" Type="http://schemas.openxmlformats.org/officeDocument/2006/relationships/slideLayout" Target="../slideLayouts/slideLayout10.xml" /><Relationship Id="rId2" Type="http://schemas.openxmlformats.org/officeDocument/2006/relationships/notesSlide" Target="../notesSlides/notesSlide19.xml" /><Relationship Id="rId3" Type="http://schemas.openxmlformats.org/officeDocument/2006/relationships/image" Target="../media/image20.emf" /></Relationships>
</file>

<file path=ppt/slides/_rels/slide23.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notesSlide" Target="../notesSlides/notesSlide20.xml" /><Relationship Id="rId3" Type="http://schemas.openxmlformats.org/officeDocument/2006/relationships/image" Target="../media/image21.emf" /></Relationships>
</file>

<file path=ppt/slides/_rels/slide24.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notesSlide" Target="../notesSlides/notesSlide21.xml" /><Relationship Id="rId3" Type="http://schemas.openxmlformats.org/officeDocument/2006/relationships/image" Target="../media/image22.emf" /></Relationships>
</file>

<file path=ppt/slides/_rels/slide25.xml.rels>&#65279;<?xml version="1.0" encoding="utf-8" standalone="yes"?><Relationships xmlns="http://schemas.openxmlformats.org/package/2006/relationships"><Relationship Id="rId1" Type="http://schemas.openxmlformats.org/officeDocument/2006/relationships/slideLayout" Target="../slideLayouts/slideLayout11.xml" /></Relationships>
</file>

<file path=ppt/slides/_rels/slide26.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notesSlide" Target="../notesSlides/notesSlide22.xml" /></Relationships>
</file>

<file path=ppt/slides/_rels/slide27.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notesSlide" Target="../notesSlides/notesSlide23.xml" /></Relationships>
</file>

<file path=ppt/slides/_rels/slide28.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notesSlide" Target="../notesSlides/notesSlide24.xml" /><Relationship Id="rId3" Type="http://schemas.openxmlformats.org/officeDocument/2006/relationships/image" Target="../media/image23.png" /></Relationships>
</file>

<file path=ppt/slides/_rels/slide29.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notesSlide" Target="../notesSlides/notesSlide25.xml"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notesSlide" Target="../notesSlides/notesSlide2.xml" /></Relationships>
</file>

<file path=ppt/slides/_rels/slide30.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notesSlide" Target="../notesSlides/notesSlide26.xml" /><Relationship Id="rId3" Type="http://schemas.openxmlformats.org/officeDocument/2006/relationships/image" Target="../media/image24.emf" /><Relationship Id="rId4" Type="http://schemas.openxmlformats.org/officeDocument/2006/relationships/image" Target="../media/image25.emf" /></Relationships>
</file>

<file path=ppt/slides/_rels/slide31.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notesSlide" Target="../notesSlides/notesSlide27.xml" /><Relationship Id="rId3" Type="http://schemas.openxmlformats.org/officeDocument/2006/relationships/image" Target="../media/image26.png" /></Relationships>
</file>

<file path=ppt/slides/_rels/slide32.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notesSlide" Target="../notesSlides/notesSlide28.xml" /><Relationship Id="rId3" Type="http://schemas.openxmlformats.org/officeDocument/2006/relationships/image" Target="../media/image27.emf" /></Relationships>
</file>

<file path=ppt/slides/_rels/slide33.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notesSlide" Target="../notesSlides/notesSlide29.xml" /></Relationships>
</file>

<file path=ppt/slides/_rels/slide34.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notesSlide" Target="../notesSlides/notesSlide30.xml" /><Relationship Id="rId3" Type="http://schemas.openxmlformats.org/officeDocument/2006/relationships/image" Target="../media/image28.emf" /></Relationships>
</file>

<file path=ppt/slides/_rels/slide35.xml.rels>&#65279;<?xml version="1.0" encoding="utf-8" standalone="yes"?><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notesSlide" Target="../notesSlides/notesSlide31.xml" /><Relationship Id="rId3" Type="http://schemas.openxmlformats.org/officeDocument/2006/relationships/image" Target="../media/image29.emf" /></Relationships>
</file>

<file path=ppt/slides/_rels/slide36.xml.rels>&#65279;<?xml version="1.0" encoding="utf-8" standalone="yes"?><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notesSlide" Target="../notesSlides/notesSlide32.xml" /><Relationship Id="rId3" Type="http://schemas.openxmlformats.org/officeDocument/2006/relationships/oleObject" Target="../embeddings/oleObject1.bin" TargetMode="Internal" /><Relationship Id="rId4" Type="http://schemas.openxmlformats.org/officeDocument/2006/relationships/image" Target="../media/image30.wmf" /><Relationship Id="rId5" Type="http://schemas.openxmlformats.org/officeDocument/2006/relationships/vmlDrawing" Target="../drawings/vmlDrawing1.vml" /></Relationships>
</file>

<file path=ppt/slides/_rels/slide37.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notesSlide" Target="../notesSlides/notesSlide33.xml" /><Relationship Id="rId3" Type="http://schemas.openxmlformats.org/officeDocument/2006/relationships/image" Target="../media/image31.png" /></Relationships>
</file>

<file path=ppt/slides/_rels/slide38.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notesSlide" Target="../notesSlides/notesSlide34.xml" /><Relationship Id="rId3" Type="http://schemas.openxmlformats.org/officeDocument/2006/relationships/image" Target="../media/image32.png" /></Relationships>
</file>

<file path=ppt/slides/_rels/slide39.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notesSlide" Target="../notesSlides/notesSlide35.xml" /><Relationship Id="rId3" Type="http://schemas.openxmlformats.org/officeDocument/2006/relationships/image" Target="../media/image33.emf" /><Relationship Id="rId4" Type="http://schemas.openxmlformats.org/officeDocument/2006/relationships/image" Target="../media/image34.png"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notesSlide" Target="../notesSlides/notesSlide3.xml" /></Relationships>
</file>

<file path=ppt/slides/_rels/slide40.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notesSlide" Target="../notesSlides/notesSlide36.xml" /><Relationship Id="rId3" Type="http://schemas.openxmlformats.org/officeDocument/2006/relationships/image" Target="../media/image35.png" /></Relationships>
</file>

<file path=ppt/slides/_rels/slide41.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notesSlide" Target="../notesSlides/notesSlide37.xml" /><Relationship Id="rId3" Type="http://schemas.openxmlformats.org/officeDocument/2006/relationships/image" Target="../media/image11.emf" /></Relationships>
</file>

<file path=ppt/slides/_rels/slide42.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notesSlide" Target="../notesSlides/notesSlide38.xml" /><Relationship Id="rId3" Type="http://schemas.openxmlformats.org/officeDocument/2006/relationships/image" Target="../media/image36.emf" /></Relationships>
</file>

<file path=ppt/slides/_rels/slide43.xml.rels>&#65279;<?xml version="1.0" encoding="utf-8" standalone="yes"?><Relationships xmlns="http://schemas.openxmlformats.org/package/2006/relationships"><Relationship Id="rId1" Type="http://schemas.openxmlformats.org/officeDocument/2006/relationships/slideLayout" Target="../slideLayouts/slideLayout26.xml" /><Relationship Id="rId2" Type="http://schemas.openxmlformats.org/officeDocument/2006/relationships/notesSlide" Target="../notesSlides/notesSlide39.xml" /><Relationship Id="rId3" Type="http://schemas.openxmlformats.org/officeDocument/2006/relationships/oleObject" Target="../embeddings/oleObject2.bin" TargetMode="Internal" /><Relationship Id="rId4" Type="http://schemas.openxmlformats.org/officeDocument/2006/relationships/image" Target="../media/image37.emf" /><Relationship Id="rId5" Type="http://schemas.openxmlformats.org/officeDocument/2006/relationships/vmlDrawing" Target="../drawings/vmlDrawing2.vml" /></Relationships>
</file>

<file path=ppt/slides/_rels/slide44.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notesSlide" Target="../notesSlides/notesSlide40.xml" /><Relationship Id="rId3" Type="http://schemas.openxmlformats.org/officeDocument/2006/relationships/image" Target="../media/image38.emf" /></Relationships>
</file>

<file path=ppt/slides/_rels/slide45.xml.rels>&#65279;<?xml version="1.0" encoding="utf-8" standalone="yes"?><Relationships xmlns="http://schemas.openxmlformats.org/package/2006/relationships"><Relationship Id="rId1" Type="http://schemas.openxmlformats.org/officeDocument/2006/relationships/slideLayout" Target="../slideLayouts/slideLayout10.xml" /></Relationships>
</file>

<file path=ppt/slides/_rels/slide46.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notesSlide" Target="../notesSlides/notesSlide41.xml" /><Relationship Id="rId3" Type="http://schemas.openxmlformats.org/officeDocument/2006/relationships/image" Target="../media/image39.png" /></Relationships>
</file>

<file path=ppt/slides/_rels/slide47.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notesSlide" Target="../notesSlides/notesSlide42.xml" /><Relationship Id="rId3" Type="http://schemas.openxmlformats.org/officeDocument/2006/relationships/image" Target="../media/image40.png" /></Relationships>
</file>

<file path=ppt/slides/_rels/slide48.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notesSlide" Target="../notesSlides/notesSlide43.xml" /><Relationship Id="rId3" Type="http://schemas.openxmlformats.org/officeDocument/2006/relationships/image" Target="../media/image41.png" /><Relationship Id="rId4" Type="http://schemas.openxmlformats.org/officeDocument/2006/relationships/image" Target="../media/image42.png" /></Relationships>
</file>

<file path=ppt/slides/_rels/slide49.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notesSlide" Target="../notesSlides/notesSlide44.xml" /><Relationship Id="rId3" Type="http://schemas.openxmlformats.org/officeDocument/2006/relationships/image" Target="../media/image43.png"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notesSlide" Target="../notesSlides/notesSlide4.xml" /></Relationships>
</file>

<file path=ppt/slides/_rels/slide50.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notesSlide" Target="../notesSlides/notesSlide45.xml" /><Relationship Id="rId3" Type="http://schemas.openxmlformats.org/officeDocument/2006/relationships/image" Target="../media/image44.emf" /></Relationships>
</file>

<file path=ppt/slides/_rels/slide51.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notesSlide" Target="../notesSlides/notesSlide46.xml" /><Relationship Id="rId3" Type="http://schemas.openxmlformats.org/officeDocument/2006/relationships/image" Target="../media/image45.emf" /></Relationships>
</file>

<file path=ppt/slides/_rels/slide52.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notesSlide" Target="../notesSlides/notesSlide47.xml" /><Relationship Id="rId3" Type="http://schemas.openxmlformats.org/officeDocument/2006/relationships/image" Target="../media/image46.png" /></Relationships>
</file>

<file path=ppt/slides/_rels/slide53.xml.rels>&#65279;<?xml version="1.0" encoding="utf-8" standalone="yes"?><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notesSlide" Target="../notesSlides/notesSlide48.xml" /><Relationship Id="rId3" Type="http://schemas.openxmlformats.org/officeDocument/2006/relationships/image" Target="../media/image47.png" /></Relationships>
</file>

<file path=ppt/slides/_rels/slide54.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notesSlide" Target="../notesSlides/notesSlide49.xml" /></Relationships>
</file>

<file path=ppt/slides/_rels/slide55.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notesSlide" Target="../notesSlides/notesSlide50.xml"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notesSlide" Target="../notesSlides/notesSlide5.xml"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notesSlide" Target="../notesSlides/notesSlide6.xml"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10.xml"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10.xml" /><Relationship Id="rId2" Type="http://schemas.openxmlformats.org/officeDocument/2006/relationships/notesSlide" Target="../notesSlides/notesSlide7.xml" /><Relationship Id="rId3" Type="http://schemas.openxmlformats.org/officeDocument/2006/relationships/image" Target="../media/image3.jpeg" /><Relationship Id="rId4" Type="http://schemas.openxmlformats.org/officeDocument/2006/relationships/image" Target="../media/image4.jpeg" /></Relationships>
</file>

<file path=ppt/slides/slide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p:cNvSpPr>
            <a:spLocks noGrp="1" noSelect="1" noMove="1" noResize="1" noTextEdit="1"/>
          </p:cNvSpPr>
          <p:nvPr>
            <p:ph type="ctrTitle"/>
          </p:nvPr>
        </p:nvSpPr>
        <p:spPr>
          <a:xfrm>
            <a:off x="2443171" y="1610930"/>
            <a:ext cx="9146318" cy="1806416"/>
          </a:xfrm>
        </p:spPr>
        <p:txBody>
          <a:bodyPr>
            <a:normAutofit/>
          </a:bodyPr>
          <a:lstStyle/>
          <a:p>
            <a:r>
              <a:rPr lang="en-US" sz="3500" b="0"/>
              <a:t>Basic Principles of Dialysis </a:t>
            </a:r>
            <a:br>
              <a:rPr lang="en-US" sz="3500" b="0"/>
            </a:br>
            <a:r>
              <a:rPr lang="en-US" sz="4000"/>
              <a:t>Hemodialyzers: Structure, Classification, and Properties</a:t>
            </a:r>
          </a:p>
        </p:txBody>
      </p:sp>
      <p:sp>
        <p:nvSpPr>
          <p:cNvPr id="3" name="Subtitle 2"/>
          <p:cNvSpPr>
            <a:spLocks noGrp="1" noSelect="1" noMove="1" noResize="1" noTextEdit="1"/>
          </p:cNvSpPr>
          <p:nvPr>
            <p:ph type="subTitle" idx="1"/>
          </p:nvPr>
        </p:nvSpPr>
        <p:spPr>
          <a:xfrm>
            <a:off x="2445486" y="3439732"/>
            <a:ext cx="9144003" cy="1655762"/>
          </a:xfrm>
        </p:spPr>
        <p:txBody>
          <a:bodyPr>
            <a:noAutofit/>
          </a:bodyPr>
          <a:lstStyle/>
          <a:p>
            <a:pPr>
              <a:spcBef>
                <a:spcPct val="0"/>
              </a:spcBef>
            </a:pPr>
            <a:r>
              <a:rPr lang="en-US" sz="3000" b="1"/>
              <a:t>William R. Clark, MD</a:t>
            </a:r>
          </a:p>
          <a:p>
            <a:pPr>
              <a:spcBef>
                <a:spcPct val="0"/>
              </a:spcBef>
            </a:pPr>
            <a:r>
              <a:rPr lang="en-US" sz="3000"/>
              <a:t>Purdue University</a:t>
            </a:r>
          </a:p>
          <a:p>
            <a:pPr>
              <a:spcBef>
                <a:spcPct val="0"/>
              </a:spcBef>
            </a:pPr>
            <a:r>
              <a:rPr lang="en-US" sz="3000" b="1"/>
              <a:t>Claudio Ronco, MD</a:t>
            </a:r>
          </a:p>
          <a:p>
            <a:pPr>
              <a:spcBef>
                <a:spcPct val="0"/>
              </a:spcBef>
            </a:pPr>
            <a:r>
              <a:rPr lang="en-US" sz="3000"/>
              <a:t>University of Padova, International Renal Research Institute of Vicenza (IRRIV), San Bortolo Hospital</a:t>
            </a:r>
          </a:p>
          <a:p>
            <a:pPr>
              <a:spcBef>
                <a:spcPct val="0"/>
              </a:spcBef>
            </a:pPr>
            <a:endParaRPr lang="en-US" sz="3000"/>
          </a:p>
        </p:txBody>
      </p:sp>
      <p:sp>
        <p:nvSpPr>
          <p:cNvPr id="4" name="TextBox 3">
            <a:extLst>
              <a:ext uri="{FF2B5EF4-FFF2-40B4-BE49-F238E27FC236}">
                <a16:creationId xmlns:a16="http://schemas.microsoft.com/office/drawing/2014/main" id="{B9CE7777-85E6-4F55-BE2E-3EB6CD727506}"/>
              </a:ext>
            </a:extLst>
          </p:cNvPr>
          <p:cNvSpPr txBox="1">
            <a:spLocks noSelect="1" noMove="1" noResize="1" noTextEdit="1"/>
          </p:cNvSpPr>
          <p:nvPr/>
        </p:nvSpPr>
        <p:spPr>
          <a:xfrm>
            <a:off x="1535242" y="704081"/>
            <a:ext cx="9291637" cy="707886"/>
          </a:xfrm>
          <a:prstGeom prst="rect">
            <a:avLst/>
          </a:prstGeom>
          <a:noFill/>
        </p:spPr>
        <p:txBody>
          <a:bodyPr wrap="square" rtlCol="0">
            <a:spAutoFit/>
          </a:bodyPr>
          <a:lstStyle/>
          <a:p>
            <a:r>
              <a:rPr lang="en-US" sz="4000">
                <a:solidFill>
                  <a:schemeClr val="bg1"/>
                </a:solidFill>
                <a:latin typeface="Gotham Black" pitchFamily="50" charset="0"/>
              </a:rPr>
              <a:t>Dialysis Core Curriculum 2021</a:t>
            </a:r>
          </a:p>
        </p:txBody>
      </p:sp>
    </p:spTree>
    <p:extLst>
      <p:ext uri="{BB962C8B-B14F-4D97-AF65-F5344CB8AC3E}">
        <p14:creationId val="221192604"/>
      </p:ext>
    </p:extLst>
  </p:cSld>
  <p:clrMapOvr>
    <a:masterClrMapping/>
  </p:clrMapOvr>
  <p:transition/>
  <p:timing/>
</p:sld>
</file>

<file path=ppt/slides/slide1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32770" name="Rectangle 51">
            <a:extLst>
              <a:ext uri="{FF2B5EF4-FFF2-40B4-BE49-F238E27FC236}">
                <a16:creationId xmlns:a16="http://schemas.microsoft.com/office/drawing/2014/main" id="{94BD2253-04D4-43BD-AD0F-F362D8C1EB62}"/>
              </a:ext>
            </a:extLst>
          </p:cNvPr>
          <p:cNvSpPr>
            <a:spLocks noGrp="1" noSelect="1" noMove="1" noResize="1" noChangeArrowheads="1" noTextEdit="1"/>
          </p:cNvSpPr>
          <p:nvPr>
            <p:ph type="title"/>
          </p:nvPr>
        </p:nvSpPr>
        <p:spPr>
          <a:xfrm>
            <a:off x="616666" y="698555"/>
            <a:ext cx="10515600" cy="1082404"/>
          </a:xfrm>
        </p:spPr>
        <p:txBody>
          <a:bodyPr>
            <a:normAutofit/>
          </a:bodyPr>
          <a:lstStyle/>
          <a:p>
            <a:r>
              <a:rPr lang="en-US" altLang="en-US" b="1">
                <a:solidFill>
                  <a:schemeClr val="accent3"/>
                </a:solidFill>
                <a:latin typeface="Segoe"/>
              </a:rPr>
              <a:t>Membrane Structures</a:t>
            </a:r>
            <a:endParaRPr lang="en-US" altLang="en-US">
              <a:solidFill>
                <a:schemeClr val="accent3"/>
              </a:solidFill>
              <a:latin typeface="Segoe"/>
            </a:endParaRPr>
          </a:p>
        </p:txBody>
      </p:sp>
      <p:pic>
        <p:nvPicPr>
          <p:cNvPr id="32771" name="Picture 4">
            <a:extLst>
              <a:ext uri="{FF2B5EF4-FFF2-40B4-BE49-F238E27FC236}">
                <a16:creationId xmlns:a16="http://schemas.microsoft.com/office/drawing/2014/main" id="{F162B517-2E5A-41A0-98E5-15A7487BE380}"/>
              </a:ext>
            </a:extLst>
          </p:cNvPr>
          <p:cNvPicPr>
            <a:picLocks noSelect="1" noChangeAspect="1" noMove="1" noResize="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534660" y="1618777"/>
            <a:ext cx="4001742" cy="5059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7">
            <a:extLst>
              <a:ext uri="{FF2B5EF4-FFF2-40B4-BE49-F238E27FC236}">
                <a16:creationId xmlns:a16="http://schemas.microsoft.com/office/drawing/2014/main" id="{C0C61315-980A-419A-B976-962FE5247C0D}"/>
              </a:ext>
            </a:extLst>
          </p:cNvPr>
          <p:cNvPicPr>
            <a:picLocks noSelect="1" noChangeAspect="1" noMove="1" noResize="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856368" y="1611284"/>
            <a:ext cx="3810594" cy="4162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EDFC84EB-A22F-4A9F-A15D-3AFF02AC7BFC}"/>
              </a:ext>
            </a:extLst>
          </p:cNvPr>
          <p:cNvSpPr txBox="1">
            <a:spLocks noSelect="1" noMove="1" noResize="1" noTextEdit="1"/>
          </p:cNvSpPr>
          <p:nvPr/>
        </p:nvSpPr>
        <p:spPr>
          <a:xfrm>
            <a:off x="6097755" y="5816011"/>
            <a:ext cx="6097772" cy="323165"/>
          </a:xfrm>
          <a:prstGeom prst="rect">
            <a:avLst/>
          </a:prstGeom>
          <a:noFill/>
        </p:spPr>
        <p:txBody>
          <a:bodyPr wrap="square">
            <a:spAutoFit/>
          </a:bodyPr>
          <a:lstStyle/>
          <a:p>
            <a:pPr algn="r"/>
            <a:r>
              <a:rPr lang="en-US" altLang="en-US" sz="1500" i="1" err="1">
                <a:latin typeface="Arial" panose="020b0604020202020204" pitchFamily="34" charset="0"/>
                <a:cs typeface="Arial" panose="020b0604020202020204" pitchFamily="34" charset="0"/>
              </a:rPr>
              <a:t>Ronco and Clark, Nature Revs Nephrol 2018</a:t>
            </a:r>
            <a:endParaRPr lang="en-US" sz="1500" i="1">
              <a:latin typeface="Arial" panose="020b0604020202020204" pitchFamily="34" charset="0"/>
              <a:cs typeface="Arial" panose="020b0604020202020204" pitchFamily="34" charset="0"/>
            </a:endParaRPr>
          </a:p>
        </p:txBody>
      </p:sp>
    </p:spTree>
  </p:cSld>
  <p:clrMapOvr>
    <a:masterClrMapping/>
  </p:clrMapOvr>
  <p:transition/>
  <p:timing/>
</p:sld>
</file>

<file path=ppt/slides/slide1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34819" name="Picture 1">
            <a:extLst>
              <a:ext uri="{FF2B5EF4-FFF2-40B4-BE49-F238E27FC236}">
                <a16:creationId xmlns:a16="http://schemas.microsoft.com/office/drawing/2014/main" id="{2EA9CD28-BA47-4BF4-AD99-2D9563EAF066}"/>
              </a:ext>
            </a:extLst>
          </p:cNvPr>
          <p:cNvPicPr>
            <a:picLocks noSelect="1" noChangeAspect="1" noMove="1" noResize="1"/>
          </p:cNvPicPr>
          <p:nvPr/>
        </p:nvPicPr>
        <p:blipFill>
          <a:blip r:embed="rId3">
            <a:extLst>
              <a:ext uri="{28A0092B-C50C-407E-A947-70E740481C1C}">
                <a14:useLocalDpi xmlns:a14="http://schemas.microsoft.com/office/drawing/2010/main" val="0"/>
              </a:ext>
            </a:extLst>
          </a:blip>
          <a:stretch>
            <a:fillRect/>
          </a:stretch>
        </p:blipFill>
        <p:spPr bwMode="auto">
          <a:xfrm>
            <a:off x="2434847" y="1534783"/>
            <a:ext cx="8765254"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F6C1AC0-CADF-4311-A350-9562C0956B9B}"/>
              </a:ext>
            </a:extLst>
          </p:cNvPr>
          <p:cNvSpPr>
            <a:spLocks noGrp="1" noSelect="1" noMove="1" noResize="1" noTextEdit="1"/>
          </p:cNvSpPr>
          <p:nvPr>
            <p:ph type="title"/>
          </p:nvPr>
        </p:nvSpPr>
        <p:spPr>
          <a:xfrm>
            <a:off x="616666" y="702521"/>
            <a:ext cx="11575333" cy="1082404"/>
          </a:xfrm>
        </p:spPr>
        <p:txBody>
          <a:bodyPr>
            <a:normAutofit/>
          </a:bodyPr>
          <a:lstStyle/>
          <a:p>
            <a:r>
              <a:rPr lang="en-US" altLang="en-US" sz="3500" b="1">
                <a:solidFill>
                  <a:schemeClr val="accent3"/>
                </a:solidFill>
                <a:latin typeface="Segoe"/>
              </a:rPr>
              <a:t>Characteristics of an Asymmetric Polysulfone Membrane</a:t>
            </a:r>
            <a:endParaRPr lang="en-US" sz="3500"/>
          </a:p>
        </p:txBody>
      </p:sp>
      <p:sp>
        <p:nvSpPr>
          <p:cNvPr id="7" name="TextBox 6">
            <a:extLst>
              <a:ext uri="{FF2B5EF4-FFF2-40B4-BE49-F238E27FC236}">
                <a16:creationId xmlns:a16="http://schemas.microsoft.com/office/drawing/2014/main" id="{9C7A343E-E03F-43AC-9FF9-97276858462D}"/>
              </a:ext>
            </a:extLst>
          </p:cNvPr>
          <p:cNvSpPr txBox="1">
            <a:spLocks noSelect="1" noMove="1" noResize="1" noTextEdit="1"/>
          </p:cNvSpPr>
          <p:nvPr/>
        </p:nvSpPr>
        <p:spPr>
          <a:xfrm>
            <a:off x="-2659" y="5806788"/>
            <a:ext cx="6097772" cy="323165"/>
          </a:xfrm>
          <a:prstGeom prst="rect">
            <a:avLst/>
          </a:prstGeom>
          <a:noFill/>
        </p:spPr>
        <p:txBody>
          <a:bodyPr wrap="square">
            <a:spAutoFit/>
          </a:bodyPr>
          <a:lstStyle/>
          <a:p>
            <a:r>
              <a:rPr lang="en-US" altLang="en-US" sz="1500" i="1" err="1">
                <a:latin typeface="Arial" panose="020b0604020202020204" pitchFamily="34" charset="0"/>
                <a:cs typeface="Arial" panose="020b0604020202020204" pitchFamily="34" charset="0"/>
              </a:rPr>
              <a:t>Ronco et al. Kidney Int 2002</a:t>
            </a:r>
            <a:endParaRPr lang="en-US" sz="1500" i="1">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061AE78F-26F0-45AF-815D-6754FCB2B3F2}"/>
              </a:ext>
            </a:extLst>
          </p:cNvPr>
          <p:cNvSpPr txBox="1">
            <a:spLocks noSelect="1" noMove="1" noResize="1" noTextEdit="1"/>
          </p:cNvSpPr>
          <p:nvPr/>
        </p:nvSpPr>
        <p:spPr>
          <a:xfrm>
            <a:off x="147635" y="6250129"/>
            <a:ext cx="9291637" cy="477054"/>
          </a:xfrm>
          <a:prstGeom prst="rect">
            <a:avLst/>
          </a:prstGeom>
          <a:noFill/>
        </p:spPr>
        <p:txBody>
          <a:bodyPr wrap="square" rtlCol="0">
            <a:spAutoFit/>
          </a:bodyPr>
          <a:lstStyle/>
          <a:p>
            <a:r>
              <a:rPr lang="en-US" sz="2500">
                <a:solidFill>
                  <a:schemeClr val="bg1"/>
                </a:solidFill>
                <a:latin typeface="Gotham" panose="02000504050000020004" pitchFamily="2" charset="0"/>
              </a:rPr>
              <a:t>Dialysis Core Curriculum 2021</a:t>
            </a:r>
          </a:p>
        </p:txBody>
      </p:sp>
    </p:spTree>
  </p:cSld>
  <p:clrMapOvr>
    <a:masterClrMapping/>
  </p:clrMapOvr>
  <p:transition/>
  <p:timing/>
</p:sld>
</file>

<file path=ppt/slides/slide1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38914" name="Rectangle 51">
            <a:extLst>
              <a:ext uri="{FF2B5EF4-FFF2-40B4-BE49-F238E27FC236}">
                <a16:creationId xmlns:a16="http://schemas.microsoft.com/office/drawing/2014/main" id="{AE3C4044-BC11-410A-9A81-CF8F5C284386}"/>
              </a:ext>
            </a:extLst>
          </p:cNvPr>
          <p:cNvSpPr>
            <a:spLocks noGrp="1" noSelect="1" noMove="1" noResize="1" noChangeArrowheads="1" noTextEdit="1"/>
          </p:cNvSpPr>
          <p:nvPr>
            <p:ph type="title"/>
          </p:nvPr>
        </p:nvSpPr>
        <p:spPr>
          <a:xfrm>
            <a:off x="616666" y="699765"/>
            <a:ext cx="10962190" cy="1082404"/>
          </a:xfrm>
        </p:spPr>
        <p:txBody>
          <a:bodyPr>
            <a:normAutofit/>
          </a:bodyPr>
          <a:lstStyle/>
          <a:p>
            <a:r>
              <a:rPr lang="en-US" altLang="en-US" sz="3500" b="1">
                <a:solidFill>
                  <a:schemeClr val="accent3"/>
                </a:solidFill>
                <a:latin typeface="Segoe"/>
              </a:rPr>
              <a:t>Blood Flow Through a Hollow Fiber Membrane:</a:t>
            </a:r>
            <a:br>
              <a:rPr lang="en-US" altLang="en-US" sz="3500" b="1">
                <a:solidFill>
                  <a:schemeClr val="accent3"/>
                </a:solidFill>
                <a:latin typeface="Segoe"/>
              </a:rPr>
            </a:br>
            <a:r>
              <a:rPr lang="en-US" altLang="en-US" sz="3500" b="1">
                <a:solidFill>
                  <a:schemeClr val="accent3"/>
                </a:solidFill>
                <a:latin typeface="Segoe"/>
              </a:rPr>
              <a:t>Hagen-Poiseuille Law </a:t>
            </a:r>
          </a:p>
        </p:txBody>
      </p:sp>
      <p:pic>
        <p:nvPicPr>
          <p:cNvPr id="38915" name="Picture 2">
            <a:extLst>
              <a:ext uri="{FF2B5EF4-FFF2-40B4-BE49-F238E27FC236}">
                <a16:creationId xmlns:a16="http://schemas.microsoft.com/office/drawing/2014/main" id="{B69C7965-71CE-4A40-A892-80A9160B937D}"/>
              </a:ext>
            </a:extLst>
          </p:cNvPr>
          <p:cNvPicPr>
            <a:picLocks noSelect="1" noChangeAspect="1" noMove="1" noResize="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273300" y="2076782"/>
            <a:ext cx="76454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3">
            <a:extLst>
              <a:ext uri="{FF2B5EF4-FFF2-40B4-BE49-F238E27FC236}">
                <a16:creationId xmlns:a16="http://schemas.microsoft.com/office/drawing/2014/main" id="{E61F76C6-8E18-4B3A-9C53-133CC89093DF}"/>
              </a:ext>
            </a:extLst>
          </p:cNvPr>
          <p:cNvPicPr>
            <a:picLocks noSelect="1" noChangeAspect="1" noMove="1" noResize="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352800" y="3900364"/>
            <a:ext cx="5486400"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91401344-BAA6-4FC5-93CF-C4440B4C3FB8}"/>
              </a:ext>
            </a:extLst>
          </p:cNvPr>
          <p:cNvSpPr txBox="1">
            <a:spLocks noSelect="1" noMove="1" noResize="1" noTextEdit="1"/>
          </p:cNvSpPr>
          <p:nvPr/>
        </p:nvSpPr>
        <p:spPr>
          <a:xfrm>
            <a:off x="147635" y="6250129"/>
            <a:ext cx="9291637" cy="477054"/>
          </a:xfrm>
          <a:prstGeom prst="rect">
            <a:avLst/>
          </a:prstGeom>
          <a:noFill/>
        </p:spPr>
        <p:txBody>
          <a:bodyPr wrap="square" rtlCol="0">
            <a:spAutoFit/>
          </a:bodyPr>
          <a:lstStyle/>
          <a:p>
            <a:r>
              <a:rPr lang="en-US" sz="2500">
                <a:solidFill>
                  <a:schemeClr val="bg1"/>
                </a:solidFill>
                <a:latin typeface="Gotham" panose="02000504050000020004" pitchFamily="2" charset="0"/>
              </a:rPr>
              <a:t>Dialysis Core Curriculum 2021</a:t>
            </a:r>
          </a:p>
        </p:txBody>
      </p:sp>
    </p:spTree>
  </p:cSld>
  <p:clrMapOvr>
    <a:masterClrMapping/>
  </p:clrMapOvr>
  <p:transition/>
  <p:timing/>
</p:sld>
</file>

<file path=ppt/slides/slide1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0482" name="Rectangle 51">
            <a:extLst>
              <a:ext uri="{FF2B5EF4-FFF2-40B4-BE49-F238E27FC236}">
                <a16:creationId xmlns:a16="http://schemas.microsoft.com/office/drawing/2014/main" id="{4C0CB7E2-88E4-41BE-B306-EB776E729E11}"/>
              </a:ext>
            </a:extLst>
          </p:cNvPr>
          <p:cNvSpPr>
            <a:spLocks noGrp="1" noSelect="1" noMove="1" noResize="1" noChangeArrowheads="1" noTextEdit="1"/>
          </p:cNvSpPr>
          <p:nvPr>
            <p:ph type="title"/>
          </p:nvPr>
        </p:nvSpPr>
        <p:spPr>
          <a:xfrm>
            <a:off x="616666" y="702304"/>
            <a:ext cx="11575334" cy="1082404"/>
          </a:xfrm>
        </p:spPr>
        <p:txBody>
          <a:bodyPr>
            <a:noAutofit/>
          </a:bodyPr>
          <a:lstStyle/>
          <a:p>
            <a:r>
              <a:rPr lang="en-US" altLang="en-US" b="1">
                <a:solidFill>
                  <a:schemeClr val="accent3"/>
                </a:solidFill>
                <a:latin typeface="Segoe"/>
              </a:rPr>
              <a:t>Blood Flow Through a Hollow Fiber Membrane</a:t>
            </a:r>
          </a:p>
        </p:txBody>
      </p:sp>
      <p:pic>
        <p:nvPicPr>
          <p:cNvPr id="20483" name="Picture 1">
            <a:extLst>
              <a:ext uri="{FF2B5EF4-FFF2-40B4-BE49-F238E27FC236}">
                <a16:creationId xmlns:a16="http://schemas.microsoft.com/office/drawing/2014/main" id="{DFC90A96-EE45-466A-A79C-B189C852BEB9}"/>
              </a:ext>
            </a:extLst>
          </p:cNvPr>
          <p:cNvPicPr>
            <a:picLocks noSelect="1" noChangeAspect="1" noMove="1" noResize="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022899" y="1617926"/>
            <a:ext cx="6145763"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35932914-4B9D-4155-84DB-FE6D6BB8FB28}"/>
              </a:ext>
            </a:extLst>
          </p:cNvPr>
          <p:cNvSpPr txBox="1">
            <a:spLocks noSelect="1" noMove="1" noResize="1" noTextEdit="1"/>
          </p:cNvSpPr>
          <p:nvPr/>
        </p:nvSpPr>
        <p:spPr>
          <a:xfrm>
            <a:off x="6100432" y="5580322"/>
            <a:ext cx="6097772" cy="553998"/>
          </a:xfrm>
          <a:prstGeom prst="rect">
            <a:avLst/>
          </a:prstGeom>
          <a:noFill/>
        </p:spPr>
        <p:txBody>
          <a:bodyPr wrap="square">
            <a:spAutoFit/>
          </a:bodyPr>
          <a:lstStyle/>
          <a:p>
            <a:pPr algn="r"/>
            <a:r>
              <a:rPr lang="en-US" altLang="en-US" sz="1500" i="1" err="1">
                <a:latin typeface="Arial" panose="020b0604020202020204" pitchFamily="34" charset="0"/>
                <a:cs typeface="Arial" panose="020b0604020202020204" pitchFamily="34" charset="0"/>
              </a:rPr>
              <a:t>Ronco and Clark, </a:t>
            </a:r>
          </a:p>
          <a:p>
            <a:pPr algn="r"/>
            <a:r>
              <a:rPr lang="en-US" altLang="en-US" sz="1500" i="1">
                <a:latin typeface="Arial" panose="020b0604020202020204" pitchFamily="34" charset="0"/>
                <a:cs typeface="Arial" panose="020b0604020202020204" pitchFamily="34" charset="0"/>
              </a:rPr>
              <a:t>Nature Revs Nephrol 2018</a:t>
            </a:r>
            <a:endParaRPr lang="en-US" sz="1500" i="1">
              <a:latin typeface="Arial" panose="020b0604020202020204" pitchFamily="34" charset="0"/>
              <a:cs typeface="Arial" panose="020b0604020202020204" pitchFamily="34" charset="0"/>
            </a:endParaRPr>
          </a:p>
        </p:txBody>
      </p:sp>
    </p:spTree>
  </p:cSld>
  <p:clrMapOvr>
    <a:masterClrMapping/>
  </p:clrMapOvr>
  <p:transition/>
  <p:timing/>
</p:sld>
</file>

<file path=ppt/slides/slide1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18372060-D63D-4B8D-8F86-6B5CA7F7FF92}"/>
              </a:ext>
            </a:extLst>
          </p:cNvPr>
          <p:cNvSpPr>
            <a:spLocks noGrp="1" noSelect="1" noMove="1" noResize="1" noTextEdit="1"/>
          </p:cNvSpPr>
          <p:nvPr>
            <p:ph type="title"/>
          </p:nvPr>
        </p:nvSpPr>
        <p:spPr>
          <a:xfrm>
            <a:off x="616263" y="700532"/>
            <a:ext cx="10515600" cy="1082404"/>
          </a:xfrm>
        </p:spPr>
        <p:txBody>
          <a:bodyPr>
            <a:normAutofit/>
          </a:bodyPr>
          <a:lstStyle/>
          <a:p>
            <a:pPr>
              <a:spcAft>
                <a:spcPct val="0"/>
              </a:spcAft>
            </a:pPr>
            <a:r>
              <a:rPr lang="en-US" altLang="en-US" b="1">
                <a:solidFill>
                  <a:schemeClr val="accent3"/>
                </a:solidFill>
                <a:latin typeface="Segoe"/>
              </a:rPr>
              <a:t>Idealized Membrane</a:t>
            </a:r>
            <a:endParaRPr lang="en-US"/>
          </a:p>
        </p:txBody>
      </p:sp>
      <p:pic>
        <p:nvPicPr>
          <p:cNvPr id="49156" name="Picture 2">
            <a:extLst>
              <a:ext uri="{FF2B5EF4-FFF2-40B4-BE49-F238E27FC236}">
                <a16:creationId xmlns:a16="http://schemas.microsoft.com/office/drawing/2014/main" id="{215949FC-C926-434F-9B45-D311FF686FDD}"/>
              </a:ext>
            </a:extLst>
          </p:cNvPr>
          <p:cNvPicPr>
            <a:picLocks noSelect="1" noChangeAspect="1" noMove="1" noResize="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649538" y="1611792"/>
            <a:ext cx="6889750" cy="496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EA41D4EE-6C88-49A7-B28F-57E68B6ADA73}"/>
              </a:ext>
            </a:extLst>
          </p:cNvPr>
          <p:cNvSpPr txBox="1">
            <a:spLocks noSelect="1" noMove="1" noResize="1" noTextEdit="1"/>
          </p:cNvSpPr>
          <p:nvPr/>
        </p:nvSpPr>
        <p:spPr>
          <a:xfrm>
            <a:off x="9451997" y="5598397"/>
            <a:ext cx="2191434" cy="430887"/>
          </a:xfrm>
          <a:prstGeom prst="rect">
            <a:avLst/>
          </a:prstGeom>
          <a:noFill/>
        </p:spPr>
        <p:txBody>
          <a:bodyPr wrap="none">
            <a:spAutoFit/>
          </a:bodyPr>
          <a:lstStyle/>
          <a:p>
            <a:pPr>
              <a:defRPr/>
            </a:pPr>
            <a:r>
              <a:rPr lang="en-US" sz="2200" b="1">
                <a:solidFill>
                  <a:srgbClr val="008EAA"/>
                </a:solidFill>
              </a:rPr>
              <a:t>1 µm (skin layer) </a:t>
            </a:r>
          </a:p>
        </p:txBody>
      </p:sp>
      <p:cxnSp>
        <p:nvCxnSpPr>
          <p:cNvPr id="49158" name="Straight Arrow Connector 9">
            <a:extLst>
              <a:ext uri="{FF2B5EF4-FFF2-40B4-BE49-F238E27FC236}">
                <a16:creationId xmlns:a16="http://schemas.microsoft.com/office/drawing/2014/main" id="{E0DE9E79-A2BD-41EB-BF0F-1F06FDAE591F}"/>
              </a:ext>
            </a:extLst>
          </p:cNvPr>
          <p:cNvCxnSpPr>
            <a:cxnSpLocks noSelect="1" noMove="1" noResize="1"/>
          </p:cNvCxnSpPr>
          <p:nvPr/>
        </p:nvCxnSpPr>
        <p:spPr bwMode="auto">
          <a:xfrm flipH="1">
            <a:off x="9772650" y="6029284"/>
            <a:ext cx="0" cy="757237"/>
          </a:xfrm>
          <a:prstGeom prst="straightConnector1">
            <a:avLst/>
          </a:prstGeom>
          <a:noFill/>
          <a:ln w="31750" algn="ctr">
            <a:solidFill>
              <a:srgbClr val="000000"/>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9159" name="Straight Arrow Connector 15">
            <a:extLst>
              <a:ext uri="{FF2B5EF4-FFF2-40B4-BE49-F238E27FC236}">
                <a16:creationId xmlns:a16="http://schemas.microsoft.com/office/drawing/2014/main" id="{D56C1C8A-EF28-4513-BE0F-7184F2645D0A}"/>
              </a:ext>
            </a:extLst>
          </p:cNvPr>
          <p:cNvCxnSpPr>
            <a:cxnSpLocks noSelect="1" noMove="1" noResize="1"/>
          </p:cNvCxnSpPr>
          <p:nvPr/>
        </p:nvCxnSpPr>
        <p:spPr bwMode="auto">
          <a:xfrm rot="10800000" flipH="1">
            <a:off x="9772650" y="4908550"/>
            <a:ext cx="0" cy="757238"/>
          </a:xfrm>
          <a:prstGeom prst="straightConnector1">
            <a:avLst/>
          </a:prstGeom>
          <a:noFill/>
          <a:ln w="31750" algn="ctr">
            <a:solidFill>
              <a:srgbClr val="000000"/>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TextBox 17">
            <a:extLst>
              <a:ext uri="{FF2B5EF4-FFF2-40B4-BE49-F238E27FC236}">
                <a16:creationId xmlns:a16="http://schemas.microsoft.com/office/drawing/2014/main" id="{95ED3C9C-6E86-4C80-916F-514CC7E91E93}"/>
              </a:ext>
            </a:extLst>
          </p:cNvPr>
          <p:cNvSpPr txBox="1">
            <a:spLocks noSelect="1" noMove="1" noResize="1" noTextEdit="1"/>
          </p:cNvSpPr>
          <p:nvPr/>
        </p:nvSpPr>
        <p:spPr>
          <a:xfrm>
            <a:off x="9693275" y="2073275"/>
            <a:ext cx="835485" cy="430887"/>
          </a:xfrm>
          <a:prstGeom prst="rect">
            <a:avLst/>
          </a:prstGeom>
          <a:noFill/>
        </p:spPr>
        <p:txBody>
          <a:bodyPr wrap="none">
            <a:spAutoFit/>
          </a:bodyPr>
          <a:lstStyle/>
          <a:p>
            <a:pPr>
              <a:defRPr/>
            </a:pPr>
            <a:r>
              <a:rPr lang="en-US" sz="2200" b="1">
                <a:solidFill>
                  <a:schemeClr val="accent3"/>
                </a:solidFill>
              </a:rPr>
              <a:t>5 nm </a:t>
            </a:r>
          </a:p>
        </p:txBody>
      </p:sp>
      <p:cxnSp>
        <p:nvCxnSpPr>
          <p:cNvPr id="49162" name="Straight Arrow Connector 14">
            <a:extLst>
              <a:ext uri="{FF2B5EF4-FFF2-40B4-BE49-F238E27FC236}">
                <a16:creationId xmlns:a16="http://schemas.microsoft.com/office/drawing/2014/main" id="{C60035DA-F5B8-42C4-9E0D-92261FA54DF0}"/>
              </a:ext>
            </a:extLst>
          </p:cNvPr>
          <p:cNvCxnSpPr>
            <a:cxnSpLocks noSelect="1" noMove="1" noResize="1" noChangeShapeType="1"/>
          </p:cNvCxnSpPr>
          <p:nvPr/>
        </p:nvCxnSpPr>
        <p:spPr bwMode="auto">
          <a:xfrm flipH="1">
            <a:off x="9067800" y="2303463"/>
            <a:ext cx="604838" cy="0"/>
          </a:xfrm>
          <a:prstGeom prst="straightConnector1">
            <a:avLst/>
          </a:prstGeom>
          <a:noFill/>
          <a:ln w="31750" algn="ctr">
            <a:solidFill>
              <a:srgbClr val="000000"/>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TextBox 20">
            <a:extLst>
              <a:ext uri="{FF2B5EF4-FFF2-40B4-BE49-F238E27FC236}">
                <a16:creationId xmlns:a16="http://schemas.microsoft.com/office/drawing/2014/main" id="{9230CB91-2B89-49DD-B80C-4AF4C59A4686}"/>
              </a:ext>
            </a:extLst>
          </p:cNvPr>
          <p:cNvSpPr txBox="1">
            <a:spLocks noSelect="1" noMove="1" noResize="1" noTextEdit="1"/>
          </p:cNvSpPr>
          <p:nvPr/>
        </p:nvSpPr>
        <p:spPr>
          <a:xfrm>
            <a:off x="1474239" y="1818796"/>
            <a:ext cx="835485" cy="430887"/>
          </a:xfrm>
          <a:prstGeom prst="rect">
            <a:avLst/>
          </a:prstGeom>
          <a:noFill/>
        </p:spPr>
        <p:txBody>
          <a:bodyPr wrap="none">
            <a:spAutoFit/>
          </a:bodyPr>
          <a:lstStyle/>
          <a:p>
            <a:pPr>
              <a:defRPr/>
            </a:pPr>
            <a:r>
              <a:rPr lang="en-US" sz="2200" b="1">
                <a:solidFill>
                  <a:srgbClr val="008EAA"/>
                </a:solidFill>
              </a:rPr>
              <a:t>2 nm </a:t>
            </a:r>
          </a:p>
        </p:txBody>
      </p:sp>
      <p:cxnSp>
        <p:nvCxnSpPr>
          <p:cNvPr id="49164" name="Straight Arrow Connector 21">
            <a:extLst>
              <a:ext uri="{FF2B5EF4-FFF2-40B4-BE49-F238E27FC236}">
                <a16:creationId xmlns:a16="http://schemas.microsoft.com/office/drawing/2014/main" id="{E78CBAB8-B023-4013-B200-4DDC08208F39}"/>
              </a:ext>
            </a:extLst>
          </p:cNvPr>
          <p:cNvCxnSpPr>
            <a:cxnSpLocks noSelect="1" noMove="1" noResize="1"/>
          </p:cNvCxnSpPr>
          <p:nvPr/>
        </p:nvCxnSpPr>
        <p:spPr bwMode="auto">
          <a:xfrm flipV="1">
            <a:off x="2371726" y="2049463"/>
            <a:ext cx="957263" cy="0"/>
          </a:xfrm>
          <a:prstGeom prst="straightConnector1">
            <a:avLst/>
          </a:prstGeom>
          <a:noFill/>
          <a:ln w="31750" algn="ctr">
            <a:solidFill>
              <a:srgbClr val="000000"/>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 name="TextBox 14">
            <a:extLst>
              <a:ext uri="{FF2B5EF4-FFF2-40B4-BE49-F238E27FC236}">
                <a16:creationId xmlns:a16="http://schemas.microsoft.com/office/drawing/2014/main" id="{2019027A-8C20-4FF2-8731-A60297885A4E}"/>
              </a:ext>
            </a:extLst>
          </p:cNvPr>
          <p:cNvSpPr txBox="1">
            <a:spLocks noSelect="1" noMove="1" noResize="1" noTextEdit="1"/>
          </p:cNvSpPr>
          <p:nvPr/>
        </p:nvSpPr>
        <p:spPr>
          <a:xfrm>
            <a:off x="3653" y="5575992"/>
            <a:ext cx="6097772" cy="553998"/>
          </a:xfrm>
          <a:prstGeom prst="rect">
            <a:avLst/>
          </a:prstGeom>
          <a:noFill/>
        </p:spPr>
        <p:txBody>
          <a:bodyPr wrap="square">
            <a:spAutoFit/>
          </a:bodyPr>
          <a:lstStyle/>
          <a:p>
            <a:r>
              <a:rPr lang="en-US" altLang="en-US" sz="1500" i="1">
                <a:latin typeface="Arial" panose="020b0604020202020204" pitchFamily="34" charset="0"/>
                <a:cs typeface="Arial" panose="020b0604020202020204" pitchFamily="34" charset="0"/>
              </a:rPr>
              <a:t>Adapted from Takeyama and Sakai, </a:t>
            </a:r>
          </a:p>
          <a:p>
            <a:r>
              <a:rPr lang="en-US" altLang="en-US" sz="1500" i="1" err="1">
                <a:latin typeface="Arial" panose="020b0604020202020204" pitchFamily="34" charset="0"/>
                <a:cs typeface="Arial" panose="020b0604020202020204" pitchFamily="34" charset="0"/>
              </a:rPr>
              <a:t>Contrib Nephrol 1998</a:t>
            </a:r>
            <a:endParaRPr lang="en-US" sz="1500" i="1">
              <a:latin typeface="Arial" panose="020b0604020202020204" pitchFamily="34" charset="0"/>
              <a:cs typeface="Arial" panose="020b0604020202020204" pitchFamily="34" charset="0"/>
            </a:endParaRPr>
          </a:p>
        </p:txBody>
      </p:sp>
    </p:spTree>
  </p:cSld>
  <p:clrMapOvr>
    <a:masterClrMapping/>
  </p:clrMapOvr>
  <p:transition/>
  <p:timing/>
</p:sld>
</file>

<file path=ppt/slides/slide1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50179" name="Picture 1">
            <a:extLst>
              <a:ext uri="{FF2B5EF4-FFF2-40B4-BE49-F238E27FC236}">
                <a16:creationId xmlns:a16="http://schemas.microsoft.com/office/drawing/2014/main" id="{F5F6DB4A-20E7-43D5-9CF6-5C234426F6A9}"/>
              </a:ext>
            </a:extLst>
          </p:cNvPr>
          <p:cNvPicPr>
            <a:picLocks noSelect="1" noChangeAspect="1" noMove="1" noResize="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158673" y="1509822"/>
            <a:ext cx="7879752"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8" name="Rectangle 51">
            <a:extLst>
              <a:ext uri="{FF2B5EF4-FFF2-40B4-BE49-F238E27FC236}">
                <a16:creationId xmlns:a16="http://schemas.microsoft.com/office/drawing/2014/main" id="{A06138C3-61EC-4E96-AFE0-27DED20606C8}"/>
              </a:ext>
            </a:extLst>
          </p:cNvPr>
          <p:cNvSpPr>
            <a:spLocks noGrp="1" noSelect="1" noMove="1" noResize="1" noChangeArrowheads="1" noTextEdit="1"/>
          </p:cNvSpPr>
          <p:nvPr>
            <p:ph type="title"/>
          </p:nvPr>
        </p:nvSpPr>
        <p:spPr>
          <a:xfrm>
            <a:off x="616668" y="701752"/>
            <a:ext cx="10515600" cy="1082404"/>
          </a:xfrm>
        </p:spPr>
        <p:txBody>
          <a:bodyPr>
            <a:normAutofit/>
          </a:bodyPr>
          <a:lstStyle/>
          <a:p>
            <a:r>
              <a:rPr lang="en-US" altLang="en-US" b="1">
                <a:solidFill>
                  <a:schemeClr val="accent3"/>
                </a:solidFill>
                <a:latin typeface="Segoe"/>
              </a:rPr>
              <a:t>Membrane Pore Characteristics</a:t>
            </a:r>
          </a:p>
        </p:txBody>
      </p:sp>
      <p:sp>
        <p:nvSpPr>
          <p:cNvPr id="10" name="TextBox 9">
            <a:extLst>
              <a:ext uri="{FF2B5EF4-FFF2-40B4-BE49-F238E27FC236}">
                <a16:creationId xmlns:a16="http://schemas.microsoft.com/office/drawing/2014/main" id="{EA0193F9-CEEA-4C07-A4CA-C8DBEAA0B985}"/>
              </a:ext>
            </a:extLst>
          </p:cNvPr>
          <p:cNvSpPr txBox="1">
            <a:spLocks noSelect="1" noMove="1" noResize="1" noTextEdit="1"/>
          </p:cNvSpPr>
          <p:nvPr/>
        </p:nvSpPr>
        <p:spPr>
          <a:xfrm>
            <a:off x="6100431" y="5580171"/>
            <a:ext cx="6097772" cy="553998"/>
          </a:xfrm>
          <a:prstGeom prst="rect">
            <a:avLst/>
          </a:prstGeom>
          <a:noFill/>
        </p:spPr>
        <p:txBody>
          <a:bodyPr wrap="square">
            <a:spAutoFit/>
          </a:bodyPr>
          <a:lstStyle/>
          <a:p>
            <a:pPr algn="r"/>
            <a:r>
              <a:rPr lang="en-US" altLang="en-US" sz="1500" i="1" err="1">
                <a:latin typeface="Arial" panose="020b0604020202020204" pitchFamily="34" charset="0"/>
                <a:cs typeface="Arial" panose="020b0604020202020204" pitchFamily="34" charset="0"/>
              </a:rPr>
              <a:t>Ronco and Clark, </a:t>
            </a:r>
          </a:p>
          <a:p>
            <a:pPr algn="r"/>
            <a:r>
              <a:rPr lang="en-US" altLang="en-US" sz="1500" i="1">
                <a:latin typeface="Arial" panose="020b0604020202020204" pitchFamily="34" charset="0"/>
                <a:cs typeface="Arial" panose="020b0604020202020204" pitchFamily="34" charset="0"/>
              </a:rPr>
              <a:t>Nature Revs Nephrol 2018</a:t>
            </a:r>
            <a:endParaRPr lang="en-US" sz="1500" i="1">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F917D7A6-F048-482B-8C1C-F75BEFBEBCA8}"/>
              </a:ext>
            </a:extLst>
          </p:cNvPr>
          <p:cNvSpPr txBox="1">
            <a:spLocks noSelect="1" noMove="1" noResize="1" noTextEdit="1"/>
          </p:cNvSpPr>
          <p:nvPr/>
        </p:nvSpPr>
        <p:spPr>
          <a:xfrm>
            <a:off x="147635" y="6250129"/>
            <a:ext cx="9291637" cy="477054"/>
          </a:xfrm>
          <a:prstGeom prst="rect">
            <a:avLst/>
          </a:prstGeom>
          <a:noFill/>
        </p:spPr>
        <p:txBody>
          <a:bodyPr wrap="square" rtlCol="0">
            <a:spAutoFit/>
          </a:bodyPr>
          <a:lstStyle/>
          <a:p>
            <a:r>
              <a:rPr lang="en-US" sz="2500">
                <a:solidFill>
                  <a:schemeClr val="bg1"/>
                </a:solidFill>
                <a:latin typeface="Gotham" panose="02000504050000020004" pitchFamily="2" charset="0"/>
              </a:rPr>
              <a:t>Dialysis Core Curriculum 2021</a:t>
            </a:r>
          </a:p>
        </p:txBody>
      </p:sp>
    </p:spTree>
  </p:cSld>
  <p:clrMapOvr>
    <a:masterClrMapping/>
  </p:clrMapOvr>
  <p:transition/>
  <p:timing/>
</p:sld>
</file>

<file path=ppt/slides/slide1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36866" name="Rectangle 51">
            <a:extLst>
              <a:ext uri="{FF2B5EF4-FFF2-40B4-BE49-F238E27FC236}">
                <a16:creationId xmlns:a16="http://schemas.microsoft.com/office/drawing/2014/main" id="{BAEC0022-3CF8-476E-BA42-315BE87AEE5B}"/>
              </a:ext>
            </a:extLst>
          </p:cNvPr>
          <p:cNvSpPr>
            <a:spLocks noGrp="1" noSelect="1" noMove="1" noResize="1" noChangeArrowheads="1" noTextEdit="1"/>
          </p:cNvSpPr>
          <p:nvPr>
            <p:ph type="title"/>
          </p:nvPr>
        </p:nvSpPr>
        <p:spPr>
          <a:xfrm>
            <a:off x="614916" y="702486"/>
            <a:ext cx="10515600" cy="1082404"/>
          </a:xfrm>
        </p:spPr>
        <p:txBody>
          <a:bodyPr>
            <a:normAutofit/>
          </a:bodyPr>
          <a:lstStyle/>
          <a:p>
            <a:r>
              <a:rPr lang="en-US" altLang="en-US" b="1">
                <a:solidFill>
                  <a:schemeClr val="accent3"/>
                </a:solidFill>
                <a:latin typeface="Segoe"/>
              </a:rPr>
              <a:t>Membrane Materials</a:t>
            </a:r>
          </a:p>
        </p:txBody>
      </p:sp>
      <p:pic>
        <p:nvPicPr>
          <p:cNvPr id="36867" name="Picture 1">
            <a:extLst>
              <a:ext uri="{FF2B5EF4-FFF2-40B4-BE49-F238E27FC236}">
                <a16:creationId xmlns:a16="http://schemas.microsoft.com/office/drawing/2014/main" id="{8483CBA5-B07B-47FB-91CD-0EF4BCE731D2}"/>
              </a:ext>
            </a:extLst>
          </p:cNvPr>
          <p:cNvPicPr>
            <a:picLocks noSelect="1" noChangeAspect="1" noMove="1" noResize="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656905" y="1616999"/>
            <a:ext cx="8884194"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TextBox 2">
            <a:extLst>
              <a:ext uri="{FF2B5EF4-FFF2-40B4-BE49-F238E27FC236}">
                <a16:creationId xmlns:a16="http://schemas.microsoft.com/office/drawing/2014/main" id="{ADAB399A-4C91-4C4B-93AA-221911F542D4}"/>
              </a:ext>
            </a:extLst>
          </p:cNvPr>
          <p:cNvSpPr txBox="1">
            <a:spLocks noSelect="1" noMove="1" noResize="1" noChangeArrowheads="1" noTextEdit="1"/>
          </p:cNvSpPr>
          <p:nvPr/>
        </p:nvSpPr>
        <p:spPr bwMode="auto">
          <a:xfrm>
            <a:off x="9144000" y="2362201"/>
            <a:ext cx="3381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Aft>
                <a:spcPct val="50000"/>
              </a:spcAft>
              <a:buClr>
                <a:srgbClr val="FAFD00"/>
              </a:buClr>
              <a:buSzPct val="150000"/>
              <a:buChar char="•"/>
              <a:defRPr sz="2200">
                <a:solidFill>
                  <a:srgbClr val="FFFFFF"/>
                </a:solidFill>
                <a:latin typeface="Arial" panose="020b0604020202020204" pitchFamily="34" charset="0"/>
              </a:defRPr>
            </a:lvl1pPr>
            <a:lvl2pPr marL="742950" indent="-285750">
              <a:spcAft>
                <a:spcPct val="50000"/>
              </a:spcAft>
              <a:buClr>
                <a:srgbClr val="FAFD00"/>
              </a:buClr>
              <a:buSzTx/>
              <a:buChar char="–"/>
              <a:defRPr sz="2200">
                <a:solidFill>
                  <a:srgbClr val="FFFFFF"/>
                </a:solidFill>
                <a:latin typeface="Arial" panose="020b0604020202020204" pitchFamily="34" charset="0"/>
              </a:defRPr>
            </a:lvl2pPr>
            <a:lvl3pPr marL="1143000" indent="-228600">
              <a:spcAft>
                <a:spcPct val="50000"/>
              </a:spcAft>
              <a:buSzTx/>
              <a:buChar char="•"/>
              <a:defRPr sz="2000">
                <a:solidFill>
                  <a:srgbClr val="FFFFFF"/>
                </a:solidFill>
                <a:latin typeface="Arial" panose="020b0604020202020204" pitchFamily="34" charset="0"/>
              </a:defRPr>
            </a:lvl3pPr>
            <a:lvl4pPr marL="1600200" indent="-228600">
              <a:spcAft>
                <a:spcPct val="50000"/>
              </a:spcAft>
              <a:buSzTx/>
              <a:buChar char="–"/>
              <a:defRPr>
                <a:solidFill>
                  <a:srgbClr val="FFFFFF"/>
                </a:solidFill>
                <a:latin typeface="Arial" panose="020b0604020202020204" pitchFamily="34" charset="0"/>
              </a:defRPr>
            </a:lvl4pPr>
            <a:lvl5pPr marL="2057400" indent="-228600">
              <a:spcAft>
                <a:spcPct val="50000"/>
              </a:spcAft>
              <a:buSzTx/>
              <a:buChar char="•"/>
              <a:defRPr>
                <a:solidFill>
                  <a:srgbClr val="FFFFFF"/>
                </a:solidFill>
                <a:latin typeface="Arial" panose="020b0604020202020204" pitchFamily="34" charset="0"/>
              </a:defRPr>
            </a:lvl5pPr>
            <a:lvl6pPr marL="2514600" indent="-228600" eaLnBrk="0" fontAlgn="base" hangingPunct="0">
              <a:spcBef>
                <a:spcPct val="0"/>
              </a:spcBef>
              <a:spcAft>
                <a:spcPct val="50000"/>
              </a:spcAft>
              <a:buSzTx/>
              <a:buChar char="•"/>
              <a:defRPr>
                <a:solidFill>
                  <a:srgbClr val="FFFFFF"/>
                </a:solidFill>
                <a:latin typeface="Arial" panose="020b0604020202020204" pitchFamily="34" charset="0"/>
              </a:defRPr>
            </a:lvl6pPr>
            <a:lvl7pPr marL="2971800" indent="-228600" eaLnBrk="0" fontAlgn="base" hangingPunct="0">
              <a:spcBef>
                <a:spcPct val="0"/>
              </a:spcBef>
              <a:spcAft>
                <a:spcPct val="50000"/>
              </a:spcAft>
              <a:buSzTx/>
              <a:buChar char="•"/>
              <a:defRPr>
                <a:solidFill>
                  <a:srgbClr val="FFFFFF"/>
                </a:solidFill>
                <a:latin typeface="Arial" panose="020b0604020202020204" pitchFamily="34" charset="0"/>
              </a:defRPr>
            </a:lvl7pPr>
            <a:lvl8pPr marL="3429000" indent="-228600" eaLnBrk="0" fontAlgn="base" hangingPunct="0">
              <a:spcBef>
                <a:spcPct val="0"/>
              </a:spcBef>
              <a:spcAft>
                <a:spcPct val="50000"/>
              </a:spcAft>
              <a:buSzTx/>
              <a:buChar char="•"/>
              <a:defRPr>
                <a:solidFill>
                  <a:srgbClr val="FFFFFF"/>
                </a:solidFill>
                <a:latin typeface="Arial" panose="020b0604020202020204" pitchFamily="34" charset="0"/>
              </a:defRPr>
            </a:lvl8pPr>
            <a:lvl9pPr marL="3886200" indent="-228600" eaLnBrk="0" fontAlgn="base" hangingPunct="0">
              <a:spcBef>
                <a:spcPct val="0"/>
              </a:spcBef>
              <a:spcAft>
                <a:spcPct val="50000"/>
              </a:spcAft>
              <a:buSzTx/>
              <a:buChar char="•"/>
              <a:defRPr>
                <a:solidFill>
                  <a:srgbClr val="FFFFFF"/>
                </a:solidFill>
                <a:latin typeface="Arial" panose="020b0604020202020204" pitchFamily="34" charset="0"/>
              </a:defRPr>
            </a:lvl9pPr>
          </a:lstStyle>
          <a:p>
            <a:pPr>
              <a:spcAft>
                <a:spcPct val="0"/>
              </a:spcAft>
              <a:buClrTx/>
              <a:buSzTx/>
              <a:buFontTx/>
              <a:buNone/>
            </a:pPr>
            <a:r>
              <a:rPr lang="en-US" altLang="en-US" sz="2400">
                <a:solidFill>
                  <a:srgbClr val="000000"/>
                </a:solidFill>
                <a:latin typeface="Times New Roman" panose="02020603050405020304" pitchFamily="18" charset="0"/>
              </a:rPr>
              <a:t>*</a:t>
            </a:r>
          </a:p>
        </p:txBody>
      </p:sp>
      <p:sp>
        <p:nvSpPr>
          <p:cNvPr id="4" name="TextBox 3">
            <a:extLst>
              <a:ext uri="{FF2B5EF4-FFF2-40B4-BE49-F238E27FC236}">
                <a16:creationId xmlns:a16="http://schemas.microsoft.com/office/drawing/2014/main" id="{03ACF34A-BDB3-44EE-8747-323F9E2668AE}"/>
              </a:ext>
            </a:extLst>
          </p:cNvPr>
          <p:cNvSpPr txBox="1">
            <a:spLocks noSelect="1" noMove="1" noResize="1" noTextEdit="1"/>
          </p:cNvSpPr>
          <p:nvPr/>
        </p:nvSpPr>
        <p:spPr>
          <a:xfrm>
            <a:off x="1168401" y="6419850"/>
            <a:ext cx="7505773" cy="369332"/>
          </a:xfrm>
          <a:prstGeom prst="rect">
            <a:avLst/>
          </a:prstGeom>
          <a:noFill/>
        </p:spPr>
        <p:txBody>
          <a:bodyPr wrap="none">
            <a:spAutoFit/>
          </a:bodyPr>
          <a:lstStyle/>
          <a:p>
            <a:pPr>
              <a:defRPr/>
            </a:pPr>
            <a:r>
              <a:rPr lang="en-US">
                <a:solidFill>
                  <a:schemeClr val="accent3"/>
                </a:solidFill>
              </a:rPr>
              <a:t>*: asymmetric CTA membrane recently reported (Kim et al, Artif Organs 2018) </a:t>
            </a:r>
          </a:p>
        </p:txBody>
      </p:sp>
      <p:sp>
        <p:nvSpPr>
          <p:cNvPr id="8" name="TextBox 7">
            <a:extLst>
              <a:ext uri="{FF2B5EF4-FFF2-40B4-BE49-F238E27FC236}">
                <a16:creationId xmlns:a16="http://schemas.microsoft.com/office/drawing/2014/main" id="{8428799C-2A22-452A-85A4-278E92968F13}"/>
              </a:ext>
            </a:extLst>
          </p:cNvPr>
          <p:cNvSpPr txBox="1">
            <a:spLocks noSelect="1" noMove="1" noResize="1" noTextEdit="1"/>
          </p:cNvSpPr>
          <p:nvPr/>
        </p:nvSpPr>
        <p:spPr>
          <a:xfrm>
            <a:off x="6096004" y="5581246"/>
            <a:ext cx="6097772" cy="553998"/>
          </a:xfrm>
          <a:prstGeom prst="rect">
            <a:avLst/>
          </a:prstGeom>
          <a:noFill/>
        </p:spPr>
        <p:txBody>
          <a:bodyPr wrap="square">
            <a:spAutoFit/>
          </a:bodyPr>
          <a:lstStyle/>
          <a:p>
            <a:pPr algn="r"/>
            <a:r>
              <a:rPr lang="en-US" altLang="en-US" sz="1500" i="1" err="1">
                <a:latin typeface="Arial" panose="020b0604020202020204" pitchFamily="34" charset="0"/>
                <a:cs typeface="Arial" panose="020b0604020202020204" pitchFamily="34" charset="0"/>
              </a:rPr>
              <a:t>Ronco and Clark, </a:t>
            </a:r>
          </a:p>
          <a:p>
            <a:pPr algn="r"/>
            <a:r>
              <a:rPr lang="en-US" altLang="en-US" sz="1500" i="1">
                <a:latin typeface="Arial" panose="020b0604020202020204" pitchFamily="34" charset="0"/>
                <a:cs typeface="Arial" panose="020b0604020202020204" pitchFamily="34" charset="0"/>
              </a:rPr>
              <a:t>Nature Revs Nephrol 2018</a:t>
            </a:r>
            <a:endParaRPr lang="en-US" sz="1500" i="1">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23E9F344-6705-482A-A93B-C81750B8F271}"/>
              </a:ext>
            </a:extLst>
          </p:cNvPr>
          <p:cNvSpPr txBox="1">
            <a:spLocks noSelect="1" noMove="1" noResize="1" noTextEdit="1"/>
          </p:cNvSpPr>
          <p:nvPr/>
        </p:nvSpPr>
        <p:spPr>
          <a:xfrm>
            <a:off x="147635" y="6250129"/>
            <a:ext cx="9291637" cy="477054"/>
          </a:xfrm>
          <a:prstGeom prst="rect">
            <a:avLst/>
          </a:prstGeom>
          <a:noFill/>
        </p:spPr>
        <p:txBody>
          <a:bodyPr wrap="square" rtlCol="0">
            <a:spAutoFit/>
          </a:bodyPr>
          <a:lstStyle/>
          <a:p>
            <a:r>
              <a:rPr lang="en-US" sz="2500">
                <a:solidFill>
                  <a:schemeClr val="bg1"/>
                </a:solidFill>
                <a:latin typeface="Gotham" panose="02000504050000020004" pitchFamily="2" charset="0"/>
              </a:rPr>
              <a:t>Dialysis Core Curriculum 2021</a:t>
            </a:r>
          </a:p>
        </p:txBody>
      </p:sp>
      <p:sp>
        <p:nvSpPr>
          <p:cNvPr id="10" name="TextBox 9">
            <a:extLst>
              <a:ext uri="{FF2B5EF4-FFF2-40B4-BE49-F238E27FC236}">
                <a16:creationId xmlns:a16="http://schemas.microsoft.com/office/drawing/2014/main" id="{476CF53A-49D0-45F1-BD4A-C8B1AD64DF28}"/>
              </a:ext>
            </a:extLst>
          </p:cNvPr>
          <p:cNvSpPr txBox="1">
            <a:spLocks noSelect="1" noMove="1" noResize="1" noTextEdit="1"/>
          </p:cNvSpPr>
          <p:nvPr/>
        </p:nvSpPr>
        <p:spPr>
          <a:xfrm>
            <a:off x="620387" y="5796822"/>
            <a:ext cx="6776535" cy="323165"/>
          </a:xfrm>
          <a:prstGeom prst="rect">
            <a:avLst/>
          </a:prstGeom>
          <a:noFill/>
        </p:spPr>
        <p:txBody>
          <a:bodyPr wrap="none">
            <a:spAutoFit/>
          </a:bodyPr>
          <a:lstStyle/>
          <a:p>
            <a:pPr>
              <a:defRPr/>
            </a:pPr>
            <a:r>
              <a:rPr lang="en-US" sz="1500">
                <a:solidFill>
                  <a:schemeClr val="tx1">
                    <a:lumMod val="65000"/>
                    <a:lumOff val="35000"/>
                  </a:schemeClr>
                </a:solidFill>
                <a:latin typeface="Arial" panose="020b0604020202020204" pitchFamily="34" charset="0"/>
                <a:cs typeface="Arial" panose="020b0604020202020204" pitchFamily="34" charset="0"/>
              </a:rPr>
              <a:t>* </a:t>
            </a:r>
            <a:r>
              <a:rPr lang="en-US" sz="1500" i="1">
                <a:solidFill>
                  <a:schemeClr val="tx1">
                    <a:lumMod val="65000"/>
                    <a:lumOff val="35000"/>
                  </a:schemeClr>
                </a:solidFill>
                <a:latin typeface="Arial" panose="020b0604020202020204" pitchFamily="34" charset="0"/>
                <a:cs typeface="Arial" panose="020b0604020202020204" pitchFamily="34" charset="0"/>
              </a:rPr>
              <a:t>asymmetric CTA membrane recently reported (Kim et al, Artif Organs 2018) </a:t>
            </a:r>
          </a:p>
        </p:txBody>
      </p:sp>
    </p:spTree>
  </p:cSld>
  <p:clrMapOvr>
    <a:masterClrMapping/>
  </p:clrMapOvr>
  <p:transition/>
  <p:timing/>
</p:sld>
</file>

<file path=ppt/slides/slide1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40962" name="Titolo 1">
            <a:extLst>
              <a:ext uri="{FF2B5EF4-FFF2-40B4-BE49-F238E27FC236}">
                <a16:creationId xmlns:a16="http://schemas.microsoft.com/office/drawing/2014/main" id="{60DA6207-215C-43B7-A34A-4252F8EFC354}"/>
              </a:ext>
            </a:extLst>
          </p:cNvPr>
          <p:cNvSpPr>
            <a:spLocks noGrp="1" noSelect="1" noMove="1" noResize="1" noTextEdit="1"/>
          </p:cNvSpPr>
          <p:nvPr>
            <p:ph type="title"/>
          </p:nvPr>
        </p:nvSpPr>
        <p:spPr>
          <a:xfrm>
            <a:off x="616664" y="702304"/>
            <a:ext cx="11575336" cy="1082404"/>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00" tIns="45702" rIns="91400" bIns="45702" rtlCol="0" anchor="ctr">
            <a:noAutofit/>
          </a:bodyPr>
          <a:lstStyle/>
          <a:p>
            <a:r>
              <a:rPr lang="en-US" altLang="en-US" sz="3500" b="1">
                <a:solidFill>
                  <a:schemeClr val="accent3"/>
                </a:solidFill>
                <a:latin typeface="Segoe"/>
                <a:ea typeface="ＭＳ Ｐゴシック" panose="020b0600070205080204" pitchFamily="34" charset="-128"/>
              </a:rPr>
              <a:t>Complement Activation for Different Membranes</a:t>
            </a:r>
            <a:endParaRPr lang="it-IT" altLang="en-US" sz="3500" b="1">
              <a:solidFill>
                <a:schemeClr val="accent3"/>
              </a:solidFill>
              <a:latin typeface="Segoe"/>
            </a:endParaRPr>
          </a:p>
        </p:txBody>
      </p:sp>
      <p:pic>
        <p:nvPicPr>
          <p:cNvPr id="2" name="Picture 1">
            <a:extLst>
              <a:ext uri="{FF2B5EF4-FFF2-40B4-BE49-F238E27FC236}">
                <a16:creationId xmlns:a16="http://schemas.microsoft.com/office/drawing/2014/main" id="{78E7D2E7-7995-4547-8E4C-C3720F9B924B}"/>
              </a:ext>
            </a:extLst>
          </p:cNvPr>
          <p:cNvPicPr>
            <a:picLocks noSelect="1" noChangeAspect="1" noMove="1" noResize="1"/>
          </p:cNvPicPr>
          <p:nvPr/>
        </p:nvPicPr>
        <p:blipFill>
          <a:blip r:embed="rId3"/>
          <a:stretch>
            <a:fillRect/>
          </a:stretch>
        </p:blipFill>
        <p:spPr>
          <a:xfrm>
            <a:off x="2264401" y="1473993"/>
            <a:ext cx="7666410" cy="5026694"/>
          </a:xfrm>
          <a:prstGeom prst="rect">
            <a:avLst/>
          </a:prstGeom>
        </p:spPr>
      </p:pic>
      <p:sp>
        <p:nvSpPr>
          <p:cNvPr id="6" name="TextBox 5">
            <a:extLst>
              <a:ext uri="{FF2B5EF4-FFF2-40B4-BE49-F238E27FC236}">
                <a16:creationId xmlns:a16="http://schemas.microsoft.com/office/drawing/2014/main" id="{3C9E62EA-639A-4FDE-AF4B-39A07AD7BDBB}"/>
              </a:ext>
            </a:extLst>
          </p:cNvPr>
          <p:cNvSpPr txBox="1">
            <a:spLocks noSelect="1" noMove="1" noResize="1" noTextEdit="1"/>
          </p:cNvSpPr>
          <p:nvPr/>
        </p:nvSpPr>
        <p:spPr>
          <a:xfrm>
            <a:off x="6100434" y="5577347"/>
            <a:ext cx="6097772" cy="553998"/>
          </a:xfrm>
          <a:prstGeom prst="rect">
            <a:avLst/>
          </a:prstGeom>
          <a:noFill/>
        </p:spPr>
        <p:txBody>
          <a:bodyPr wrap="square">
            <a:spAutoFit/>
          </a:bodyPr>
          <a:lstStyle/>
          <a:p>
            <a:pPr algn="r"/>
            <a:r>
              <a:rPr lang="it-IT" altLang="en-US" sz="1500" i="1">
                <a:latin typeface="Arial" panose="020b0604020202020204" pitchFamily="34" charset="0"/>
                <a:ea typeface="ＭＳ Ｐゴシック" panose="020b0600070205080204" pitchFamily="34" charset="-128"/>
                <a:cs typeface="Arial" panose="020b0604020202020204" pitchFamily="34" charset="0"/>
              </a:rPr>
              <a:t>Hoenich et al, </a:t>
            </a:r>
          </a:p>
          <a:p>
            <a:pPr algn="r"/>
            <a:r>
              <a:rPr lang="it-IT" altLang="en-US" sz="1500" i="1">
                <a:latin typeface="Arial" panose="020b0604020202020204" pitchFamily="34" charset="0"/>
                <a:ea typeface="ＭＳ Ｐゴシック" panose="020b0600070205080204" pitchFamily="34" charset="-128"/>
                <a:cs typeface="Arial" panose="020b0604020202020204" pitchFamily="34" charset="0"/>
              </a:rPr>
              <a:t>Biomaterials 1997</a:t>
            </a:r>
            <a:endParaRPr lang="en-US" sz="1500" i="1">
              <a:latin typeface="Arial" panose="020b0604020202020204" pitchFamily="34" charset="0"/>
              <a:cs typeface="Arial" panose="020b0604020202020204" pitchFamily="34" charset="0"/>
            </a:endParaRPr>
          </a:p>
        </p:txBody>
      </p:sp>
    </p:spTree>
    <p:extLst>
      <p:ext uri="{BB962C8B-B14F-4D97-AF65-F5344CB8AC3E}">
        <p14:creationId val="560678172"/>
      </p:ext>
    </p:extLst>
  </p:cSld>
  <p:clrMapOvr>
    <a:masterClrMapping/>
  </p:clrMapOvr>
  <p:transition/>
  <p:timing/>
</p:sld>
</file>

<file path=ppt/slides/slide1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40962" name="Titolo 1">
            <a:extLst>
              <a:ext uri="{FF2B5EF4-FFF2-40B4-BE49-F238E27FC236}">
                <a16:creationId xmlns:a16="http://schemas.microsoft.com/office/drawing/2014/main" id="{60DA6207-215C-43B7-A34A-4252F8EFC354}"/>
              </a:ext>
            </a:extLst>
          </p:cNvPr>
          <p:cNvSpPr>
            <a:spLocks noGrp="1" noSelect="1" noMove="1" noResize="1" noTextEdit="1"/>
          </p:cNvSpPr>
          <p:nvPr>
            <p:ph type="title"/>
          </p:nvPr>
        </p:nvSpPr>
        <p:spPr>
          <a:xfrm>
            <a:off x="616668" y="702304"/>
            <a:ext cx="10515600" cy="1082404"/>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00" tIns="45702" rIns="91400" bIns="45702" rtlCol="0" anchor="ctr">
            <a:noAutofit/>
          </a:bodyPr>
          <a:lstStyle/>
          <a:p>
            <a:r>
              <a:rPr lang="en-US" altLang="en-US" b="1">
                <a:solidFill>
                  <a:schemeClr val="accent3"/>
                </a:solidFill>
                <a:latin typeface="Segoe"/>
                <a:ea typeface="ＭＳ Ｐゴシック" panose="020b0600070205080204" pitchFamily="34" charset="-128"/>
              </a:rPr>
              <a:t>Leukopenia for Different Membranes</a:t>
            </a:r>
            <a:endParaRPr lang="it-IT" altLang="en-US" b="1">
              <a:solidFill>
                <a:schemeClr val="accent3"/>
              </a:solidFill>
              <a:latin typeface="Segoe"/>
            </a:endParaRPr>
          </a:p>
        </p:txBody>
      </p:sp>
      <p:pic>
        <p:nvPicPr>
          <p:cNvPr id="3" name="Picture 2">
            <a:extLst>
              <a:ext uri="{FF2B5EF4-FFF2-40B4-BE49-F238E27FC236}">
                <a16:creationId xmlns:a16="http://schemas.microsoft.com/office/drawing/2014/main" id="{E2E8C6E7-1A64-4AC7-A66D-A8F155D7D0E1}"/>
              </a:ext>
            </a:extLst>
          </p:cNvPr>
          <p:cNvPicPr>
            <a:picLocks noSelect="1" noChangeAspect="1" noMove="1" noResize="1"/>
          </p:cNvPicPr>
          <p:nvPr/>
        </p:nvPicPr>
        <p:blipFill>
          <a:blip r:embed="rId3"/>
          <a:stretch>
            <a:fillRect/>
          </a:stretch>
        </p:blipFill>
        <p:spPr>
          <a:xfrm>
            <a:off x="2435631" y="1452446"/>
            <a:ext cx="7316471" cy="5029200"/>
          </a:xfrm>
          <a:prstGeom prst="rect">
            <a:avLst/>
          </a:prstGeom>
        </p:spPr>
      </p:pic>
      <p:sp>
        <p:nvSpPr>
          <p:cNvPr id="6" name="TextBox 5">
            <a:extLst>
              <a:ext uri="{FF2B5EF4-FFF2-40B4-BE49-F238E27FC236}">
                <a16:creationId xmlns:a16="http://schemas.microsoft.com/office/drawing/2014/main" id="{E8478329-5A66-4556-9548-05C515B63BE6}"/>
              </a:ext>
            </a:extLst>
          </p:cNvPr>
          <p:cNvSpPr txBox="1">
            <a:spLocks noSelect="1" noMove="1" noResize="1" noTextEdit="1"/>
          </p:cNvSpPr>
          <p:nvPr/>
        </p:nvSpPr>
        <p:spPr>
          <a:xfrm>
            <a:off x="6097756" y="5578468"/>
            <a:ext cx="6097772" cy="553998"/>
          </a:xfrm>
          <a:prstGeom prst="rect">
            <a:avLst/>
          </a:prstGeom>
          <a:noFill/>
        </p:spPr>
        <p:txBody>
          <a:bodyPr wrap="square">
            <a:spAutoFit/>
          </a:bodyPr>
          <a:lstStyle/>
          <a:p>
            <a:pPr algn="r"/>
            <a:r>
              <a:rPr lang="it-IT" altLang="en-US" sz="1500" i="1">
                <a:latin typeface="Arial" panose="020b0604020202020204" pitchFamily="34" charset="0"/>
                <a:ea typeface="ＭＳ Ｐゴシック" panose="020b0600070205080204" pitchFamily="34" charset="-128"/>
                <a:cs typeface="Arial" panose="020b0604020202020204" pitchFamily="34" charset="0"/>
              </a:rPr>
              <a:t>Hoenich et al, </a:t>
            </a:r>
          </a:p>
          <a:p>
            <a:pPr algn="r"/>
            <a:r>
              <a:rPr lang="it-IT" altLang="en-US" sz="1500" i="1">
                <a:latin typeface="Arial" panose="020b0604020202020204" pitchFamily="34" charset="0"/>
                <a:ea typeface="ＭＳ Ｐゴシック" panose="020b0600070205080204" pitchFamily="34" charset="-128"/>
                <a:cs typeface="Arial" panose="020b0604020202020204" pitchFamily="34" charset="0"/>
              </a:rPr>
              <a:t>Biomaterials 1997</a:t>
            </a:r>
            <a:endParaRPr lang="en-US" sz="1500" i="1">
              <a:latin typeface="Arial" panose="020b0604020202020204" pitchFamily="34" charset="0"/>
              <a:cs typeface="Arial" panose="020b0604020202020204" pitchFamily="34" charset="0"/>
            </a:endParaRPr>
          </a:p>
        </p:txBody>
      </p:sp>
    </p:spTree>
    <p:extLst>
      <p:ext uri="{BB962C8B-B14F-4D97-AF65-F5344CB8AC3E}">
        <p14:creationId val="3941372571"/>
      </p:ext>
    </p:extLst>
  </p:cSld>
  <p:clrMapOvr>
    <a:masterClrMapping/>
  </p:clrMapOvr>
  <p:transition/>
  <p:timing/>
</p:sld>
</file>

<file path=ppt/slides/slide1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02130607-C614-4745-AB11-DD8E3C97C47C}"/>
              </a:ext>
            </a:extLst>
          </p:cNvPr>
          <p:cNvSpPr>
            <a:spLocks noGrp="1" noSelect="1" noMove="1" noResize="1" noTextEdit="1"/>
          </p:cNvSpPr>
          <p:nvPr>
            <p:ph type="title" idx="4294967295"/>
          </p:nvPr>
        </p:nvSpPr>
        <p:spPr>
          <a:xfrm>
            <a:off x="1612602" y="2527081"/>
            <a:ext cx="8964930" cy="1082675"/>
          </a:xfrm>
        </p:spPr>
        <p:txBody>
          <a:bodyPr>
            <a:normAutofit/>
          </a:bodyPr>
          <a:lstStyle/>
          <a:p>
            <a:pPr algn="ctr"/>
            <a:r>
              <a:rPr lang="en-US" sz="4000" b="1">
                <a:solidFill>
                  <a:srgbClr val="008EAA"/>
                </a:solidFill>
                <a:latin typeface="Segoe"/>
              </a:rPr>
              <a:t>Dialyzer Characteristics</a:t>
            </a:r>
          </a:p>
        </p:txBody>
      </p:sp>
      <p:sp>
        <p:nvSpPr>
          <p:cNvPr id="5" name="TextBox 4">
            <a:extLst>
              <a:ext uri="{FF2B5EF4-FFF2-40B4-BE49-F238E27FC236}">
                <a16:creationId xmlns:a16="http://schemas.microsoft.com/office/drawing/2014/main" id="{281FC590-6694-4F26-985D-93A9B0B6E647}"/>
              </a:ext>
            </a:extLst>
          </p:cNvPr>
          <p:cNvSpPr txBox="1">
            <a:spLocks noSelect="1" noMove="1" noResize="1" noTextEdit="1"/>
          </p:cNvSpPr>
          <p:nvPr/>
        </p:nvSpPr>
        <p:spPr>
          <a:xfrm>
            <a:off x="147635" y="6250129"/>
            <a:ext cx="9291637" cy="477054"/>
          </a:xfrm>
          <a:prstGeom prst="rect">
            <a:avLst/>
          </a:prstGeom>
          <a:noFill/>
        </p:spPr>
        <p:txBody>
          <a:bodyPr wrap="square" rtlCol="0">
            <a:spAutoFit/>
          </a:bodyPr>
          <a:lstStyle/>
          <a:p>
            <a:r>
              <a:rPr lang="en-US" sz="2500">
                <a:solidFill>
                  <a:schemeClr val="bg1"/>
                </a:solidFill>
                <a:latin typeface="Gotham" panose="02000504050000020004" pitchFamily="2" charset="0"/>
              </a:rPr>
              <a:t>Dialysis Core Curriculum 2021</a:t>
            </a:r>
          </a:p>
        </p:txBody>
      </p:sp>
    </p:spTree>
    <p:extLst>
      <p:ext uri="{BB962C8B-B14F-4D97-AF65-F5344CB8AC3E}">
        <p14:creationId val="1641200876"/>
      </p:ext>
    </p:extLst>
  </p:cSld>
  <p:clrMapOvr>
    <a:masterClrMapping/>
  </p:clrMapOvr>
  <p:transition/>
  <p:timing/>
</p:sld>
</file>

<file path=ppt/slides/slide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10913228-95E2-4A16-9E5C-C82C63F6AA49}"/>
              </a:ext>
            </a:extLst>
          </p:cNvPr>
          <p:cNvSpPr>
            <a:spLocks noGrp="1" noSelect="1" noMove="1" noResize="1" noTextEdit="1"/>
          </p:cNvSpPr>
          <p:nvPr>
            <p:ph type="title"/>
          </p:nvPr>
        </p:nvSpPr>
        <p:spPr>
          <a:xfrm>
            <a:off x="621982" y="696899"/>
            <a:ext cx="10515600" cy="1082404"/>
          </a:xfrm>
        </p:spPr>
        <p:txBody>
          <a:bodyPr/>
          <a:lstStyle/>
          <a:p>
            <a:r>
              <a:rPr lang="en-US"/>
              <a:t>Disclosures</a:t>
            </a:r>
          </a:p>
        </p:txBody>
      </p:sp>
      <p:sp>
        <p:nvSpPr>
          <p:cNvPr id="3" name="Content Placeholder 2">
            <a:extLst>
              <a:ext uri="{FF2B5EF4-FFF2-40B4-BE49-F238E27FC236}">
                <a16:creationId xmlns:a16="http://schemas.microsoft.com/office/drawing/2014/main" id="{6240853F-BBD5-4814-ADE1-07B025885F6F}"/>
              </a:ext>
            </a:extLst>
          </p:cNvPr>
          <p:cNvSpPr>
            <a:spLocks noGrp="1" noSelect="1" noMove="1" noResize="1" noTextEdit="1"/>
          </p:cNvSpPr>
          <p:nvPr>
            <p:ph idx="1"/>
          </p:nvPr>
        </p:nvSpPr>
        <p:spPr>
          <a:xfrm>
            <a:off x="621982" y="1611350"/>
            <a:ext cx="10948036" cy="4615343"/>
          </a:xfrm>
        </p:spPr>
        <p:txBody>
          <a:bodyPr>
            <a:noAutofit/>
          </a:bodyPr>
          <a:lstStyle/>
          <a:p>
            <a:pPr marL="0" indent="0">
              <a:spcBef>
                <a:spcPct val="0"/>
              </a:spcBef>
              <a:buNone/>
            </a:pPr>
            <a:r>
              <a:rPr kumimoji="0" lang="en-US" sz="2000" b="1" i="0" u="none" strike="noStrike" kern="1200" cap="none" spc="0" normalizeH="0" baseline="0" noProof="0">
                <a:ln>
                  <a:noFill/>
                </a:ln>
                <a:solidFill>
                  <a:srgbClr val="008EAA"/>
                </a:solidFill>
                <a:effectLst/>
                <a:uLnTx/>
                <a:uFillTx/>
                <a:latin typeface="Arial" panose="020b0604020202020204" pitchFamily="34" charset="0"/>
                <a:cs typeface="Arial" panose="020b0604020202020204" pitchFamily="34" charset="0"/>
              </a:rPr>
              <a:t>William R. Clark</a:t>
            </a:r>
          </a:p>
          <a:p>
            <a:pPr>
              <a:spcBef>
                <a:spcPct val="0"/>
              </a:spcBef>
            </a:pPr>
            <a:r>
              <a:rPr lang="en-US" sz="2000" i="1">
                <a:latin typeface="Arial" panose="020b0604020202020204" pitchFamily="34" charset="0"/>
                <a:cs typeface="Arial" panose="020b0604020202020204" pitchFamily="34" charset="0"/>
              </a:rPr>
              <a:t>Employer:</a:t>
            </a:r>
            <a:r>
              <a:rPr lang="en-US" sz="2000">
                <a:latin typeface="Arial" panose="020b0604020202020204" pitchFamily="34" charset="0"/>
                <a:cs typeface="Arial" panose="020b0604020202020204" pitchFamily="34" charset="0"/>
              </a:rPr>
              <a:t> Purdue University</a:t>
            </a:r>
          </a:p>
          <a:p>
            <a:pPr>
              <a:spcBef>
                <a:spcPct val="0"/>
              </a:spcBef>
            </a:pPr>
            <a:r>
              <a:rPr lang="en-US" sz="2000" i="1">
                <a:latin typeface="Arial" panose="020b0604020202020204" pitchFamily="34" charset="0"/>
                <a:cs typeface="Arial" panose="020b0604020202020204" pitchFamily="34" charset="0"/>
              </a:rPr>
              <a:t>Consultancy Agreements:</a:t>
            </a:r>
            <a:r>
              <a:rPr lang="en-US" sz="2000">
                <a:latin typeface="Arial" panose="020b0604020202020204" pitchFamily="34" charset="0"/>
                <a:cs typeface="Arial" panose="020b0604020202020204" pitchFamily="34" charset="0"/>
              </a:rPr>
              <a:t> Fresenius Medical Care-Asia Pacific, Medtronic, Nikkiso, Astute Medical</a:t>
            </a:r>
          </a:p>
          <a:p>
            <a:pPr>
              <a:spcBef>
                <a:spcPct val="0"/>
              </a:spcBef>
            </a:pPr>
            <a:r>
              <a:rPr lang="en-US" sz="2000" i="1">
                <a:latin typeface="Arial" panose="020b0604020202020204" pitchFamily="34" charset="0"/>
                <a:cs typeface="Arial" panose="020b0604020202020204" pitchFamily="34" charset="0"/>
              </a:rPr>
              <a:t>Ownership Interest:</a:t>
            </a:r>
            <a:r>
              <a:rPr lang="en-US" sz="2000">
                <a:latin typeface="Arial" panose="020b0604020202020204" pitchFamily="34" charset="0"/>
                <a:cs typeface="Arial" panose="020b0604020202020204" pitchFamily="34" charset="0"/>
              </a:rPr>
              <a:t> Baxter</a:t>
            </a:r>
          </a:p>
          <a:p>
            <a:pPr>
              <a:spcBef>
                <a:spcPct val="0"/>
              </a:spcBef>
            </a:pPr>
            <a:r>
              <a:rPr lang="en-US" sz="2000" i="1">
                <a:latin typeface="Arial" panose="020b0604020202020204" pitchFamily="34" charset="0"/>
                <a:cs typeface="Arial" panose="020b0604020202020204" pitchFamily="34" charset="0"/>
              </a:rPr>
              <a:t>Honoraria:</a:t>
            </a:r>
            <a:r>
              <a:rPr lang="en-US" sz="2000">
                <a:latin typeface="Arial" panose="020b0604020202020204" pitchFamily="34" charset="0"/>
                <a:cs typeface="Arial" panose="020b0604020202020204" pitchFamily="34" charset="0"/>
              </a:rPr>
              <a:t> Fresenius Medical Care, Medtronic, Nikkiso, Astute Medical</a:t>
            </a:r>
          </a:p>
          <a:p>
            <a:pPr marL="0" indent="0">
              <a:spcBef>
                <a:spcPct val="0"/>
              </a:spcBef>
              <a:buNone/>
            </a:pPr>
            <a:r>
              <a:rPr kumimoji="0" lang="en-US" sz="2000" b="1" i="0" u="none" strike="noStrike" kern="1200" cap="none" spc="0" normalizeH="0" baseline="0" noProof="0">
                <a:ln>
                  <a:noFill/>
                </a:ln>
                <a:solidFill>
                  <a:srgbClr val="008EAA"/>
                </a:solidFill>
                <a:effectLst/>
                <a:uLnTx/>
                <a:uFillTx/>
                <a:latin typeface="Arial" panose="020b0604020202020204" pitchFamily="34" charset="0"/>
                <a:ea typeface="+mj-ea"/>
                <a:cs typeface="Arial" panose="020b0604020202020204" pitchFamily="34" charset="0"/>
              </a:rPr>
              <a:t>Claudio Ronco</a:t>
            </a:r>
            <a:endParaRPr kumimoji="0" lang="en-US" sz="2000" b="1" i="0" u="none" strike="noStrike" kern="1200" cap="none" spc="0" normalizeH="0" baseline="0" noProof="0">
              <a:ln>
                <a:noFill/>
              </a:ln>
              <a:solidFill>
                <a:srgbClr val="008EAA"/>
              </a:solidFill>
              <a:effectLst/>
              <a:uLnTx/>
              <a:uFillTx/>
              <a:latin typeface="Arial" panose="020b0604020202020204" pitchFamily="34" charset="0"/>
              <a:ea typeface="+mj-ea"/>
              <a:cs typeface="Arial" panose="020b0604020202020204" pitchFamily="34" charset="0"/>
            </a:endParaRPr>
          </a:p>
          <a:p>
            <a:pPr>
              <a:spcBef>
                <a:spcPct val="0"/>
              </a:spcBef>
            </a:pPr>
            <a:r>
              <a:rPr lang="en-US" sz="2000" i="1">
                <a:latin typeface="Arial" panose="020b0604020202020204" pitchFamily="34" charset="0"/>
                <a:cs typeface="Arial" panose="020b0604020202020204" pitchFamily="34" charset="0"/>
              </a:rPr>
              <a:t>Employer:</a:t>
            </a:r>
            <a:r>
              <a:rPr lang="en-US" sz="2000">
                <a:latin typeface="Arial" panose="020b0604020202020204" pitchFamily="34" charset="0"/>
                <a:cs typeface="Arial" panose="020b0604020202020204" pitchFamily="34" charset="0"/>
              </a:rPr>
              <a:t> University of Padova</a:t>
            </a:r>
          </a:p>
          <a:p>
            <a:pPr>
              <a:spcBef>
                <a:spcPct val="0"/>
              </a:spcBef>
            </a:pPr>
            <a:r>
              <a:rPr lang="en-US" sz="2000" i="1">
                <a:latin typeface="Arial" panose="020b0604020202020204" pitchFamily="34" charset="0"/>
                <a:cs typeface="Arial" panose="020b0604020202020204" pitchFamily="34" charset="0"/>
              </a:rPr>
              <a:t>Consultancy Agreements:</a:t>
            </a:r>
            <a:r>
              <a:rPr lang="en-US" sz="2000">
                <a:latin typeface="Arial" panose="020b0604020202020204" pitchFamily="34" charset="0"/>
                <a:cs typeface="Arial" panose="020b0604020202020204" pitchFamily="34" charset="0"/>
              </a:rPr>
              <a:t> Asahi, Jafron, Toray, Astute, GE, Baxter, Medtronic, Cytosorbents, OCD, Biomerieux</a:t>
            </a:r>
            <a:endParaRPr lang="en-US" sz="2000">
              <a:latin typeface="Arial" panose="020b0604020202020204" pitchFamily="34" charset="0"/>
              <a:cs typeface="Arial" panose="020b0604020202020204" pitchFamily="34" charset="0"/>
            </a:endParaRPr>
          </a:p>
          <a:p>
            <a:pPr>
              <a:spcBef>
                <a:spcPct val="0"/>
              </a:spcBef>
            </a:pPr>
            <a:r>
              <a:rPr lang="en-US" sz="2000" i="1">
                <a:latin typeface="Arial" panose="020b0604020202020204" pitchFamily="34" charset="0"/>
                <a:cs typeface="Arial" panose="020b0604020202020204" pitchFamily="34" charset="0"/>
              </a:rPr>
              <a:t>Research Funding:</a:t>
            </a:r>
            <a:r>
              <a:rPr lang="en-US" sz="2000">
                <a:latin typeface="Arial" panose="020b0604020202020204" pitchFamily="34" charset="0"/>
                <a:cs typeface="Arial" panose="020b0604020202020204" pitchFamily="34" charset="0"/>
              </a:rPr>
              <a:t> Baxter, Toray, Jafron</a:t>
            </a:r>
            <a:endParaRPr lang="en-US" sz="2000">
              <a:latin typeface="Arial" panose="020b0604020202020204" pitchFamily="34" charset="0"/>
              <a:cs typeface="Arial" panose="020b0604020202020204" pitchFamily="34" charset="0"/>
            </a:endParaRPr>
          </a:p>
          <a:p>
            <a:pPr>
              <a:spcBef>
                <a:spcPct val="0"/>
              </a:spcBef>
            </a:pPr>
            <a:r>
              <a:rPr lang="en-US" sz="2000" i="1">
                <a:latin typeface="Arial" panose="020b0604020202020204" pitchFamily="34" charset="0"/>
                <a:cs typeface="Arial" panose="020b0604020202020204" pitchFamily="34" charset="0"/>
              </a:rPr>
              <a:t>Honoraria:</a:t>
            </a:r>
            <a:r>
              <a:rPr lang="en-US" sz="2000">
                <a:latin typeface="Arial" panose="020b0604020202020204" pitchFamily="34" charset="0"/>
                <a:cs typeface="Arial" panose="020b0604020202020204" pitchFamily="34" charset="0"/>
              </a:rPr>
              <a:t> Baxter, Fresenius, Astute, GE, Toray, ESTOR, Medtronic, Jafron, B.Braun</a:t>
            </a:r>
            <a:endParaRPr lang="en-US" sz="2000">
              <a:latin typeface="Arial" panose="020b0604020202020204" pitchFamily="34" charset="0"/>
              <a:cs typeface="Arial" panose="020b0604020202020204" pitchFamily="34" charset="0"/>
            </a:endParaRPr>
          </a:p>
          <a:p>
            <a:pPr>
              <a:spcBef>
                <a:spcPct val="0"/>
              </a:spcBef>
            </a:pPr>
            <a:r>
              <a:rPr lang="en-US" sz="2000" i="1">
                <a:latin typeface="Arial" panose="020b0604020202020204" pitchFamily="34" charset="0"/>
                <a:cs typeface="Arial" panose="020b0604020202020204" pitchFamily="34" charset="0"/>
              </a:rPr>
              <a:t>Scientific Advisor or Membership:</a:t>
            </a:r>
            <a:r>
              <a:rPr lang="en-US" sz="2000">
                <a:latin typeface="Arial" panose="020b0604020202020204" pitchFamily="34" charset="0"/>
                <a:cs typeface="Arial" panose="020b0604020202020204" pitchFamily="34" charset="0"/>
              </a:rPr>
              <a:t> Editor-in-Chief of Blood Purification; Contributions to Nephrology and Cardiorenal Medicine; Associate Editor of Nephrology Dialysis and Transplantation</a:t>
            </a:r>
          </a:p>
          <a:p>
            <a:pPr>
              <a:spcBef>
                <a:spcPct val="0"/>
              </a:spcBef>
            </a:pPr>
            <a:r>
              <a:rPr lang="en-US" sz="2000" i="1">
                <a:latin typeface="Arial" panose="020b0604020202020204" pitchFamily="34" charset="0"/>
                <a:cs typeface="Arial" panose="020b0604020202020204" pitchFamily="34" charset="0"/>
              </a:rPr>
              <a:t>Speaker:</a:t>
            </a:r>
            <a:r>
              <a:rPr lang="en-US" sz="2000">
                <a:latin typeface="Arial" panose="020b0604020202020204" pitchFamily="34" charset="0"/>
                <a:cs typeface="Arial" panose="020b0604020202020204" pitchFamily="34" charset="0"/>
              </a:rPr>
              <a:t> Fresenius, ESTOR, Cytosorbents, B.Braun, GE</a:t>
            </a:r>
          </a:p>
          <a:p>
            <a:pPr>
              <a:spcBef>
                <a:spcPct val="0"/>
              </a:spcBef>
            </a:pPr>
            <a:endParaRPr lang="en-US" sz="200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7620393C-981C-44E2-84B8-6E8FCCB81A66}"/>
              </a:ext>
            </a:extLst>
          </p:cNvPr>
          <p:cNvSpPr txBox="1">
            <a:spLocks noSelect="1" noMove="1" noResize="1" noTextEdit="1"/>
          </p:cNvSpPr>
          <p:nvPr/>
        </p:nvSpPr>
        <p:spPr>
          <a:xfrm>
            <a:off x="147635" y="6250129"/>
            <a:ext cx="9291637" cy="477054"/>
          </a:xfrm>
          <a:prstGeom prst="rect">
            <a:avLst/>
          </a:prstGeom>
          <a:noFill/>
        </p:spPr>
        <p:txBody>
          <a:bodyPr wrap="square" rtlCol="0">
            <a:spAutoFit/>
          </a:bodyPr>
          <a:lstStyle/>
          <a:p>
            <a:r>
              <a:rPr lang="en-US" sz="2500">
                <a:solidFill>
                  <a:schemeClr val="bg1"/>
                </a:solidFill>
                <a:latin typeface="Gotham" panose="02000504050000020004" pitchFamily="2" charset="0"/>
              </a:rPr>
              <a:t>Dialysis Core Curriculum 2021</a:t>
            </a:r>
          </a:p>
        </p:txBody>
      </p:sp>
    </p:spTree>
    <p:extLst>
      <p:ext uri="{BB962C8B-B14F-4D97-AF65-F5344CB8AC3E}">
        <p14:creationId val="1624164748"/>
      </p:ext>
    </p:extLst>
  </p:cSld>
  <p:clrMapOvr>
    <a:masterClrMapping/>
  </p:clrMapOvr>
  <p:transition/>
  <p:timing/>
</p:sld>
</file>

<file path=ppt/slides/slide2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18" name="Picture 6"/>
          <p:cNvPicPr>
            <a:picLocks noSelect="1" noChangeAspect="1" noMove="1" noResize="1" noChangeArrowheads="1"/>
          </p:cNvPicPr>
          <p:nvPr/>
        </p:nvPicPr>
        <p:blipFill>
          <a:blip r:embed="rId3">
            <a:extLst>
              <a:ext uri="{28A0092B-C50C-407E-A947-70E740481C1C}">
                <a14:useLocalDpi xmlns:a14="http://schemas.microsoft.com/office/drawing/2010/main" val="0"/>
              </a:ext>
            </a:extLst>
          </a:blip>
          <a:srcRect r="2019"/>
          <a:stretch>
            <a:fillRect/>
          </a:stretch>
        </p:blipFill>
        <p:spPr bwMode="auto">
          <a:xfrm>
            <a:off x="1882360" y="3655069"/>
            <a:ext cx="5373687" cy="268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7"/>
          <p:cNvSpPr>
            <a:spLocks noSelect="1" noMove="1" noResize="1" noChangeArrowheads="1" noTextEdit="1"/>
          </p:cNvSpPr>
          <p:nvPr/>
        </p:nvSpPr>
        <p:spPr bwMode="auto">
          <a:xfrm>
            <a:off x="4873210" y="5348931"/>
            <a:ext cx="2232025" cy="8112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ts val="1800"/>
              </a:spcBef>
              <a:buClr>
                <a:srgbClr val="223E92"/>
              </a:buClr>
              <a:buChar char="•"/>
              <a:defRPr>
                <a:solidFill>
                  <a:srgbClr val="000000"/>
                </a:solidFill>
                <a:latin typeface="Arial" panose="020b0604020202020204" pitchFamily="34" charset="0"/>
                <a:cs typeface="Arial" panose="020b0604020202020204" pitchFamily="34" charset="0"/>
              </a:defRPr>
            </a:lvl1pPr>
            <a:lvl2pPr marL="742950" indent="-285750" eaLnBrk="0" hangingPunct="0">
              <a:spcBef>
                <a:spcPts val="900"/>
              </a:spcBef>
              <a:buClr>
                <a:srgbClr val="223E92"/>
              </a:buClr>
              <a:buFont typeface="Arial" panose="020b0604020202020204" pitchFamily="34" charset="0"/>
              <a:buChar char="–"/>
              <a:defRPr>
                <a:solidFill>
                  <a:srgbClr val="000000"/>
                </a:solidFill>
                <a:latin typeface="Arial" panose="020b0604020202020204" pitchFamily="34" charset="0"/>
                <a:cs typeface="Arial" panose="020b0604020202020204" pitchFamily="34" charset="0"/>
              </a:defRPr>
            </a:lvl2pPr>
            <a:lvl3pPr marL="1143000" indent="-228600" eaLnBrk="0" hangingPunct="0">
              <a:spcBef>
                <a:spcPts val="900"/>
              </a:spcBef>
              <a:buClr>
                <a:srgbClr val="223E92"/>
              </a:buClr>
              <a:buFont typeface="Arial" panose="020b0604020202020204" pitchFamily="34" charset="0"/>
              <a:buChar char="•"/>
              <a:defRPr>
                <a:solidFill>
                  <a:srgbClr val="000000"/>
                </a:solidFill>
                <a:latin typeface="Arial" panose="020b0604020202020204" pitchFamily="34" charset="0"/>
                <a:cs typeface="Arial" panose="020b0604020202020204" pitchFamily="34" charset="0"/>
              </a:defRPr>
            </a:lvl3pPr>
            <a:lvl4pPr marL="1600200" indent="-228600" eaLnBrk="0" hangingPunct="0">
              <a:spcBef>
                <a:spcPts val="900"/>
              </a:spcBef>
              <a:buClr>
                <a:srgbClr val="223E92"/>
              </a:buClr>
              <a:buFont typeface="Arial" panose="020b0604020202020204" pitchFamily="34" charset="0"/>
              <a:buChar char="–"/>
              <a:defRPr>
                <a:solidFill>
                  <a:srgbClr val="000000"/>
                </a:solidFill>
                <a:latin typeface="Arial" panose="020b0604020202020204" pitchFamily="34" charset="0"/>
                <a:cs typeface="Arial" panose="020b0604020202020204" pitchFamily="34" charset="0"/>
              </a:defRPr>
            </a:lvl4pPr>
            <a:lvl5pPr marL="2057400" indent="-228600" eaLnBrk="0" hangingPunct="0">
              <a:spcBef>
                <a:spcPts val="900"/>
              </a:spcBef>
              <a:buClr>
                <a:srgbClr val="223E92"/>
              </a:buClr>
              <a:buFont typeface="Arial" panose="020b0604020202020204" pitchFamily="34" charset="0"/>
              <a:buChar char="»"/>
              <a:defRPr>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900"/>
              </a:spcBef>
              <a:spcAft>
                <a:spcPct val="0"/>
              </a:spcAft>
              <a:buClr>
                <a:srgbClr val="223E92"/>
              </a:buClr>
              <a:buFont typeface="Arial" panose="020b0604020202020204" pitchFamily="34" charset="0"/>
              <a:buChar char="»"/>
              <a:defRPr>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900"/>
              </a:spcBef>
              <a:spcAft>
                <a:spcPct val="0"/>
              </a:spcAft>
              <a:buClr>
                <a:srgbClr val="223E92"/>
              </a:buClr>
              <a:buFont typeface="Arial" panose="020b0604020202020204" pitchFamily="34" charset="0"/>
              <a:buChar char="»"/>
              <a:defRPr>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900"/>
              </a:spcBef>
              <a:spcAft>
                <a:spcPct val="0"/>
              </a:spcAft>
              <a:buClr>
                <a:srgbClr val="223E92"/>
              </a:buClr>
              <a:buFont typeface="Arial" panose="020b0604020202020204" pitchFamily="34" charset="0"/>
              <a:buChar char="»"/>
              <a:defRPr>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900"/>
              </a:spcBef>
              <a:spcAft>
                <a:spcPct val="0"/>
              </a:spcAft>
              <a:buClr>
                <a:srgbClr val="223E92"/>
              </a:buClr>
              <a:buFont typeface="Arial" panose="020b0604020202020204" pitchFamily="34" charset="0"/>
              <a:buChar char="»"/>
              <a:defRPr>
                <a:solidFill>
                  <a:srgbClr val="000000"/>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buClrTx/>
              <a:buNone/>
              <a:defRPr/>
            </a:pPr>
            <a:endParaRPr lang="de-DE" altLang="en-US" kern="0">
              <a:solidFill>
                <a:srgbClr val="333333"/>
              </a:solidFill>
            </a:endParaRPr>
          </a:p>
        </p:txBody>
      </p:sp>
      <p:pic>
        <p:nvPicPr>
          <p:cNvPr id="20" name="Picture 10" descr="Revaclear(80x120cm)"/>
          <p:cNvPicPr>
            <a:picLocks noSelect="1" noChangeAspect="1" noMove="1" noResize="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570371" y="1645293"/>
            <a:ext cx="2603500" cy="393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Oval 11"/>
          <p:cNvSpPr>
            <a:spLocks noSelect="1" noMove="1" noResize="1" noChangeArrowheads="1" noTextEdit="1"/>
          </p:cNvSpPr>
          <p:nvPr/>
        </p:nvSpPr>
        <p:spPr bwMode="auto">
          <a:xfrm>
            <a:off x="5312946" y="3655069"/>
            <a:ext cx="1257300" cy="2022475"/>
          </a:xfrm>
          <a:prstGeom prst="ellipse">
            <a:avLst/>
          </a:prstGeom>
          <a:noFill/>
          <a:ln w="9525">
            <a:solidFill>
              <a:srgbClr val="003399"/>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ts val="1800"/>
              </a:spcBef>
              <a:buClr>
                <a:srgbClr val="223E92"/>
              </a:buClr>
              <a:buChar char="•"/>
              <a:defRPr>
                <a:solidFill>
                  <a:srgbClr val="000000"/>
                </a:solidFill>
                <a:latin typeface="Arial" panose="020b0604020202020204" pitchFamily="34" charset="0"/>
                <a:cs typeface="Arial" panose="020b0604020202020204" pitchFamily="34" charset="0"/>
              </a:defRPr>
            </a:lvl1pPr>
            <a:lvl2pPr marL="742950" indent="-285750" eaLnBrk="0" hangingPunct="0">
              <a:spcBef>
                <a:spcPts val="900"/>
              </a:spcBef>
              <a:buClr>
                <a:srgbClr val="223E92"/>
              </a:buClr>
              <a:buFont typeface="Arial" panose="020b0604020202020204" pitchFamily="34" charset="0"/>
              <a:buChar char="–"/>
              <a:defRPr>
                <a:solidFill>
                  <a:srgbClr val="000000"/>
                </a:solidFill>
                <a:latin typeface="Arial" panose="020b0604020202020204" pitchFamily="34" charset="0"/>
                <a:cs typeface="Arial" panose="020b0604020202020204" pitchFamily="34" charset="0"/>
              </a:defRPr>
            </a:lvl2pPr>
            <a:lvl3pPr marL="1143000" indent="-228600" eaLnBrk="0" hangingPunct="0">
              <a:spcBef>
                <a:spcPts val="900"/>
              </a:spcBef>
              <a:buClr>
                <a:srgbClr val="223E92"/>
              </a:buClr>
              <a:buFont typeface="Arial" panose="020b0604020202020204" pitchFamily="34" charset="0"/>
              <a:buChar char="•"/>
              <a:defRPr>
                <a:solidFill>
                  <a:srgbClr val="000000"/>
                </a:solidFill>
                <a:latin typeface="Arial" panose="020b0604020202020204" pitchFamily="34" charset="0"/>
                <a:cs typeface="Arial" panose="020b0604020202020204" pitchFamily="34" charset="0"/>
              </a:defRPr>
            </a:lvl3pPr>
            <a:lvl4pPr marL="1600200" indent="-228600" eaLnBrk="0" hangingPunct="0">
              <a:spcBef>
                <a:spcPts val="900"/>
              </a:spcBef>
              <a:buClr>
                <a:srgbClr val="223E92"/>
              </a:buClr>
              <a:buFont typeface="Arial" panose="020b0604020202020204" pitchFamily="34" charset="0"/>
              <a:buChar char="–"/>
              <a:defRPr>
                <a:solidFill>
                  <a:srgbClr val="000000"/>
                </a:solidFill>
                <a:latin typeface="Arial" panose="020b0604020202020204" pitchFamily="34" charset="0"/>
                <a:cs typeface="Arial" panose="020b0604020202020204" pitchFamily="34" charset="0"/>
              </a:defRPr>
            </a:lvl4pPr>
            <a:lvl5pPr marL="2057400" indent="-228600" eaLnBrk="0" hangingPunct="0">
              <a:spcBef>
                <a:spcPts val="900"/>
              </a:spcBef>
              <a:buClr>
                <a:srgbClr val="223E92"/>
              </a:buClr>
              <a:buFont typeface="Arial" panose="020b0604020202020204" pitchFamily="34" charset="0"/>
              <a:buChar char="»"/>
              <a:defRPr>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900"/>
              </a:spcBef>
              <a:spcAft>
                <a:spcPct val="0"/>
              </a:spcAft>
              <a:buClr>
                <a:srgbClr val="223E92"/>
              </a:buClr>
              <a:buFont typeface="Arial" panose="020b0604020202020204" pitchFamily="34" charset="0"/>
              <a:buChar char="»"/>
              <a:defRPr>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900"/>
              </a:spcBef>
              <a:spcAft>
                <a:spcPct val="0"/>
              </a:spcAft>
              <a:buClr>
                <a:srgbClr val="223E92"/>
              </a:buClr>
              <a:buFont typeface="Arial" panose="020b0604020202020204" pitchFamily="34" charset="0"/>
              <a:buChar char="»"/>
              <a:defRPr>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900"/>
              </a:spcBef>
              <a:spcAft>
                <a:spcPct val="0"/>
              </a:spcAft>
              <a:buClr>
                <a:srgbClr val="223E92"/>
              </a:buClr>
              <a:buFont typeface="Arial" panose="020b0604020202020204" pitchFamily="34" charset="0"/>
              <a:buChar char="»"/>
              <a:defRPr>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900"/>
              </a:spcBef>
              <a:spcAft>
                <a:spcPct val="0"/>
              </a:spcAft>
              <a:buClr>
                <a:srgbClr val="223E92"/>
              </a:buClr>
              <a:buFont typeface="Arial" panose="020b0604020202020204" pitchFamily="34" charset="0"/>
              <a:buChar char="»"/>
              <a:defRPr>
                <a:solidFill>
                  <a:srgbClr val="000000"/>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buClrTx/>
              <a:buNone/>
              <a:defRPr/>
            </a:pPr>
            <a:endParaRPr lang="en-GB" altLang="en-US" kern="0">
              <a:solidFill>
                <a:srgbClr val="003399"/>
              </a:solidFill>
            </a:endParaRPr>
          </a:p>
        </p:txBody>
      </p:sp>
      <p:sp>
        <p:nvSpPr>
          <p:cNvPr id="22" name="Line 12"/>
          <p:cNvSpPr>
            <a:spLocks noSelect="1" noMove="1" noResize="1" noChangeShapeType="1" noTextEdit="1"/>
          </p:cNvSpPr>
          <p:nvPr/>
        </p:nvSpPr>
        <p:spPr bwMode="auto">
          <a:xfrm flipV="1">
            <a:off x="5941597" y="1645294"/>
            <a:ext cx="1628775" cy="2009775"/>
          </a:xfrm>
          <a:prstGeom prst="line">
            <a:avLst/>
          </a:prstGeom>
          <a:noFill/>
          <a:ln w="9525">
            <a:solidFill>
              <a:srgbClr val="003399"/>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defRPr/>
            </a:pPr>
            <a:endParaRPr lang="en-US" kern="0">
              <a:solidFill>
                <a:srgbClr val="003399"/>
              </a:solidFill>
              <a:cs typeface="Arial" panose="020b0604020202020204" pitchFamily="34" charset="0"/>
            </a:endParaRPr>
          </a:p>
        </p:txBody>
      </p:sp>
      <p:sp>
        <p:nvSpPr>
          <p:cNvPr id="23" name="Line 13"/>
          <p:cNvSpPr>
            <a:spLocks noSelect="1" noMove="1" noResize="1" noChangeShapeType="1" noTextEdit="1"/>
          </p:cNvSpPr>
          <p:nvPr/>
        </p:nvSpPr>
        <p:spPr bwMode="auto">
          <a:xfrm flipV="1">
            <a:off x="5941597" y="5575943"/>
            <a:ext cx="1628775" cy="101600"/>
          </a:xfrm>
          <a:prstGeom prst="line">
            <a:avLst/>
          </a:prstGeom>
          <a:noFill/>
          <a:ln w="9525">
            <a:solidFill>
              <a:srgbClr val="003399"/>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defRPr/>
            </a:pPr>
            <a:endParaRPr lang="en-US" kern="0">
              <a:solidFill>
                <a:srgbClr val="003399"/>
              </a:solidFill>
              <a:cs typeface="Arial" panose="020b0604020202020204" pitchFamily="34" charset="0"/>
            </a:endParaRPr>
          </a:p>
        </p:txBody>
      </p:sp>
      <p:cxnSp>
        <p:nvCxnSpPr>
          <p:cNvPr id="26" name="Straight Connector 3"/>
          <p:cNvCxnSpPr>
            <a:cxnSpLocks noSelect="1" noMove="1" noResize="1"/>
          </p:cNvCxnSpPr>
          <p:nvPr/>
        </p:nvCxnSpPr>
        <p:spPr>
          <a:xfrm>
            <a:off x="4544966" y="3172469"/>
            <a:ext cx="1243294" cy="1543179"/>
          </a:xfrm>
          <a:prstGeom prst="line">
            <a:avLst/>
          </a:prstGeom>
          <a:noFill/>
          <a:ln w="12700" cap="flat" cmpd="sng" algn="ctr">
            <a:solidFill>
              <a:srgbClr val="333333"/>
            </a:solidFill>
            <a:prstDash val="solid"/>
          </a:ln>
          <a:effectLst>
            <a:outerShdw blurRad="40000" dist="20000" dir="5400000" rotWithShape="0">
              <a:srgbClr val="000000">
                <a:alpha val="38000"/>
              </a:srgbClr>
            </a:outerShdw>
          </a:effectLst>
        </p:spPr>
      </p:cxnSp>
      <p:sp>
        <p:nvSpPr>
          <p:cNvPr id="27" name="Textfeld 26"/>
          <p:cNvSpPr txBox="1">
            <a:spLocks noSelect="1" noMove="1" noResize="1" noTextEdit="1"/>
          </p:cNvSpPr>
          <p:nvPr/>
        </p:nvSpPr>
        <p:spPr>
          <a:xfrm>
            <a:off x="3715921" y="4099995"/>
            <a:ext cx="1522810" cy="415498"/>
          </a:xfrm>
          <a:prstGeom prst="rect">
            <a:avLst/>
          </a:prstGeom>
          <a:solidFill>
            <a:srgbClr val="FFFFFF"/>
          </a:solidFill>
        </p:spPr>
        <p:txBody>
          <a:bodyPr wrap="square" rtlCol="0">
            <a:spAutoFit/>
          </a:bodyPr>
          <a:lstStyle/>
          <a:p>
            <a:pPr fontAlgn="base">
              <a:spcBef>
                <a:spcPct val="0"/>
              </a:spcBef>
              <a:spcAft>
                <a:spcPct val="0"/>
              </a:spcAft>
              <a:defRPr/>
            </a:pPr>
            <a:r>
              <a:rPr lang="de-DE" sz="1050" b="1" kern="0">
                <a:solidFill>
                  <a:srgbClr val="333333"/>
                </a:solidFill>
                <a:cs typeface="Arial" panose="020b0604020202020204" pitchFamily="34" charset="0"/>
              </a:rPr>
              <a:t>~ 10,000</a:t>
            </a:r>
            <a:br>
              <a:rPr lang="de-DE" sz="1050" b="1" kern="0">
                <a:solidFill>
                  <a:srgbClr val="333333"/>
                </a:solidFill>
                <a:cs typeface="Arial" panose="020b0604020202020204" pitchFamily="34" charset="0"/>
              </a:rPr>
            </a:br>
            <a:r>
              <a:rPr lang="de-DE" sz="1050" b="1" kern="0">
                <a:solidFill>
                  <a:srgbClr val="333333"/>
                </a:solidFill>
                <a:cs typeface="Arial" panose="020b0604020202020204" pitchFamily="34" charset="0"/>
              </a:rPr>
              <a:t>capillary membranes</a:t>
            </a:r>
            <a:endParaRPr lang="en-US" sz="1050" b="1" kern="0">
              <a:solidFill>
                <a:srgbClr val="333333"/>
              </a:solidFill>
              <a:cs typeface="Arial" panose="020b0604020202020204" pitchFamily="34" charset="0"/>
            </a:endParaRPr>
          </a:p>
        </p:txBody>
      </p:sp>
      <p:sp>
        <p:nvSpPr>
          <p:cNvPr id="28" name="Textfeld 27"/>
          <p:cNvSpPr txBox="1">
            <a:spLocks noSelect="1" noMove="1" noResize="1" noTextEdit="1"/>
          </p:cNvSpPr>
          <p:nvPr/>
        </p:nvSpPr>
        <p:spPr>
          <a:xfrm>
            <a:off x="1882360" y="3946779"/>
            <a:ext cx="1087437" cy="415498"/>
          </a:xfrm>
          <a:prstGeom prst="rect">
            <a:avLst/>
          </a:prstGeom>
          <a:solidFill>
            <a:srgbClr val="FFFFFF"/>
          </a:solidFill>
        </p:spPr>
        <p:txBody>
          <a:bodyPr wrap="square" rtlCol="0">
            <a:spAutoFit/>
          </a:bodyPr>
          <a:lstStyle/>
          <a:p>
            <a:pPr fontAlgn="base">
              <a:spcBef>
                <a:spcPct val="0"/>
              </a:spcBef>
              <a:spcAft>
                <a:spcPct val="0"/>
              </a:spcAft>
              <a:defRPr/>
            </a:pPr>
            <a:r>
              <a:rPr lang="de-DE" sz="1050" b="1" kern="0">
                <a:solidFill>
                  <a:srgbClr val="333333"/>
                </a:solidFill>
                <a:cs typeface="Arial" panose="020b0604020202020204" pitchFamily="34" charset="0"/>
              </a:rPr>
              <a:t>Polyurethane</a:t>
            </a:r>
            <a:br>
              <a:rPr lang="de-DE" sz="1050" b="1" kern="0">
                <a:solidFill>
                  <a:srgbClr val="333333"/>
                </a:solidFill>
                <a:cs typeface="Arial" panose="020b0604020202020204" pitchFamily="34" charset="0"/>
              </a:rPr>
            </a:br>
            <a:r>
              <a:rPr lang="de-DE" sz="1050" b="1" kern="0">
                <a:solidFill>
                  <a:srgbClr val="333333"/>
                </a:solidFill>
                <a:cs typeface="Arial" panose="020b0604020202020204" pitchFamily="34" charset="0"/>
              </a:rPr>
              <a:t>potting</a:t>
            </a:r>
            <a:endParaRPr lang="en-US" sz="1050" b="1" kern="0">
              <a:solidFill>
                <a:srgbClr val="333333"/>
              </a:solidFill>
              <a:cs typeface="Arial" panose="020b0604020202020204" pitchFamily="34" charset="0"/>
            </a:endParaRPr>
          </a:p>
        </p:txBody>
      </p:sp>
      <p:sp>
        <p:nvSpPr>
          <p:cNvPr id="29" name="Textfeld 28"/>
          <p:cNvSpPr txBox="1">
            <a:spLocks noSelect="1" noMove="1" noResize="1" noTextEdit="1"/>
          </p:cNvSpPr>
          <p:nvPr/>
        </p:nvSpPr>
        <p:spPr>
          <a:xfrm>
            <a:off x="6032878" y="3711272"/>
            <a:ext cx="1223169" cy="577081"/>
          </a:xfrm>
          <a:prstGeom prst="rect">
            <a:avLst/>
          </a:prstGeom>
          <a:solidFill>
            <a:srgbClr val="FFFFFF"/>
          </a:solidFill>
        </p:spPr>
        <p:txBody>
          <a:bodyPr wrap="square" rtlCol="0">
            <a:spAutoFit/>
          </a:bodyPr>
          <a:lstStyle/>
          <a:p>
            <a:pPr fontAlgn="base">
              <a:spcBef>
                <a:spcPct val="0"/>
              </a:spcBef>
              <a:spcAft>
                <a:spcPct val="0"/>
              </a:spcAft>
              <a:defRPr/>
            </a:pPr>
            <a:r>
              <a:rPr lang="de-DE" sz="1050" b="1" kern="0" err="1">
                <a:solidFill>
                  <a:srgbClr val="333333"/>
                </a:solidFill>
                <a:cs typeface="Arial" panose="020b0604020202020204" pitchFamily="34" charset="0"/>
              </a:rPr>
              <a:t>dialysis fluid</a:t>
            </a:r>
          </a:p>
          <a:p>
            <a:pPr fontAlgn="base">
              <a:spcBef>
                <a:spcPct val="0"/>
              </a:spcBef>
              <a:spcAft>
                <a:spcPct val="0"/>
              </a:spcAft>
              <a:defRPr/>
            </a:pPr>
            <a:r>
              <a:rPr lang="de-DE" sz="1050" b="1" kern="0">
                <a:solidFill>
                  <a:srgbClr val="333333"/>
                </a:solidFill>
                <a:cs typeface="Arial" panose="020b0604020202020204" pitchFamily="34" charset="0"/>
              </a:rPr>
              <a:t>+</a:t>
            </a:r>
            <a:br>
              <a:rPr lang="de-DE" sz="1050" b="1" kern="0">
                <a:solidFill>
                  <a:srgbClr val="333333"/>
                </a:solidFill>
                <a:cs typeface="Arial" panose="020b0604020202020204" pitchFamily="34" charset="0"/>
              </a:rPr>
            </a:br>
            <a:r>
              <a:rPr lang="de-DE" sz="1050" b="1" kern="0">
                <a:solidFill>
                  <a:srgbClr val="333333"/>
                </a:solidFill>
                <a:cs typeface="Arial" panose="020b0604020202020204" pitchFamily="34" charset="0"/>
              </a:rPr>
              <a:t>filtrate</a:t>
            </a:r>
            <a:endParaRPr lang="en-US" sz="1050" b="1" kern="0">
              <a:solidFill>
                <a:srgbClr val="333333"/>
              </a:solidFill>
              <a:cs typeface="Arial" panose="020b0604020202020204" pitchFamily="34" charset="0"/>
            </a:endParaRPr>
          </a:p>
        </p:txBody>
      </p:sp>
      <p:sp>
        <p:nvSpPr>
          <p:cNvPr id="30" name="Textfeld 29"/>
          <p:cNvSpPr txBox="1">
            <a:spLocks noSelect="1" noMove="1" noResize="1" noTextEdit="1"/>
          </p:cNvSpPr>
          <p:nvPr/>
        </p:nvSpPr>
        <p:spPr>
          <a:xfrm>
            <a:off x="3209111" y="5906227"/>
            <a:ext cx="1223169" cy="253916"/>
          </a:xfrm>
          <a:prstGeom prst="rect">
            <a:avLst/>
          </a:prstGeom>
          <a:solidFill>
            <a:srgbClr val="FFFFFF"/>
          </a:solidFill>
        </p:spPr>
        <p:txBody>
          <a:bodyPr wrap="square" rtlCol="0">
            <a:spAutoFit/>
          </a:bodyPr>
          <a:lstStyle/>
          <a:p>
            <a:pPr fontAlgn="base">
              <a:spcBef>
                <a:spcPct val="0"/>
              </a:spcBef>
              <a:spcAft>
                <a:spcPct val="0"/>
              </a:spcAft>
              <a:defRPr/>
            </a:pPr>
            <a:r>
              <a:rPr lang="de-DE" sz="1050" b="1" kern="0" err="1">
                <a:solidFill>
                  <a:srgbClr val="333333"/>
                </a:solidFill>
                <a:cs typeface="Arial" panose="020b0604020202020204" pitchFamily="34" charset="0"/>
              </a:rPr>
              <a:t>dialysis fluid</a:t>
            </a:r>
          </a:p>
        </p:txBody>
      </p:sp>
      <p:sp>
        <p:nvSpPr>
          <p:cNvPr id="31" name="Textfeld 30"/>
          <p:cNvSpPr txBox="1">
            <a:spLocks noSelect="1" noMove="1" noResize="1" noTextEdit="1"/>
          </p:cNvSpPr>
          <p:nvPr/>
        </p:nvSpPr>
        <p:spPr>
          <a:xfrm>
            <a:off x="6644462" y="4539347"/>
            <a:ext cx="802085" cy="253916"/>
          </a:xfrm>
          <a:prstGeom prst="rect">
            <a:avLst/>
          </a:prstGeom>
          <a:solidFill>
            <a:srgbClr val="FFFFFF"/>
          </a:solidFill>
        </p:spPr>
        <p:txBody>
          <a:bodyPr wrap="square" rtlCol="0">
            <a:spAutoFit/>
          </a:bodyPr>
          <a:lstStyle/>
          <a:p>
            <a:pPr fontAlgn="base">
              <a:spcBef>
                <a:spcPct val="0"/>
              </a:spcBef>
              <a:spcAft>
                <a:spcPct val="0"/>
              </a:spcAft>
              <a:defRPr/>
            </a:pPr>
            <a:r>
              <a:rPr lang="de-DE" sz="1050" b="1" kern="0" err="1">
                <a:solidFill>
                  <a:srgbClr val="333333"/>
                </a:solidFill>
                <a:cs typeface="Arial" panose="020b0604020202020204" pitchFamily="34" charset="0"/>
              </a:rPr>
              <a:t>blood in</a:t>
            </a:r>
            <a:endParaRPr lang="en-US" sz="1050" b="1" kern="0">
              <a:solidFill>
                <a:srgbClr val="333333"/>
              </a:solidFill>
              <a:cs typeface="Arial" panose="020b0604020202020204" pitchFamily="34" charset="0"/>
            </a:endParaRPr>
          </a:p>
        </p:txBody>
      </p:sp>
      <p:sp>
        <p:nvSpPr>
          <p:cNvPr id="32" name="Textfeld 31"/>
          <p:cNvSpPr txBox="1">
            <a:spLocks noSelect="1" noMove="1" noResize="1" noTextEdit="1"/>
          </p:cNvSpPr>
          <p:nvPr/>
        </p:nvSpPr>
        <p:spPr>
          <a:xfrm>
            <a:off x="1742856" y="4515493"/>
            <a:ext cx="802085" cy="253916"/>
          </a:xfrm>
          <a:prstGeom prst="rect">
            <a:avLst/>
          </a:prstGeom>
          <a:solidFill>
            <a:srgbClr val="FFFFFF"/>
          </a:solidFill>
        </p:spPr>
        <p:txBody>
          <a:bodyPr wrap="square" rtlCol="0">
            <a:spAutoFit/>
          </a:bodyPr>
          <a:lstStyle/>
          <a:p>
            <a:pPr fontAlgn="base">
              <a:spcBef>
                <a:spcPct val="0"/>
              </a:spcBef>
              <a:spcAft>
                <a:spcPct val="0"/>
              </a:spcAft>
              <a:defRPr/>
            </a:pPr>
            <a:r>
              <a:rPr lang="de-DE" sz="1050" b="1" kern="0" err="1">
                <a:solidFill>
                  <a:srgbClr val="333333"/>
                </a:solidFill>
                <a:cs typeface="Arial" panose="020b0604020202020204" pitchFamily="34" charset="0"/>
              </a:rPr>
              <a:t>blood out</a:t>
            </a:r>
            <a:endParaRPr lang="en-US" sz="1050" b="1" kern="0">
              <a:solidFill>
                <a:srgbClr val="333333"/>
              </a:solidFill>
              <a:cs typeface="Arial" panose="020b0604020202020204" pitchFamily="34" charset="0"/>
            </a:endParaRPr>
          </a:p>
        </p:txBody>
      </p:sp>
      <p:pic>
        <p:nvPicPr>
          <p:cNvPr id="24" name="Picture 1"/>
          <p:cNvPicPr>
            <a:picLocks noSelect="1" noChangeAspect="1" noMove="1" noResize="1" noChangeArrowheads="1"/>
          </p:cNvPicPr>
          <p:nvPr/>
        </p:nvPicPr>
        <p:blipFill>
          <a:blip r:embed="rId5">
            <a:extLst>
              <a:ext uri="{28A0092B-C50C-407E-A947-70E740481C1C}">
                <a14:useLocalDpi xmlns:a14="http://schemas.microsoft.com/office/drawing/2010/main" val="0"/>
              </a:ext>
            </a:extLst>
          </a:blip>
          <a:srcRect l="22423" r="19678" b="21094"/>
          <a:stretch>
            <a:fillRect/>
          </a:stretch>
        </p:blipFill>
        <p:spPr bwMode="auto">
          <a:xfrm>
            <a:off x="3286899" y="1613414"/>
            <a:ext cx="1968500"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1"/>
          <p:cNvSpPr txBox="1">
            <a:spLocks noSelect="1" noMove="1" noResize="1" noChangeArrowheads="1" noTextEdit="1"/>
          </p:cNvSpPr>
          <p:nvPr/>
        </p:nvSpPr>
        <p:spPr bwMode="auto">
          <a:xfrm>
            <a:off x="3286037" y="1623415"/>
            <a:ext cx="194636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1800"/>
              </a:spcBef>
              <a:buClr>
                <a:srgbClr val="223E92"/>
              </a:buClr>
              <a:buChar char="•"/>
              <a:defRPr>
                <a:solidFill>
                  <a:srgbClr val="000000"/>
                </a:solidFill>
                <a:latin typeface="Arial" panose="020b0604020202020204" pitchFamily="34" charset="0"/>
                <a:cs typeface="Arial" panose="020b0604020202020204" pitchFamily="34" charset="0"/>
              </a:defRPr>
            </a:lvl1pPr>
            <a:lvl2pPr marL="742950" indent="-285750" eaLnBrk="0" hangingPunct="0">
              <a:spcBef>
                <a:spcPts val="900"/>
              </a:spcBef>
              <a:buClr>
                <a:srgbClr val="223E92"/>
              </a:buClr>
              <a:buFont typeface="Arial" panose="020b0604020202020204" pitchFamily="34" charset="0"/>
              <a:buChar char="–"/>
              <a:defRPr>
                <a:solidFill>
                  <a:srgbClr val="000000"/>
                </a:solidFill>
                <a:latin typeface="Arial" panose="020b0604020202020204" pitchFamily="34" charset="0"/>
                <a:cs typeface="Arial" panose="020b0604020202020204" pitchFamily="34" charset="0"/>
              </a:defRPr>
            </a:lvl2pPr>
            <a:lvl3pPr marL="1143000" indent="-228600" eaLnBrk="0" hangingPunct="0">
              <a:spcBef>
                <a:spcPts val="900"/>
              </a:spcBef>
              <a:buClr>
                <a:srgbClr val="223E92"/>
              </a:buClr>
              <a:buFont typeface="Arial" panose="020b0604020202020204" pitchFamily="34" charset="0"/>
              <a:buChar char="•"/>
              <a:defRPr>
                <a:solidFill>
                  <a:srgbClr val="000000"/>
                </a:solidFill>
                <a:latin typeface="Arial" panose="020b0604020202020204" pitchFamily="34" charset="0"/>
                <a:cs typeface="Arial" panose="020b0604020202020204" pitchFamily="34" charset="0"/>
              </a:defRPr>
            </a:lvl3pPr>
            <a:lvl4pPr marL="1600200" indent="-228600" eaLnBrk="0" hangingPunct="0">
              <a:spcBef>
                <a:spcPts val="900"/>
              </a:spcBef>
              <a:buClr>
                <a:srgbClr val="223E92"/>
              </a:buClr>
              <a:buFont typeface="Arial" panose="020b0604020202020204" pitchFamily="34" charset="0"/>
              <a:buChar char="–"/>
              <a:defRPr>
                <a:solidFill>
                  <a:srgbClr val="000000"/>
                </a:solidFill>
                <a:latin typeface="Arial" panose="020b0604020202020204" pitchFamily="34" charset="0"/>
                <a:cs typeface="Arial" panose="020b0604020202020204" pitchFamily="34" charset="0"/>
              </a:defRPr>
            </a:lvl4pPr>
            <a:lvl5pPr marL="2057400" indent="-228600" eaLnBrk="0" hangingPunct="0">
              <a:spcBef>
                <a:spcPts val="900"/>
              </a:spcBef>
              <a:buClr>
                <a:srgbClr val="223E92"/>
              </a:buClr>
              <a:buFont typeface="Arial" panose="020b0604020202020204" pitchFamily="34" charset="0"/>
              <a:buChar char="»"/>
              <a:defRPr>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ts val="900"/>
              </a:spcBef>
              <a:spcAft>
                <a:spcPct val="0"/>
              </a:spcAft>
              <a:buClr>
                <a:srgbClr val="223E92"/>
              </a:buClr>
              <a:buFont typeface="Arial" panose="020b0604020202020204" pitchFamily="34" charset="0"/>
              <a:buChar char="»"/>
              <a:defRPr>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ts val="900"/>
              </a:spcBef>
              <a:spcAft>
                <a:spcPct val="0"/>
              </a:spcAft>
              <a:buClr>
                <a:srgbClr val="223E92"/>
              </a:buClr>
              <a:buFont typeface="Arial" panose="020b0604020202020204" pitchFamily="34" charset="0"/>
              <a:buChar char="»"/>
              <a:defRPr>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ts val="900"/>
              </a:spcBef>
              <a:spcAft>
                <a:spcPct val="0"/>
              </a:spcAft>
              <a:buClr>
                <a:srgbClr val="223E92"/>
              </a:buClr>
              <a:buFont typeface="Arial" panose="020b0604020202020204" pitchFamily="34" charset="0"/>
              <a:buChar char="»"/>
              <a:defRPr>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ts val="900"/>
              </a:spcBef>
              <a:spcAft>
                <a:spcPct val="0"/>
              </a:spcAft>
              <a:buClr>
                <a:srgbClr val="223E92"/>
              </a:buClr>
              <a:buFont typeface="Arial" panose="020b0604020202020204" pitchFamily="34" charset="0"/>
              <a:buChar char="»"/>
              <a:defRPr>
                <a:solidFill>
                  <a:srgbClr val="000000"/>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buClrTx/>
              <a:buNone/>
              <a:defRPr/>
            </a:pPr>
            <a:r>
              <a:rPr lang="de-DE" altLang="en-US" sz="1200" b="1" kern="0" err="1">
                <a:solidFill>
                  <a:srgbClr val="FFFFFF"/>
                </a:solidFill>
              </a:rPr>
              <a:t>Hollow fiber rmembrane</a:t>
            </a:r>
            <a:endParaRPr lang="en-GB" altLang="en-US" sz="1200" b="1" kern="0">
              <a:solidFill>
                <a:srgbClr val="FFFFFF"/>
              </a:solidFill>
            </a:endParaRPr>
          </a:p>
        </p:txBody>
      </p:sp>
      <p:sp>
        <p:nvSpPr>
          <p:cNvPr id="34" name="Textfeld 33">
            <a:extLst>
              <a:ext uri="{FF2B5EF4-FFF2-40B4-BE49-F238E27FC236}">
                <a16:creationId xmlns:a16="http://schemas.microsoft.com/office/drawing/2014/main" id="{C13B1E70-FFC6-4547-A6E1-FAE1DC3FFCB2}"/>
              </a:ext>
            </a:extLst>
          </p:cNvPr>
          <p:cNvSpPr txBox="1">
            <a:spLocks noSelect="1" noMove="1" noResize="1" noTextEdit="1"/>
          </p:cNvSpPr>
          <p:nvPr/>
        </p:nvSpPr>
        <p:spPr>
          <a:xfrm>
            <a:off x="4733586" y="4669152"/>
            <a:ext cx="892151" cy="253916"/>
          </a:xfrm>
          <a:prstGeom prst="rect">
            <a:avLst/>
          </a:prstGeom>
          <a:solidFill>
            <a:srgbClr val="FFFFFF"/>
          </a:solidFill>
        </p:spPr>
        <p:txBody>
          <a:bodyPr wrap="square" rtlCol="0">
            <a:spAutoFit/>
          </a:bodyPr>
          <a:lstStyle/>
          <a:p>
            <a:pPr fontAlgn="base">
              <a:spcBef>
                <a:spcPct val="0"/>
              </a:spcBef>
              <a:spcAft>
                <a:spcPct val="0"/>
              </a:spcAft>
              <a:defRPr/>
            </a:pPr>
            <a:r>
              <a:rPr lang="de-DE" sz="1050" b="1" kern="0">
                <a:solidFill>
                  <a:srgbClr val="333333"/>
                </a:solidFill>
                <a:cs typeface="Arial" panose="020b0604020202020204" pitchFamily="34" charset="0"/>
              </a:rPr>
              <a:t>300 ml/min</a:t>
            </a:r>
            <a:endParaRPr lang="en-US" sz="1050" b="1" kern="0">
              <a:solidFill>
                <a:srgbClr val="333333"/>
              </a:solidFill>
              <a:cs typeface="Arial" panose="020b0604020202020204" pitchFamily="34" charset="0"/>
            </a:endParaRPr>
          </a:p>
        </p:txBody>
      </p:sp>
      <p:sp>
        <p:nvSpPr>
          <p:cNvPr id="35" name="Textfeld 34">
            <a:extLst>
              <a:ext uri="{FF2B5EF4-FFF2-40B4-BE49-F238E27FC236}">
                <a16:creationId xmlns:a16="http://schemas.microsoft.com/office/drawing/2014/main" id="{3BC430C6-0C40-4C5E-BA87-22E8E78AB605}"/>
              </a:ext>
            </a:extLst>
          </p:cNvPr>
          <p:cNvSpPr txBox="1">
            <a:spLocks noSelect="1" noMove="1" noResize="1" noTextEdit="1"/>
          </p:cNvSpPr>
          <p:nvPr/>
        </p:nvSpPr>
        <p:spPr>
          <a:xfrm>
            <a:off x="3560763" y="4946531"/>
            <a:ext cx="892151" cy="253916"/>
          </a:xfrm>
          <a:prstGeom prst="rect">
            <a:avLst/>
          </a:prstGeom>
          <a:solidFill>
            <a:srgbClr val="FFFFFF"/>
          </a:solidFill>
        </p:spPr>
        <p:txBody>
          <a:bodyPr wrap="square" rtlCol="0">
            <a:spAutoFit/>
          </a:bodyPr>
          <a:lstStyle/>
          <a:p>
            <a:pPr fontAlgn="base">
              <a:spcBef>
                <a:spcPct val="0"/>
              </a:spcBef>
              <a:spcAft>
                <a:spcPct val="0"/>
              </a:spcAft>
              <a:defRPr/>
            </a:pPr>
            <a:r>
              <a:rPr lang="de-DE" sz="1050" b="1" kern="0">
                <a:solidFill>
                  <a:srgbClr val="333333"/>
                </a:solidFill>
                <a:cs typeface="Arial" panose="020b0604020202020204" pitchFamily="34" charset="0"/>
              </a:rPr>
              <a:t>500 ml/min</a:t>
            </a:r>
            <a:endParaRPr lang="en-US" sz="1050" b="1" kern="0">
              <a:solidFill>
                <a:srgbClr val="333333"/>
              </a:solidFill>
              <a:cs typeface="Arial" panose="020b0604020202020204" pitchFamily="34" charset="0"/>
            </a:endParaRPr>
          </a:p>
        </p:txBody>
      </p:sp>
      <p:sp>
        <p:nvSpPr>
          <p:cNvPr id="3" name="Rectangle 51">
            <a:extLst>
              <a:ext uri="{FF2B5EF4-FFF2-40B4-BE49-F238E27FC236}">
                <a16:creationId xmlns:a16="http://schemas.microsoft.com/office/drawing/2014/main" id="{CE1611C3-0E42-4454-9C0B-4087BA9814B6}"/>
              </a:ext>
            </a:extLst>
          </p:cNvPr>
          <p:cNvSpPr txBox="1">
            <a:spLocks noSelect="1" noMove="1" noResize="1" noChangeArrowheads="1" noTextEdit="1"/>
          </p:cNvSpPr>
          <p:nvPr/>
        </p:nvSpPr>
        <p:spPr>
          <a:xfrm>
            <a:off x="952500" y="298450"/>
            <a:ext cx="102870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altLang="en-US" sz="3200" b="1">
              <a:solidFill>
                <a:schemeClr val="accent3"/>
              </a:solidFill>
              <a:latin typeface="Segoe"/>
              <a:cs typeface="Arial" panose="020b0604020202020204" pitchFamily="34" charset="0"/>
            </a:endParaRPr>
          </a:p>
        </p:txBody>
      </p:sp>
      <p:sp>
        <p:nvSpPr>
          <p:cNvPr id="4" name="TextBox 3">
            <a:extLst>
              <a:ext uri="{FF2B5EF4-FFF2-40B4-BE49-F238E27FC236}">
                <a16:creationId xmlns:a16="http://schemas.microsoft.com/office/drawing/2014/main" id="{A7CFECD8-4F37-4E41-9B82-2CF1C51C5400}"/>
              </a:ext>
            </a:extLst>
          </p:cNvPr>
          <p:cNvSpPr txBox="1">
            <a:spLocks noSelect="1" noMove="1" noResize="1" noTextEdit="1"/>
          </p:cNvSpPr>
          <p:nvPr/>
        </p:nvSpPr>
        <p:spPr>
          <a:xfrm>
            <a:off x="8343008" y="5807300"/>
            <a:ext cx="3854517" cy="323165"/>
          </a:xfrm>
          <a:prstGeom prst="rect">
            <a:avLst/>
          </a:prstGeom>
          <a:noFill/>
        </p:spPr>
        <p:txBody>
          <a:bodyPr wrap="none" rtlCol="0">
            <a:spAutoFit/>
          </a:bodyPr>
          <a:lstStyle/>
          <a:p>
            <a:pPr algn="r"/>
            <a:r>
              <a:rPr lang="en-US" sz="1500" i="1">
                <a:latin typeface="Arial" panose="020b0604020202020204" pitchFamily="34" charset="0"/>
                <a:cs typeface="Arial" panose="020b0604020202020204" pitchFamily="34" charset="0"/>
              </a:rPr>
              <a:t>Slide provided by Dr. Markus Storr (Baxter)</a:t>
            </a:r>
          </a:p>
        </p:txBody>
      </p:sp>
      <p:sp>
        <p:nvSpPr>
          <p:cNvPr id="2" name="Title 1">
            <a:extLst>
              <a:ext uri="{FF2B5EF4-FFF2-40B4-BE49-F238E27FC236}">
                <a16:creationId xmlns:a16="http://schemas.microsoft.com/office/drawing/2014/main" id="{CB13FC68-9C39-440D-B056-3B4C4CCC29D3}"/>
              </a:ext>
            </a:extLst>
          </p:cNvPr>
          <p:cNvSpPr>
            <a:spLocks noGrp="1" noSelect="1" noMove="1" noResize="1" noTextEdit="1"/>
          </p:cNvSpPr>
          <p:nvPr>
            <p:ph type="title"/>
          </p:nvPr>
        </p:nvSpPr>
        <p:spPr>
          <a:xfrm>
            <a:off x="615522" y="701303"/>
            <a:ext cx="10515600" cy="1082404"/>
          </a:xfrm>
        </p:spPr>
        <p:txBody>
          <a:bodyPr>
            <a:normAutofit/>
          </a:bodyPr>
          <a:lstStyle/>
          <a:p>
            <a:r>
              <a:rPr lang="en-US" altLang="en-US" sz="4000" b="1">
                <a:solidFill>
                  <a:schemeClr val="accent3"/>
                </a:solidFill>
                <a:latin typeface="Segoe"/>
                <a:cs typeface="Arial" panose="020b0604020202020204" pitchFamily="34" charset="0"/>
              </a:rPr>
              <a:t>Hollow Fiber Dialyzer</a:t>
            </a:r>
            <a:endParaRPr lang="en-US"/>
          </a:p>
        </p:txBody>
      </p:sp>
      <p:sp>
        <p:nvSpPr>
          <p:cNvPr id="36" name="TextBox 35">
            <a:extLst>
              <a:ext uri="{FF2B5EF4-FFF2-40B4-BE49-F238E27FC236}">
                <a16:creationId xmlns:a16="http://schemas.microsoft.com/office/drawing/2014/main" id="{51C68C63-7FF7-4D95-A47D-212DCF9FD6A4}"/>
              </a:ext>
            </a:extLst>
          </p:cNvPr>
          <p:cNvSpPr txBox="1">
            <a:spLocks noSelect="1" noMove="1" noResize="1" noTextEdit="1"/>
          </p:cNvSpPr>
          <p:nvPr/>
        </p:nvSpPr>
        <p:spPr>
          <a:xfrm>
            <a:off x="147635" y="6250129"/>
            <a:ext cx="9291637" cy="477054"/>
          </a:xfrm>
          <a:prstGeom prst="rect">
            <a:avLst/>
          </a:prstGeom>
          <a:noFill/>
        </p:spPr>
        <p:txBody>
          <a:bodyPr wrap="square" rtlCol="0">
            <a:spAutoFit/>
          </a:bodyPr>
          <a:lstStyle/>
          <a:p>
            <a:r>
              <a:rPr lang="en-US" sz="2500">
                <a:solidFill>
                  <a:schemeClr val="bg1"/>
                </a:solidFill>
                <a:latin typeface="Gotham" panose="02000504050000020004" pitchFamily="2" charset="0"/>
              </a:rPr>
              <a:t>Dialysis Core Curriculum 2021</a:t>
            </a:r>
          </a:p>
        </p:txBody>
      </p:sp>
    </p:spTree>
    <p:extLst>
      <p:ext uri="{BB962C8B-B14F-4D97-AF65-F5344CB8AC3E}">
        <p14:creationId val="4143031168"/>
      </p:ext>
    </p:extLst>
  </p:cSld>
  <p:clrMapOvr>
    <a:masterClrMapping/>
  </p:clrMapOvr>
  <p:transition/>
  <p:timing/>
</p:sld>
</file>

<file path=ppt/slides/slide2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40962" name="Titolo 1">
            <a:extLst>
              <a:ext uri="{FF2B5EF4-FFF2-40B4-BE49-F238E27FC236}">
                <a16:creationId xmlns:a16="http://schemas.microsoft.com/office/drawing/2014/main" id="{60DA6207-215C-43B7-A34A-4252F8EFC354}"/>
              </a:ext>
            </a:extLst>
          </p:cNvPr>
          <p:cNvSpPr>
            <a:spLocks noGrp="1" noSelect="1" noMove="1" noResize="1" noTextEdit="1"/>
          </p:cNvSpPr>
          <p:nvPr>
            <p:ph type="title"/>
          </p:nvPr>
        </p:nvSpPr>
        <p:spPr>
          <a:xfrm>
            <a:off x="616667" y="699192"/>
            <a:ext cx="10515600" cy="1082404"/>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00" tIns="45702" rIns="91400" bIns="45702" rtlCol="0" anchor="ctr">
            <a:noAutofit/>
          </a:bodyPr>
          <a:lstStyle/>
          <a:p>
            <a:r>
              <a:rPr lang="en-US" altLang="en-US" b="1">
                <a:solidFill>
                  <a:schemeClr val="accent3"/>
                </a:solidFill>
                <a:latin typeface="Segoe"/>
                <a:ea typeface="ＭＳ Ｐゴシック" panose="020b0600070205080204" pitchFamily="34" charset="-128"/>
              </a:rPr>
              <a:t>Fiber Bundle Configuration</a:t>
            </a:r>
            <a:endParaRPr lang="it-IT" altLang="en-US" b="1">
              <a:solidFill>
                <a:schemeClr val="accent3"/>
              </a:solidFill>
              <a:latin typeface="Segoe"/>
            </a:endParaRPr>
          </a:p>
        </p:txBody>
      </p:sp>
      <p:pic>
        <p:nvPicPr>
          <p:cNvPr id="40963" name="Picture 2">
            <a:extLst>
              <a:ext uri="{FF2B5EF4-FFF2-40B4-BE49-F238E27FC236}">
                <a16:creationId xmlns:a16="http://schemas.microsoft.com/office/drawing/2014/main" id="{C84A57E6-43EF-4684-9D46-B5DA25E79733}"/>
              </a:ext>
            </a:extLst>
          </p:cNvPr>
          <p:cNvPicPr>
            <a:picLocks noSelect="1" noChangeAspect="1" noMove="1" noResize="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206780" y="1547673"/>
            <a:ext cx="9787434"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4DAAB490-6EC9-47F2-9909-1A54F67DF03B}"/>
              </a:ext>
            </a:extLst>
          </p:cNvPr>
          <p:cNvSpPr txBox="1">
            <a:spLocks noSelect="1" noMove="1" noResize="1" noTextEdit="1"/>
          </p:cNvSpPr>
          <p:nvPr/>
        </p:nvSpPr>
        <p:spPr>
          <a:xfrm>
            <a:off x="6100434" y="5807141"/>
            <a:ext cx="6097772" cy="323165"/>
          </a:xfrm>
          <a:prstGeom prst="rect">
            <a:avLst/>
          </a:prstGeom>
          <a:noFill/>
        </p:spPr>
        <p:txBody>
          <a:bodyPr wrap="square">
            <a:spAutoFit/>
          </a:bodyPr>
          <a:lstStyle/>
          <a:p>
            <a:pPr algn="r"/>
            <a:r>
              <a:rPr lang="it-IT" altLang="en-US" sz="1500" i="1">
                <a:latin typeface="Arial" panose="020b0604020202020204" pitchFamily="34" charset="0"/>
                <a:ea typeface="ＭＳ Ｐゴシック" panose="020b0600070205080204" pitchFamily="34" charset="-128"/>
                <a:cs typeface="Arial" panose="020b0604020202020204" pitchFamily="34" charset="0"/>
              </a:rPr>
              <a:t>Ronco et al, Kidney Int 2002</a:t>
            </a:r>
            <a:endParaRPr lang="en-US" sz="1500" i="1">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D2CDFD8E-2CC0-45CD-9487-0E62C2221022}"/>
              </a:ext>
            </a:extLst>
          </p:cNvPr>
          <p:cNvSpPr txBox="1">
            <a:spLocks noSelect="1" noMove="1" noResize="1" noTextEdit="1"/>
          </p:cNvSpPr>
          <p:nvPr/>
        </p:nvSpPr>
        <p:spPr>
          <a:xfrm>
            <a:off x="147635" y="6250129"/>
            <a:ext cx="9291637" cy="477054"/>
          </a:xfrm>
          <a:prstGeom prst="rect">
            <a:avLst/>
          </a:prstGeom>
          <a:noFill/>
        </p:spPr>
        <p:txBody>
          <a:bodyPr wrap="square" rtlCol="0">
            <a:spAutoFit/>
          </a:bodyPr>
          <a:lstStyle/>
          <a:p>
            <a:r>
              <a:rPr lang="en-US" sz="2500">
                <a:solidFill>
                  <a:schemeClr val="bg1"/>
                </a:solidFill>
                <a:latin typeface="Gotham" panose="02000504050000020004" pitchFamily="2" charset="0"/>
              </a:rPr>
              <a:t>Dialysis Core Curriculum 2021</a:t>
            </a:r>
          </a:p>
        </p:txBody>
      </p:sp>
    </p:spTree>
  </p:cSld>
  <p:clrMapOvr>
    <a:masterClrMapping/>
  </p:clrMapOvr>
  <p:transition/>
  <p:timing/>
</p:sld>
</file>

<file path=ppt/slides/slide2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46082" name="Titolo 1">
            <a:extLst>
              <a:ext uri="{FF2B5EF4-FFF2-40B4-BE49-F238E27FC236}">
                <a16:creationId xmlns:a16="http://schemas.microsoft.com/office/drawing/2014/main" id="{FE5706F5-A8FC-44F5-81DA-B2B805A9BE01}"/>
              </a:ext>
            </a:extLst>
          </p:cNvPr>
          <p:cNvSpPr>
            <a:spLocks noGrp="1" noSelect="1" noMove="1" noResize="1" noTextEdit="1"/>
          </p:cNvSpPr>
          <p:nvPr>
            <p:ph type="title" idx="4294967295"/>
          </p:nvPr>
        </p:nvSpPr>
        <p:spPr>
          <a:xfrm>
            <a:off x="611902" y="704088"/>
            <a:ext cx="10287000" cy="107899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00" tIns="45702" rIns="91400" bIns="45702" rtlCol="0" anchor="ctr">
            <a:noAutofit/>
          </a:bodyPr>
          <a:lstStyle/>
          <a:p>
            <a:r>
              <a:rPr lang="it-IT" altLang="en-US" sz="4000" b="1">
                <a:solidFill>
                  <a:schemeClr val="accent3"/>
                </a:solidFill>
                <a:latin typeface="Segoe"/>
                <a:ea typeface="ＭＳ Ｐゴシック" panose="020b0600070205080204" pitchFamily="34" charset="-128"/>
              </a:rPr>
              <a:t>Blood Flow Distributor (</a:t>
            </a:r>
            <a:r>
              <a:rPr lang="en-US" altLang="en-US" sz="4000" b="1">
                <a:solidFill>
                  <a:schemeClr val="accent3"/>
                </a:solidFill>
                <a:latin typeface="Segoe"/>
                <a:ea typeface="ＭＳ Ｐゴシック" panose="020b0600070205080204" pitchFamily="34" charset="-128"/>
              </a:rPr>
              <a:t>“Header”)</a:t>
            </a:r>
            <a:endParaRPr lang="it-IT" altLang="en-US" sz="4000" b="1">
              <a:solidFill>
                <a:schemeClr val="accent3"/>
              </a:solidFill>
              <a:latin typeface="Segoe"/>
            </a:endParaRPr>
          </a:p>
        </p:txBody>
      </p:sp>
      <p:pic>
        <p:nvPicPr>
          <p:cNvPr id="46083" name="Picture 1">
            <a:extLst>
              <a:ext uri="{FF2B5EF4-FFF2-40B4-BE49-F238E27FC236}">
                <a16:creationId xmlns:a16="http://schemas.microsoft.com/office/drawing/2014/main" id="{B856626E-A85C-40FB-9D36-7961245DEEE4}"/>
              </a:ext>
            </a:extLst>
          </p:cNvPr>
          <p:cNvPicPr>
            <a:picLocks noSelect="1" noChangeAspect="1" noMove="1" noResize="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50150" y="1560895"/>
            <a:ext cx="10490992"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A993FF1-4521-4DA9-A5E3-413E89B6F20F}"/>
              </a:ext>
            </a:extLst>
          </p:cNvPr>
          <p:cNvSpPr txBox="1">
            <a:spLocks noSelect="1" noMove="1" noResize="1" noTextEdit="1"/>
          </p:cNvSpPr>
          <p:nvPr/>
        </p:nvSpPr>
        <p:spPr>
          <a:xfrm>
            <a:off x="6095646" y="5809730"/>
            <a:ext cx="6097772" cy="323165"/>
          </a:xfrm>
          <a:prstGeom prst="rect">
            <a:avLst/>
          </a:prstGeom>
          <a:noFill/>
        </p:spPr>
        <p:txBody>
          <a:bodyPr wrap="square">
            <a:spAutoFit/>
          </a:bodyPr>
          <a:lstStyle/>
          <a:p>
            <a:pPr algn="r"/>
            <a:r>
              <a:rPr lang="it-IT" altLang="en-US" sz="1500" i="1">
                <a:latin typeface="Arial" panose="020b0604020202020204" pitchFamily="34" charset="0"/>
                <a:ea typeface="ＭＳ Ｐゴシック" panose="020b0600070205080204" pitchFamily="34" charset="-128"/>
                <a:cs typeface="Arial" panose="020b0604020202020204" pitchFamily="34" charset="0"/>
              </a:rPr>
              <a:t>Ronco et al, Kidney Int 2002</a:t>
            </a:r>
            <a:endParaRPr lang="en-US" sz="1500" i="1">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146CD51C-33CB-469C-A6B0-BBACB715E20E}"/>
              </a:ext>
            </a:extLst>
          </p:cNvPr>
          <p:cNvSpPr txBox="1">
            <a:spLocks noSelect="1" noMove="1" noResize="1" noTextEdit="1"/>
          </p:cNvSpPr>
          <p:nvPr/>
        </p:nvSpPr>
        <p:spPr>
          <a:xfrm>
            <a:off x="147635" y="6250129"/>
            <a:ext cx="9291637" cy="477054"/>
          </a:xfrm>
          <a:prstGeom prst="rect">
            <a:avLst/>
          </a:prstGeom>
          <a:noFill/>
        </p:spPr>
        <p:txBody>
          <a:bodyPr wrap="square" rtlCol="0">
            <a:spAutoFit/>
          </a:bodyPr>
          <a:lstStyle/>
          <a:p>
            <a:r>
              <a:rPr lang="en-US" sz="2500">
                <a:solidFill>
                  <a:schemeClr val="bg1"/>
                </a:solidFill>
                <a:latin typeface="Gotham" panose="02000504050000020004" pitchFamily="2" charset="0"/>
              </a:rPr>
              <a:t>Dialysis Core Curriculum 2021</a:t>
            </a:r>
          </a:p>
        </p:txBody>
      </p:sp>
    </p:spTree>
  </p:cSld>
  <p:clrMapOvr>
    <a:masterClrMapping/>
  </p:clrMapOvr>
  <p:transition/>
  <p:timing/>
</p:sld>
</file>

<file path=ppt/slides/slide2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53250" name="Titolo 1">
            <a:extLst>
              <a:ext uri="{FF2B5EF4-FFF2-40B4-BE49-F238E27FC236}">
                <a16:creationId xmlns:a16="http://schemas.microsoft.com/office/drawing/2014/main" id="{0BA2B406-933C-4DAA-9C6C-DEB8C6D4C84D}"/>
              </a:ext>
            </a:extLst>
          </p:cNvPr>
          <p:cNvSpPr>
            <a:spLocks noGrp="1" noSelect="1" noMove="1" noResize="1" noTextEdit="1"/>
          </p:cNvSpPr>
          <p:nvPr>
            <p:ph type="title"/>
          </p:nvPr>
        </p:nvSpPr>
        <p:spPr>
          <a:xfrm>
            <a:off x="616667" y="702521"/>
            <a:ext cx="10515600" cy="1082404"/>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00" tIns="45702" rIns="91400" bIns="45702" rtlCol="0" anchor="ctr">
            <a:noAutofit/>
          </a:bodyPr>
          <a:lstStyle/>
          <a:p>
            <a:r>
              <a:rPr lang="it-IT" altLang="en-US" b="1">
                <a:solidFill>
                  <a:schemeClr val="accent3"/>
                </a:solidFill>
                <a:latin typeface="Segoe"/>
                <a:ea typeface="ＭＳ Ｐゴシック" panose="020b0600070205080204" pitchFamily="34" charset="-128"/>
              </a:rPr>
              <a:t>Dialysate Flow Distribution</a:t>
            </a:r>
            <a:endParaRPr lang="it-IT" altLang="en-US" b="1">
              <a:solidFill>
                <a:schemeClr val="accent3"/>
              </a:solidFill>
              <a:latin typeface="Segoe"/>
            </a:endParaRPr>
          </a:p>
        </p:txBody>
      </p:sp>
      <p:pic>
        <p:nvPicPr>
          <p:cNvPr id="53251" name="Picture 2">
            <a:extLst>
              <a:ext uri="{FF2B5EF4-FFF2-40B4-BE49-F238E27FC236}">
                <a16:creationId xmlns:a16="http://schemas.microsoft.com/office/drawing/2014/main" id="{BB9A3DA9-0DB5-4CA1-B1D5-6903A5429B19}"/>
              </a:ext>
            </a:extLst>
          </p:cNvPr>
          <p:cNvPicPr>
            <a:picLocks noSelect="1" noChangeAspect="1" noMove="1" noResize="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175788" y="1515138"/>
            <a:ext cx="9842711"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49DB070F-152C-4931-ADAF-4F33AAF2551E}"/>
              </a:ext>
            </a:extLst>
          </p:cNvPr>
          <p:cNvSpPr txBox="1">
            <a:spLocks noSelect="1" noMove="1" noResize="1" noTextEdit="1"/>
          </p:cNvSpPr>
          <p:nvPr/>
        </p:nvSpPr>
        <p:spPr>
          <a:xfrm>
            <a:off x="6095646" y="5809730"/>
            <a:ext cx="6097772" cy="323165"/>
          </a:xfrm>
          <a:prstGeom prst="rect">
            <a:avLst/>
          </a:prstGeom>
          <a:noFill/>
        </p:spPr>
        <p:txBody>
          <a:bodyPr wrap="square">
            <a:spAutoFit/>
          </a:bodyPr>
          <a:lstStyle/>
          <a:p>
            <a:pPr algn="r"/>
            <a:r>
              <a:rPr lang="it-IT" altLang="en-US" sz="1500" i="1">
                <a:latin typeface="Arial" panose="020b0604020202020204" pitchFamily="34" charset="0"/>
                <a:ea typeface="ＭＳ Ｐゴシック" panose="020b0600070205080204" pitchFamily="34" charset="-128"/>
                <a:cs typeface="Arial" panose="020b0604020202020204" pitchFamily="34" charset="0"/>
              </a:rPr>
              <a:t>Ronco et al, Kidney Int 2002</a:t>
            </a:r>
            <a:endParaRPr lang="en-US" sz="1500" i="1">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B6845BD7-C567-4CCE-8A05-4E63B6351743}"/>
              </a:ext>
            </a:extLst>
          </p:cNvPr>
          <p:cNvSpPr txBox="1">
            <a:spLocks noSelect="1" noMove="1" noResize="1" noTextEdit="1"/>
          </p:cNvSpPr>
          <p:nvPr/>
        </p:nvSpPr>
        <p:spPr>
          <a:xfrm>
            <a:off x="147635" y="6250129"/>
            <a:ext cx="9291637" cy="477054"/>
          </a:xfrm>
          <a:prstGeom prst="rect">
            <a:avLst/>
          </a:prstGeom>
          <a:noFill/>
        </p:spPr>
        <p:txBody>
          <a:bodyPr wrap="square" rtlCol="0">
            <a:spAutoFit/>
          </a:bodyPr>
          <a:lstStyle/>
          <a:p>
            <a:r>
              <a:rPr lang="en-US" sz="2500">
                <a:solidFill>
                  <a:schemeClr val="bg1"/>
                </a:solidFill>
                <a:latin typeface="Gotham" panose="02000504050000020004" pitchFamily="2" charset="0"/>
              </a:rPr>
              <a:t>Dialysis Core Curriculum 2021</a:t>
            </a:r>
          </a:p>
        </p:txBody>
      </p:sp>
    </p:spTree>
  </p:cSld>
  <p:clrMapOvr>
    <a:masterClrMapping/>
  </p:clrMapOvr>
  <p:transition/>
  <p:timing/>
</p:sld>
</file>

<file path=ppt/slides/slide2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47106" name="Titolo 1">
            <a:extLst>
              <a:ext uri="{FF2B5EF4-FFF2-40B4-BE49-F238E27FC236}">
                <a16:creationId xmlns:a16="http://schemas.microsoft.com/office/drawing/2014/main" id="{27281478-B6B8-4DD2-84AB-7D643B27F6D5}"/>
              </a:ext>
            </a:extLst>
          </p:cNvPr>
          <p:cNvSpPr>
            <a:spLocks noGrp="1" noSelect="1" noMove="1" noResize="1" noTextEdit="1"/>
          </p:cNvSpPr>
          <p:nvPr>
            <p:ph type="title"/>
          </p:nvPr>
        </p:nvSpPr>
        <p:spPr>
          <a:xfrm>
            <a:off x="616666" y="702520"/>
            <a:ext cx="10515600" cy="1082404"/>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00" tIns="45702" rIns="91400" bIns="45702" rtlCol="0" anchor="ctr">
            <a:noAutofit/>
          </a:bodyPr>
          <a:lstStyle/>
          <a:p>
            <a:r>
              <a:rPr lang="it-IT" altLang="en-US" b="1">
                <a:solidFill>
                  <a:schemeClr val="accent3"/>
                </a:solidFill>
                <a:latin typeface="Segoe"/>
                <a:ea typeface="ＭＳ Ｐゴシック" panose="020b0600070205080204" pitchFamily="34" charset="-128"/>
              </a:rPr>
              <a:t>Hemodialyzer Specifications</a:t>
            </a:r>
            <a:endParaRPr lang="it-IT" altLang="en-US" b="1">
              <a:solidFill>
                <a:schemeClr val="accent3"/>
              </a:solidFill>
              <a:latin typeface="Segoe"/>
            </a:endParaRPr>
          </a:p>
        </p:txBody>
      </p:sp>
      <p:pic>
        <p:nvPicPr>
          <p:cNvPr id="47107" name="Picture 1">
            <a:extLst>
              <a:ext uri="{FF2B5EF4-FFF2-40B4-BE49-F238E27FC236}">
                <a16:creationId xmlns:a16="http://schemas.microsoft.com/office/drawing/2014/main" id="{2B363758-2048-4EB1-9933-50317DD0A718}"/>
              </a:ext>
            </a:extLst>
          </p:cNvPr>
          <p:cNvPicPr>
            <a:picLocks noSelect="1" noChangeAspect="1" noMove="1" noResize="1"/>
          </p:cNvPicPr>
          <p:nvPr/>
        </p:nvPicPr>
        <p:blipFill>
          <a:blip r:embed="rId3">
            <a:extLst>
              <a:ext uri="{28A0092B-C50C-407E-A947-70E740481C1C}">
                <a14:useLocalDpi xmlns:a14="http://schemas.microsoft.com/office/drawing/2010/main" val="0"/>
              </a:ext>
            </a:extLst>
          </a:blip>
          <a:stretch>
            <a:fillRect/>
          </a:stretch>
        </p:blipFill>
        <p:spPr bwMode="auto">
          <a:xfrm>
            <a:off x="1474403" y="1519093"/>
            <a:ext cx="9243201"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56D6F89B-E8A6-4339-ACEB-686C86BC97DE}"/>
              </a:ext>
            </a:extLst>
          </p:cNvPr>
          <p:cNvSpPr txBox="1">
            <a:spLocks noSelect="1" noMove="1" noResize="1" noTextEdit="1"/>
          </p:cNvSpPr>
          <p:nvPr/>
        </p:nvSpPr>
        <p:spPr>
          <a:xfrm>
            <a:off x="3168" y="5809730"/>
            <a:ext cx="6097772" cy="323165"/>
          </a:xfrm>
          <a:prstGeom prst="rect">
            <a:avLst/>
          </a:prstGeom>
          <a:noFill/>
        </p:spPr>
        <p:txBody>
          <a:bodyPr wrap="square">
            <a:spAutoFit/>
          </a:bodyPr>
          <a:lstStyle/>
          <a:p>
            <a:r>
              <a:rPr lang="it-IT" altLang="en-US" sz="1500" i="1">
                <a:latin typeface="Arial" panose="020b0604020202020204" pitchFamily="34" charset="0"/>
                <a:ea typeface="ＭＳ Ｐゴシック" panose="020b0600070205080204" pitchFamily="34" charset="-128"/>
                <a:cs typeface="Arial" panose="020b0604020202020204" pitchFamily="34" charset="0"/>
              </a:rPr>
              <a:t>Ronco et al, Kidney Int 2002</a:t>
            </a:r>
            <a:endParaRPr lang="en-US" sz="1500" i="1">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A652F31F-B72F-4822-B470-2C206725A88A}"/>
              </a:ext>
            </a:extLst>
          </p:cNvPr>
          <p:cNvSpPr txBox="1">
            <a:spLocks noSelect="1" noMove="1" noResize="1" noTextEdit="1"/>
          </p:cNvSpPr>
          <p:nvPr/>
        </p:nvSpPr>
        <p:spPr>
          <a:xfrm>
            <a:off x="147635" y="6250129"/>
            <a:ext cx="9291637" cy="477054"/>
          </a:xfrm>
          <a:prstGeom prst="rect">
            <a:avLst/>
          </a:prstGeom>
          <a:noFill/>
        </p:spPr>
        <p:txBody>
          <a:bodyPr wrap="square" rtlCol="0">
            <a:spAutoFit/>
          </a:bodyPr>
          <a:lstStyle/>
          <a:p>
            <a:r>
              <a:rPr lang="en-US" sz="2500">
                <a:solidFill>
                  <a:schemeClr val="bg1"/>
                </a:solidFill>
                <a:latin typeface="Gotham" panose="02000504050000020004" pitchFamily="2" charset="0"/>
              </a:rPr>
              <a:t>Dialysis Core Curriculum 2021</a:t>
            </a:r>
          </a:p>
        </p:txBody>
      </p:sp>
    </p:spTree>
  </p:cSld>
  <p:clrMapOvr>
    <a:masterClrMapping/>
  </p:clrMapOvr>
  <p:transition/>
  <p:timing/>
</p:sld>
</file>

<file path=ppt/slides/slide2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02130607-C614-4745-AB11-DD8E3C97C47C}"/>
              </a:ext>
            </a:extLst>
          </p:cNvPr>
          <p:cNvSpPr>
            <a:spLocks noGrp="1" noSelect="1" noMove="1" noResize="1" noTextEdit="1"/>
          </p:cNvSpPr>
          <p:nvPr>
            <p:ph type="title" idx="4294967295"/>
          </p:nvPr>
        </p:nvSpPr>
        <p:spPr>
          <a:xfrm>
            <a:off x="560387" y="2527079"/>
            <a:ext cx="11071225" cy="1082675"/>
          </a:xfrm>
        </p:spPr>
        <p:txBody>
          <a:bodyPr>
            <a:normAutofit/>
          </a:bodyPr>
          <a:lstStyle/>
          <a:p>
            <a:r>
              <a:rPr lang="en-US" sz="4000" b="1">
                <a:solidFill>
                  <a:srgbClr val="008EAA"/>
                </a:solidFill>
                <a:latin typeface="Segoe"/>
              </a:rPr>
              <a:t>Determinants of Fluid and Solute Transport</a:t>
            </a:r>
          </a:p>
        </p:txBody>
      </p:sp>
      <p:sp>
        <p:nvSpPr>
          <p:cNvPr id="5" name="TextBox 4">
            <a:extLst>
              <a:ext uri="{FF2B5EF4-FFF2-40B4-BE49-F238E27FC236}">
                <a16:creationId xmlns:a16="http://schemas.microsoft.com/office/drawing/2014/main" id="{281FC590-6694-4F26-985D-93A9B0B6E647}"/>
              </a:ext>
            </a:extLst>
          </p:cNvPr>
          <p:cNvSpPr txBox="1">
            <a:spLocks noSelect="1" noMove="1" noResize="1" noTextEdit="1"/>
          </p:cNvSpPr>
          <p:nvPr/>
        </p:nvSpPr>
        <p:spPr>
          <a:xfrm>
            <a:off x="147635" y="6250129"/>
            <a:ext cx="9291637" cy="477054"/>
          </a:xfrm>
          <a:prstGeom prst="rect">
            <a:avLst/>
          </a:prstGeom>
          <a:noFill/>
        </p:spPr>
        <p:txBody>
          <a:bodyPr wrap="square" rtlCol="0">
            <a:spAutoFit/>
          </a:bodyPr>
          <a:lstStyle/>
          <a:p>
            <a:r>
              <a:rPr lang="en-US" sz="2500">
                <a:solidFill>
                  <a:schemeClr val="bg1"/>
                </a:solidFill>
                <a:latin typeface="Gotham" panose="02000504050000020004" pitchFamily="2" charset="0"/>
              </a:rPr>
              <a:t>Dialysis Core Curriculum 2021</a:t>
            </a:r>
          </a:p>
        </p:txBody>
      </p:sp>
    </p:spTree>
    <p:extLst>
      <p:ext uri="{BB962C8B-B14F-4D97-AF65-F5344CB8AC3E}">
        <p14:creationId val="2569250681"/>
      </p:ext>
    </p:extLst>
  </p:cSld>
  <p:clrMapOvr>
    <a:masterClrMapping/>
  </p:clrMapOvr>
  <p:transition/>
  <p:timing/>
</p:sld>
</file>

<file path=ppt/slides/slide2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4" name="Subtitle 3">
            <a:extLst>
              <a:ext uri="{FF2B5EF4-FFF2-40B4-BE49-F238E27FC236}">
                <a16:creationId xmlns:a16="http://schemas.microsoft.com/office/drawing/2014/main" id="{5F432294-39A3-4433-99B2-5F5B450A2C51}"/>
              </a:ext>
            </a:extLst>
          </p:cNvPr>
          <p:cNvSpPr>
            <a:spLocks noGrp="1" noSelect="1" noMove="1" noResize="1" noTextEdit="1"/>
          </p:cNvSpPr>
          <p:nvPr>
            <p:ph type="subTitle" idx="10"/>
          </p:nvPr>
        </p:nvSpPr>
        <p:spPr/>
        <p:txBody>
          <a:bodyPr/>
          <a:lstStyle/>
          <a:p>
            <a:r>
              <a:rPr lang="en-US"/>
              <a:t>Hemodialysis</a:t>
            </a:r>
          </a:p>
        </p:txBody>
      </p:sp>
      <p:sp>
        <p:nvSpPr>
          <p:cNvPr id="5" name="TextBox 4">
            <a:extLst>
              <a:ext uri="{FF2B5EF4-FFF2-40B4-BE49-F238E27FC236}">
                <a16:creationId xmlns:a16="http://schemas.microsoft.com/office/drawing/2014/main" id="{DEF90E4C-20A4-48EB-9564-7FBE8AFA10E4}"/>
              </a:ext>
            </a:extLst>
          </p:cNvPr>
          <p:cNvSpPr txBox="1">
            <a:spLocks noSelect="1" noMove="1" noResize="1" noTextEdit="1"/>
          </p:cNvSpPr>
          <p:nvPr/>
        </p:nvSpPr>
        <p:spPr>
          <a:xfrm>
            <a:off x="147635" y="6250129"/>
            <a:ext cx="9291637" cy="477054"/>
          </a:xfrm>
          <a:prstGeom prst="rect">
            <a:avLst/>
          </a:prstGeom>
          <a:noFill/>
        </p:spPr>
        <p:txBody>
          <a:bodyPr wrap="square" rtlCol="0">
            <a:spAutoFit/>
          </a:bodyPr>
          <a:lstStyle/>
          <a:p>
            <a:r>
              <a:rPr lang="en-US" sz="2500">
                <a:solidFill>
                  <a:schemeClr val="bg1"/>
                </a:solidFill>
                <a:latin typeface="Gotham" panose="02000504050000020004" pitchFamily="2" charset="0"/>
              </a:rPr>
              <a:t>Dialysis Core Curriculum 2021</a:t>
            </a:r>
          </a:p>
        </p:txBody>
      </p:sp>
      <p:sp>
        <p:nvSpPr>
          <p:cNvPr id="6" name="Rectangle 3">
            <a:extLst>
              <a:ext uri="{FF2B5EF4-FFF2-40B4-BE49-F238E27FC236}">
                <a16:creationId xmlns:a16="http://schemas.microsoft.com/office/drawing/2014/main" id="{FEBA2B5F-3120-4AAE-9F14-2B927FB52F20}"/>
              </a:ext>
            </a:extLst>
          </p:cNvPr>
          <p:cNvSpPr txBox="1">
            <a:spLocks noSelect="1" noMove="1" noResize="1" noChangeArrowheads="1" noTextEdit="1"/>
          </p:cNvSpPr>
          <p:nvPr/>
        </p:nvSpPr>
        <p:spPr>
          <a:xfrm>
            <a:off x="2783214" y="2190567"/>
            <a:ext cx="6637338" cy="3544887"/>
          </a:xfrm>
          <a:prstGeom prst="rect">
            <a:avLst/>
          </a:prstGeom>
          <a:noFill/>
        </p:spPr>
        <p:txBody>
          <a:bodyPr vert="horz" lIns="92075" tIns="46038" rIns="92075" bIns="46038"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ct val="40000"/>
              </a:spcAft>
            </a:pPr>
            <a:r>
              <a:rPr lang="en-US" altLang="en-US">
                <a:solidFill>
                  <a:schemeClr val="tx1"/>
                </a:solidFill>
              </a:rPr>
              <a:t>Ultrafiltration</a:t>
            </a:r>
          </a:p>
          <a:p>
            <a:pPr>
              <a:spcAft>
                <a:spcPct val="40000"/>
              </a:spcAft>
            </a:pPr>
            <a:r>
              <a:rPr lang="en-US" altLang="en-US">
                <a:solidFill>
                  <a:schemeClr val="tx1"/>
                </a:solidFill>
              </a:rPr>
              <a:t>Diffusion</a:t>
            </a:r>
          </a:p>
          <a:p>
            <a:pPr>
              <a:spcAft>
                <a:spcPct val="40000"/>
              </a:spcAft>
            </a:pPr>
            <a:r>
              <a:rPr lang="en-US" altLang="en-US">
                <a:solidFill>
                  <a:schemeClr val="tx1"/>
                </a:solidFill>
              </a:rPr>
              <a:t>Convection</a:t>
            </a:r>
          </a:p>
          <a:p>
            <a:pPr>
              <a:spcAft>
                <a:spcPct val="40000"/>
              </a:spcAft>
            </a:pPr>
            <a:r>
              <a:rPr lang="en-US" altLang="en-US">
                <a:solidFill>
                  <a:schemeClr val="tx1"/>
                </a:solidFill>
              </a:rPr>
              <a:t>Adsorption</a:t>
            </a:r>
          </a:p>
        </p:txBody>
      </p:sp>
      <p:sp>
        <p:nvSpPr>
          <p:cNvPr id="7" name="Rectangle 2">
            <a:extLst>
              <a:ext uri="{FF2B5EF4-FFF2-40B4-BE49-F238E27FC236}">
                <a16:creationId xmlns:a16="http://schemas.microsoft.com/office/drawing/2014/main" id="{45ABD5C9-6419-4FFD-8279-164BCEC653B6}"/>
              </a:ext>
            </a:extLst>
          </p:cNvPr>
          <p:cNvSpPr>
            <a:spLocks noGrp="1" noSelect="1" noMove="1" noResize="1" noChangeArrowheads="1" noTextEdit="1"/>
          </p:cNvSpPr>
          <p:nvPr>
            <p:ph type="title"/>
          </p:nvPr>
        </p:nvSpPr>
        <p:spPr>
          <a:xfrm>
            <a:off x="612953" y="698954"/>
            <a:ext cx="8751888" cy="1078992"/>
          </a:xfrm>
          <a:noFill/>
        </p:spPr>
        <p:txBody>
          <a:bodyPr lIns="92075" tIns="46038" rIns="92075" bIns="46038">
            <a:noAutofit/>
          </a:bodyPr>
          <a:lstStyle/>
          <a:p>
            <a:r>
              <a:rPr lang="en-US" altLang="en-US"/>
              <a:t>Membrane Transport Mechanisms</a:t>
            </a:r>
          </a:p>
        </p:txBody>
      </p:sp>
      <p:sp>
        <p:nvSpPr>
          <p:cNvPr id="8" name="Rectangle 9">
            <a:extLst>
              <a:ext uri="{FF2B5EF4-FFF2-40B4-BE49-F238E27FC236}">
                <a16:creationId xmlns:a16="http://schemas.microsoft.com/office/drawing/2014/main" id="{3CFA7A64-2D93-4E74-8903-A8D090ED12B3}"/>
              </a:ext>
            </a:extLst>
          </p:cNvPr>
          <p:cNvSpPr>
            <a:spLocks noSelect="1" noMove="1" noResize="1" noChangeArrowheads="1" noTextEdit="1"/>
          </p:cNvSpPr>
          <p:nvPr/>
        </p:nvSpPr>
        <p:spPr bwMode="auto">
          <a:xfrm>
            <a:off x="4713480" y="2353018"/>
            <a:ext cx="1276945" cy="247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Aft>
                <a:spcPct val="50000"/>
              </a:spcAft>
              <a:buClr>
                <a:srgbClr val="FAFD00"/>
              </a:buClr>
              <a:buSzPct val="150000"/>
              <a:buChar char="•"/>
              <a:defRPr sz="2200">
                <a:solidFill>
                  <a:srgbClr val="FFFFFF"/>
                </a:solidFill>
                <a:latin typeface="Arial" panose="020b0604020202020204" pitchFamily="34" charset="0"/>
              </a:defRPr>
            </a:lvl1pPr>
            <a:lvl2pPr marL="742950" indent="-285750">
              <a:spcAft>
                <a:spcPct val="50000"/>
              </a:spcAft>
              <a:buClr>
                <a:srgbClr val="FAFD00"/>
              </a:buClr>
              <a:buSzTx/>
              <a:buChar char="–"/>
              <a:defRPr sz="2200">
                <a:solidFill>
                  <a:srgbClr val="FFFFFF"/>
                </a:solidFill>
                <a:latin typeface="Arial" panose="020b0604020202020204" pitchFamily="34" charset="0"/>
              </a:defRPr>
            </a:lvl2pPr>
            <a:lvl3pPr marL="1143000" indent="-228600">
              <a:spcAft>
                <a:spcPct val="50000"/>
              </a:spcAft>
              <a:buSzTx/>
              <a:buChar char="•"/>
              <a:defRPr sz="2000">
                <a:solidFill>
                  <a:srgbClr val="FFFFFF"/>
                </a:solidFill>
                <a:latin typeface="Arial" panose="020b0604020202020204" pitchFamily="34" charset="0"/>
              </a:defRPr>
            </a:lvl3pPr>
            <a:lvl4pPr marL="1600200" indent="-228600">
              <a:spcAft>
                <a:spcPct val="50000"/>
              </a:spcAft>
              <a:buSzTx/>
              <a:buChar char="–"/>
              <a:defRPr>
                <a:solidFill>
                  <a:srgbClr val="FFFFFF"/>
                </a:solidFill>
                <a:latin typeface="Arial" panose="020b0604020202020204" pitchFamily="34" charset="0"/>
              </a:defRPr>
            </a:lvl4pPr>
            <a:lvl5pPr marL="2057400" indent="-228600">
              <a:spcAft>
                <a:spcPct val="50000"/>
              </a:spcAft>
              <a:buSzTx/>
              <a:buChar char="•"/>
              <a:defRPr>
                <a:solidFill>
                  <a:srgbClr val="FFFFFF"/>
                </a:solidFill>
                <a:latin typeface="Arial" panose="020b0604020202020204" pitchFamily="34" charset="0"/>
              </a:defRPr>
            </a:lvl5pPr>
            <a:lvl6pPr marL="2514600" indent="-228600" eaLnBrk="0" fontAlgn="base" hangingPunct="0">
              <a:spcBef>
                <a:spcPct val="0"/>
              </a:spcBef>
              <a:spcAft>
                <a:spcPct val="50000"/>
              </a:spcAft>
              <a:buSzTx/>
              <a:buChar char="•"/>
              <a:defRPr>
                <a:solidFill>
                  <a:srgbClr val="FFFFFF"/>
                </a:solidFill>
                <a:latin typeface="Arial" panose="020b0604020202020204" pitchFamily="34" charset="0"/>
              </a:defRPr>
            </a:lvl6pPr>
            <a:lvl7pPr marL="2971800" indent="-228600" eaLnBrk="0" fontAlgn="base" hangingPunct="0">
              <a:spcBef>
                <a:spcPct val="0"/>
              </a:spcBef>
              <a:spcAft>
                <a:spcPct val="50000"/>
              </a:spcAft>
              <a:buSzTx/>
              <a:buChar char="•"/>
              <a:defRPr>
                <a:solidFill>
                  <a:srgbClr val="FFFFFF"/>
                </a:solidFill>
                <a:latin typeface="Arial" panose="020b0604020202020204" pitchFamily="34" charset="0"/>
              </a:defRPr>
            </a:lvl7pPr>
            <a:lvl8pPr marL="3429000" indent="-228600" eaLnBrk="0" fontAlgn="base" hangingPunct="0">
              <a:spcBef>
                <a:spcPct val="0"/>
              </a:spcBef>
              <a:spcAft>
                <a:spcPct val="50000"/>
              </a:spcAft>
              <a:buSzTx/>
              <a:buChar char="•"/>
              <a:defRPr>
                <a:solidFill>
                  <a:srgbClr val="FFFFFF"/>
                </a:solidFill>
                <a:latin typeface="Arial" panose="020b0604020202020204" pitchFamily="34" charset="0"/>
              </a:defRPr>
            </a:lvl8pPr>
            <a:lvl9pPr marL="3886200" indent="-228600" eaLnBrk="0" fontAlgn="base" hangingPunct="0">
              <a:spcBef>
                <a:spcPct val="0"/>
              </a:spcBef>
              <a:spcAft>
                <a:spcPct val="50000"/>
              </a:spcAft>
              <a:buSzTx/>
              <a:buChar char="•"/>
              <a:defRPr>
                <a:solidFill>
                  <a:srgbClr val="FFFFFF"/>
                </a:solidFill>
                <a:latin typeface="Arial" panose="020b0604020202020204" pitchFamily="34" charset="0"/>
              </a:defRPr>
            </a:lvl9pPr>
          </a:lstStyle>
          <a:p>
            <a:pPr eaLnBrk="1" hangingPunct="1">
              <a:spcAft>
                <a:spcPct val="0"/>
              </a:spcAft>
              <a:buClrTx/>
              <a:buSzTx/>
              <a:buFontTx/>
              <a:buNone/>
            </a:pPr>
            <a:r>
              <a:rPr lang="en-US" altLang="en-US" sz="15600">
                <a:solidFill>
                  <a:srgbClr val="B2B2B2"/>
                </a:solidFill>
                <a:latin typeface="AustereLightCapsSSK" charset="0"/>
              </a:rPr>
              <a:t>}</a:t>
            </a:r>
          </a:p>
        </p:txBody>
      </p:sp>
      <p:grpSp>
        <p:nvGrpSpPr>
          <p:cNvPr id="9" name="Group 4">
            <a:extLst>
              <a:ext uri="{FF2B5EF4-FFF2-40B4-BE49-F238E27FC236}">
                <a16:creationId xmlns:a16="http://schemas.microsoft.com/office/drawing/2014/main" id="{43E6394D-6417-4C52-A29D-63C8BF22BCAA}"/>
              </a:ext>
            </a:extLst>
          </p:cNvPr>
          <p:cNvGrpSpPr>
            <a:grpSpLocks noGrp="1" noSelect="1" noMove="1" noResize="1"/>
          </p:cNvGrpSpPr>
          <p:nvPr/>
        </p:nvGrpSpPr>
        <p:grpSpPr>
          <a:xfrm>
            <a:off x="5097873" y="2155374"/>
            <a:ext cx="3179956" cy="461962"/>
            <a:chOff x="2010" y="1342"/>
            <a:chExt cx="1781" cy="291"/>
          </a:xfrm>
        </p:grpSpPr>
        <p:sp>
          <p:nvSpPr>
            <p:cNvPr id="10" name="Text Box 5">
              <a:extLst>
                <a:ext uri="{FF2B5EF4-FFF2-40B4-BE49-F238E27FC236}">
                  <a16:creationId xmlns:a16="http://schemas.microsoft.com/office/drawing/2014/main" id="{6400102A-ABE2-4355-93C1-AC7BFE33AAD4}"/>
                </a:ext>
              </a:extLst>
            </p:cNvPr>
            <p:cNvSpPr txBox="1">
              <a:spLocks noChangeArrowheads="1"/>
            </p:cNvSpPr>
            <p:nvPr/>
          </p:nvSpPr>
          <p:spPr bwMode="auto">
            <a:xfrm>
              <a:off x="2537" y="1342"/>
              <a:ext cx="1254"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Aft>
                  <a:spcPct val="50000"/>
                </a:spcAft>
                <a:buClr>
                  <a:srgbClr val="FAFD00"/>
                </a:buClr>
                <a:buSzPct val="150000"/>
                <a:buChar char="•"/>
                <a:defRPr sz="2200">
                  <a:solidFill>
                    <a:srgbClr val="FFFFFF"/>
                  </a:solidFill>
                  <a:latin typeface="Arial" panose="020b0604020202020204" pitchFamily="34" charset="0"/>
                </a:defRPr>
              </a:lvl1pPr>
              <a:lvl2pPr marL="742950" indent="-285750">
                <a:spcAft>
                  <a:spcPct val="50000"/>
                </a:spcAft>
                <a:buClr>
                  <a:srgbClr val="FAFD00"/>
                </a:buClr>
                <a:buSzTx/>
                <a:buChar char="–"/>
                <a:defRPr sz="2200">
                  <a:solidFill>
                    <a:srgbClr val="FFFFFF"/>
                  </a:solidFill>
                  <a:latin typeface="Arial" panose="020b0604020202020204" pitchFamily="34" charset="0"/>
                </a:defRPr>
              </a:lvl2pPr>
              <a:lvl3pPr marL="1143000" indent="-228600">
                <a:spcAft>
                  <a:spcPct val="50000"/>
                </a:spcAft>
                <a:buSzTx/>
                <a:buChar char="•"/>
                <a:defRPr sz="2000">
                  <a:solidFill>
                    <a:srgbClr val="FFFFFF"/>
                  </a:solidFill>
                  <a:latin typeface="Arial" panose="020b0604020202020204" pitchFamily="34" charset="0"/>
                </a:defRPr>
              </a:lvl3pPr>
              <a:lvl4pPr marL="1600200" indent="-228600">
                <a:spcAft>
                  <a:spcPct val="50000"/>
                </a:spcAft>
                <a:buSzTx/>
                <a:buChar char="–"/>
                <a:defRPr>
                  <a:solidFill>
                    <a:srgbClr val="FFFFFF"/>
                  </a:solidFill>
                  <a:latin typeface="Arial" panose="020b0604020202020204" pitchFamily="34" charset="0"/>
                </a:defRPr>
              </a:lvl4pPr>
              <a:lvl5pPr marL="2057400" indent="-228600">
                <a:spcAft>
                  <a:spcPct val="50000"/>
                </a:spcAft>
                <a:buSzTx/>
                <a:buChar char="•"/>
                <a:defRPr>
                  <a:solidFill>
                    <a:srgbClr val="FFFFFF"/>
                  </a:solidFill>
                  <a:latin typeface="Arial" panose="020b0604020202020204" pitchFamily="34" charset="0"/>
                </a:defRPr>
              </a:lvl5pPr>
              <a:lvl6pPr marL="2514600" indent="-228600" eaLnBrk="0" fontAlgn="base" hangingPunct="0">
                <a:spcBef>
                  <a:spcPct val="0"/>
                </a:spcBef>
                <a:spcAft>
                  <a:spcPct val="50000"/>
                </a:spcAft>
                <a:buSzTx/>
                <a:buChar char="•"/>
                <a:defRPr>
                  <a:solidFill>
                    <a:srgbClr val="FFFFFF"/>
                  </a:solidFill>
                  <a:latin typeface="Arial" panose="020b0604020202020204" pitchFamily="34" charset="0"/>
                </a:defRPr>
              </a:lvl6pPr>
              <a:lvl7pPr marL="2971800" indent="-228600" eaLnBrk="0" fontAlgn="base" hangingPunct="0">
                <a:spcBef>
                  <a:spcPct val="0"/>
                </a:spcBef>
                <a:spcAft>
                  <a:spcPct val="50000"/>
                </a:spcAft>
                <a:buSzTx/>
                <a:buChar char="•"/>
                <a:defRPr>
                  <a:solidFill>
                    <a:srgbClr val="FFFFFF"/>
                  </a:solidFill>
                  <a:latin typeface="Arial" panose="020b0604020202020204" pitchFamily="34" charset="0"/>
                </a:defRPr>
              </a:lvl7pPr>
              <a:lvl8pPr marL="3429000" indent="-228600" eaLnBrk="0" fontAlgn="base" hangingPunct="0">
                <a:spcBef>
                  <a:spcPct val="0"/>
                </a:spcBef>
                <a:spcAft>
                  <a:spcPct val="50000"/>
                </a:spcAft>
                <a:buSzTx/>
                <a:buChar char="•"/>
                <a:defRPr>
                  <a:solidFill>
                    <a:srgbClr val="FFFFFF"/>
                  </a:solidFill>
                  <a:latin typeface="Arial" panose="020b0604020202020204" pitchFamily="34" charset="0"/>
                </a:defRPr>
              </a:lvl8pPr>
              <a:lvl9pPr marL="3886200" indent="-228600" eaLnBrk="0" fontAlgn="base" hangingPunct="0">
                <a:spcBef>
                  <a:spcPct val="0"/>
                </a:spcBef>
                <a:spcAft>
                  <a:spcPct val="50000"/>
                </a:spcAft>
                <a:buSzTx/>
                <a:buChar char="•"/>
                <a:defRPr>
                  <a:solidFill>
                    <a:srgbClr val="FFFFFF"/>
                  </a:solidFill>
                  <a:latin typeface="Arial" panose="020b0604020202020204" pitchFamily="34" charset="0"/>
                </a:defRPr>
              </a:lvl9pPr>
            </a:lstStyle>
            <a:p>
              <a:pPr>
                <a:spcAft>
                  <a:spcPct val="0"/>
                </a:spcAft>
                <a:buClrTx/>
                <a:buSzTx/>
                <a:buFontTx/>
                <a:buNone/>
              </a:pPr>
              <a:r>
                <a:rPr lang="en-US" altLang="en-US" sz="2400">
                  <a:solidFill>
                    <a:schemeClr val="tx1"/>
                  </a:solidFill>
                  <a:ea typeface="ＭＳ Ｐゴシック" panose="020b0600070205080204" pitchFamily="34" charset="-128"/>
                </a:rPr>
                <a:t>Fluid Transport</a:t>
              </a:r>
            </a:p>
          </p:txBody>
        </p:sp>
        <p:sp>
          <p:nvSpPr>
            <p:cNvPr id="11" name="Line 6">
              <a:extLst>
                <a:ext uri="{FF2B5EF4-FFF2-40B4-BE49-F238E27FC236}">
                  <a16:creationId xmlns:a16="http://schemas.microsoft.com/office/drawing/2014/main" id="{653843E9-8209-4817-AA30-225AD17C47AE}"/>
                </a:ext>
              </a:extLst>
            </p:cNvPr>
            <p:cNvSpPr>
              <a:spLocks noChangeShapeType="1"/>
            </p:cNvSpPr>
            <p:nvPr/>
          </p:nvSpPr>
          <p:spPr bwMode="auto">
            <a:xfrm>
              <a:off x="2010" y="1488"/>
              <a:ext cx="480" cy="0"/>
            </a:xfrm>
            <a:prstGeom prst="line">
              <a:avLst/>
            </a:prstGeom>
            <a:noFill/>
            <a:ln w="57150">
              <a:solidFill>
                <a:srgbClr val="C0C0C0"/>
              </a:solidFill>
              <a:miter lim="800000"/>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sp>
        <p:nvSpPr>
          <p:cNvPr id="12" name="Text Box 8">
            <a:extLst>
              <a:ext uri="{FF2B5EF4-FFF2-40B4-BE49-F238E27FC236}">
                <a16:creationId xmlns:a16="http://schemas.microsoft.com/office/drawing/2014/main" id="{DC616C57-95A1-4BAD-A45A-A7357DDDAAE4}"/>
              </a:ext>
            </a:extLst>
          </p:cNvPr>
          <p:cNvSpPr txBox="1">
            <a:spLocks noSelect="1" noMove="1" noResize="1" noChangeArrowheads="1" noTextEdit="1"/>
          </p:cNvSpPr>
          <p:nvPr/>
        </p:nvSpPr>
        <p:spPr bwMode="auto">
          <a:xfrm>
            <a:off x="6038826" y="3445906"/>
            <a:ext cx="2443163"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Aft>
                <a:spcPct val="50000"/>
              </a:spcAft>
              <a:buClr>
                <a:srgbClr val="FAFD00"/>
              </a:buClr>
              <a:buSzPct val="150000"/>
              <a:buChar char="•"/>
              <a:defRPr sz="2200">
                <a:solidFill>
                  <a:srgbClr val="FFFFFF"/>
                </a:solidFill>
                <a:latin typeface="Arial" panose="020b0604020202020204" pitchFamily="34" charset="0"/>
              </a:defRPr>
            </a:lvl1pPr>
            <a:lvl2pPr marL="742950" indent="-285750">
              <a:spcAft>
                <a:spcPct val="50000"/>
              </a:spcAft>
              <a:buClr>
                <a:srgbClr val="FAFD00"/>
              </a:buClr>
              <a:buSzTx/>
              <a:buChar char="–"/>
              <a:defRPr sz="2200">
                <a:solidFill>
                  <a:srgbClr val="FFFFFF"/>
                </a:solidFill>
                <a:latin typeface="Arial" panose="020b0604020202020204" pitchFamily="34" charset="0"/>
              </a:defRPr>
            </a:lvl2pPr>
            <a:lvl3pPr marL="1143000" indent="-228600">
              <a:spcAft>
                <a:spcPct val="50000"/>
              </a:spcAft>
              <a:buSzTx/>
              <a:buChar char="•"/>
              <a:defRPr sz="2000">
                <a:solidFill>
                  <a:srgbClr val="FFFFFF"/>
                </a:solidFill>
                <a:latin typeface="Arial" panose="020b0604020202020204" pitchFamily="34" charset="0"/>
              </a:defRPr>
            </a:lvl3pPr>
            <a:lvl4pPr marL="1600200" indent="-228600">
              <a:spcAft>
                <a:spcPct val="50000"/>
              </a:spcAft>
              <a:buSzTx/>
              <a:buChar char="–"/>
              <a:defRPr>
                <a:solidFill>
                  <a:srgbClr val="FFFFFF"/>
                </a:solidFill>
                <a:latin typeface="Arial" panose="020b0604020202020204" pitchFamily="34" charset="0"/>
              </a:defRPr>
            </a:lvl4pPr>
            <a:lvl5pPr marL="2057400" indent="-228600">
              <a:spcAft>
                <a:spcPct val="50000"/>
              </a:spcAft>
              <a:buSzTx/>
              <a:buChar char="•"/>
              <a:defRPr>
                <a:solidFill>
                  <a:srgbClr val="FFFFFF"/>
                </a:solidFill>
                <a:latin typeface="Arial" panose="020b0604020202020204" pitchFamily="34" charset="0"/>
              </a:defRPr>
            </a:lvl5pPr>
            <a:lvl6pPr marL="2514600" indent="-228600" eaLnBrk="0" fontAlgn="base" hangingPunct="0">
              <a:spcBef>
                <a:spcPct val="0"/>
              </a:spcBef>
              <a:spcAft>
                <a:spcPct val="50000"/>
              </a:spcAft>
              <a:buSzTx/>
              <a:buChar char="•"/>
              <a:defRPr>
                <a:solidFill>
                  <a:srgbClr val="FFFFFF"/>
                </a:solidFill>
                <a:latin typeface="Arial" panose="020b0604020202020204" pitchFamily="34" charset="0"/>
              </a:defRPr>
            </a:lvl6pPr>
            <a:lvl7pPr marL="2971800" indent="-228600" eaLnBrk="0" fontAlgn="base" hangingPunct="0">
              <a:spcBef>
                <a:spcPct val="0"/>
              </a:spcBef>
              <a:spcAft>
                <a:spcPct val="50000"/>
              </a:spcAft>
              <a:buSzTx/>
              <a:buChar char="•"/>
              <a:defRPr>
                <a:solidFill>
                  <a:srgbClr val="FFFFFF"/>
                </a:solidFill>
                <a:latin typeface="Arial" panose="020b0604020202020204" pitchFamily="34" charset="0"/>
              </a:defRPr>
            </a:lvl7pPr>
            <a:lvl8pPr marL="3429000" indent="-228600" eaLnBrk="0" fontAlgn="base" hangingPunct="0">
              <a:spcBef>
                <a:spcPct val="0"/>
              </a:spcBef>
              <a:spcAft>
                <a:spcPct val="50000"/>
              </a:spcAft>
              <a:buSzTx/>
              <a:buChar char="•"/>
              <a:defRPr>
                <a:solidFill>
                  <a:srgbClr val="FFFFFF"/>
                </a:solidFill>
                <a:latin typeface="Arial" panose="020b0604020202020204" pitchFamily="34" charset="0"/>
              </a:defRPr>
            </a:lvl8pPr>
            <a:lvl9pPr marL="3886200" indent="-228600" eaLnBrk="0" fontAlgn="base" hangingPunct="0">
              <a:spcBef>
                <a:spcPct val="0"/>
              </a:spcBef>
              <a:spcAft>
                <a:spcPct val="50000"/>
              </a:spcAft>
              <a:buSzTx/>
              <a:buChar char="•"/>
              <a:defRPr>
                <a:solidFill>
                  <a:srgbClr val="FFFFFF"/>
                </a:solidFill>
                <a:latin typeface="Arial" panose="020b0604020202020204" pitchFamily="34" charset="0"/>
              </a:defRPr>
            </a:lvl9pPr>
          </a:lstStyle>
          <a:p>
            <a:pPr>
              <a:spcAft>
                <a:spcPct val="0"/>
              </a:spcAft>
              <a:buClrTx/>
              <a:buSzTx/>
              <a:buFontTx/>
              <a:buNone/>
            </a:pPr>
            <a:r>
              <a:rPr lang="en-US" altLang="en-US" sz="2400">
                <a:solidFill>
                  <a:schemeClr val="tx1"/>
                </a:solidFill>
                <a:ea typeface="ＭＳ Ｐゴシック" panose="020b0600070205080204" pitchFamily="34" charset="-128"/>
              </a:rPr>
              <a:t>Solute Transport</a:t>
            </a:r>
          </a:p>
        </p:txBody>
      </p:sp>
    </p:spTree>
    <p:extLst>
      <p:ext uri="{BB962C8B-B14F-4D97-AF65-F5344CB8AC3E}">
        <p14:creationId val="372923299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grpSp>
        <p:nvGrpSpPr>
          <p:cNvPr id="102" name="Group 3">
            <a:extLst>
              <a:ext uri="{FF2B5EF4-FFF2-40B4-BE49-F238E27FC236}">
                <a16:creationId xmlns:a16="http://schemas.microsoft.com/office/drawing/2014/main" id="{631082F8-EC49-4670-ACCB-03A568068F23}"/>
              </a:ext>
            </a:extLst>
          </p:cNvPr>
          <p:cNvGrpSpPr>
            <a:grpSpLocks noGrp="1" noSelect="1" noMove="1" noResize="1"/>
          </p:cNvGrpSpPr>
          <p:nvPr/>
        </p:nvGrpSpPr>
        <p:grpSpPr>
          <a:xfrm>
            <a:off x="1464097" y="1272862"/>
            <a:ext cx="9258300" cy="4910642"/>
            <a:chOff x="144" y="960"/>
            <a:chExt cx="5184" cy="2863"/>
          </a:xfrm>
        </p:grpSpPr>
        <p:grpSp>
          <p:nvGrpSpPr>
            <p:cNvPr id="103" name="Group 4">
              <a:extLst>
                <a:ext uri="{FF2B5EF4-FFF2-40B4-BE49-F238E27FC236}">
                  <a16:creationId xmlns:a16="http://schemas.microsoft.com/office/drawing/2014/main" id="{2F65DC79-1765-49ED-B431-8421120E0592}"/>
                </a:ext>
              </a:extLst>
            </p:cNvPr>
            <p:cNvGrpSpPr/>
            <p:nvPr/>
          </p:nvGrpSpPr>
          <p:grpSpPr>
            <a:xfrm>
              <a:off x="2544" y="1344"/>
              <a:ext cx="480" cy="1584"/>
              <a:chOff x="2400" y="1344"/>
              <a:chExt cx="768" cy="1584"/>
            </a:xfrm>
          </p:grpSpPr>
          <p:sp>
            <p:nvSpPr>
              <p:cNvPr id="149" name="Rectangle 5">
                <a:extLst>
                  <a:ext uri="{FF2B5EF4-FFF2-40B4-BE49-F238E27FC236}">
                    <a16:creationId xmlns:a16="http://schemas.microsoft.com/office/drawing/2014/main" id="{8B6C95C1-5ED8-4C34-BD6B-87BD8042C053}"/>
                  </a:ext>
                </a:extLst>
              </p:cNvPr>
              <p:cNvSpPr>
                <a:spLocks noChangeArrowheads="1"/>
              </p:cNvSpPr>
              <p:nvPr/>
            </p:nvSpPr>
            <p:spPr bwMode="auto">
              <a:xfrm>
                <a:off x="2400" y="1344"/>
                <a:ext cx="768" cy="1584"/>
              </a:xfrm>
              <a:prstGeom prst="rect">
                <a:avLst/>
              </a:prstGeom>
              <a:noFill/>
              <a:ln w="12700">
                <a:solidFill>
                  <a:schemeClr val="tx1"/>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Aft>
                    <a:spcPct val="50000"/>
                  </a:spcAft>
                  <a:buClr>
                    <a:srgbClr val="FAFD00"/>
                  </a:buClr>
                  <a:buSzPct val="150000"/>
                  <a:buChar char="•"/>
                  <a:defRPr sz="2200">
                    <a:solidFill>
                      <a:srgbClr val="FFFFFF"/>
                    </a:solidFill>
                    <a:latin typeface="Arial" panose="020b0604020202020204" pitchFamily="34" charset="0"/>
                  </a:defRPr>
                </a:lvl1pPr>
                <a:lvl2pPr marL="742950" indent="-285750">
                  <a:spcAft>
                    <a:spcPct val="50000"/>
                  </a:spcAft>
                  <a:buClr>
                    <a:srgbClr val="FAFD00"/>
                  </a:buClr>
                  <a:buSzTx/>
                  <a:buChar char="–"/>
                  <a:defRPr sz="2200">
                    <a:solidFill>
                      <a:srgbClr val="FFFFFF"/>
                    </a:solidFill>
                    <a:latin typeface="Arial" panose="020b0604020202020204" pitchFamily="34" charset="0"/>
                  </a:defRPr>
                </a:lvl2pPr>
                <a:lvl3pPr marL="1143000" indent="-228600">
                  <a:spcAft>
                    <a:spcPct val="50000"/>
                  </a:spcAft>
                  <a:buSzTx/>
                  <a:buChar char="•"/>
                  <a:defRPr sz="2000">
                    <a:solidFill>
                      <a:srgbClr val="FFFFFF"/>
                    </a:solidFill>
                    <a:latin typeface="Arial" panose="020b0604020202020204" pitchFamily="34" charset="0"/>
                  </a:defRPr>
                </a:lvl3pPr>
                <a:lvl4pPr marL="1600200" indent="-228600">
                  <a:spcAft>
                    <a:spcPct val="50000"/>
                  </a:spcAft>
                  <a:buSzTx/>
                  <a:buChar char="–"/>
                  <a:defRPr>
                    <a:solidFill>
                      <a:srgbClr val="FFFFFF"/>
                    </a:solidFill>
                    <a:latin typeface="Arial" panose="020b0604020202020204" pitchFamily="34" charset="0"/>
                  </a:defRPr>
                </a:lvl4pPr>
                <a:lvl5pPr marL="2057400" indent="-228600">
                  <a:spcAft>
                    <a:spcPct val="50000"/>
                  </a:spcAft>
                  <a:buSzTx/>
                  <a:buChar char="•"/>
                  <a:defRPr>
                    <a:solidFill>
                      <a:srgbClr val="FFFFFF"/>
                    </a:solidFill>
                    <a:latin typeface="Arial" panose="020b0604020202020204" pitchFamily="34" charset="0"/>
                  </a:defRPr>
                </a:lvl5pPr>
                <a:lvl6pPr marL="2514600" indent="-228600" eaLnBrk="0" fontAlgn="base" hangingPunct="0">
                  <a:spcBef>
                    <a:spcPct val="0"/>
                  </a:spcBef>
                  <a:spcAft>
                    <a:spcPct val="50000"/>
                  </a:spcAft>
                  <a:buSzTx/>
                  <a:buChar char="•"/>
                  <a:defRPr>
                    <a:solidFill>
                      <a:srgbClr val="FFFFFF"/>
                    </a:solidFill>
                    <a:latin typeface="Arial" panose="020b0604020202020204" pitchFamily="34" charset="0"/>
                  </a:defRPr>
                </a:lvl6pPr>
                <a:lvl7pPr marL="2971800" indent="-228600" eaLnBrk="0" fontAlgn="base" hangingPunct="0">
                  <a:spcBef>
                    <a:spcPct val="0"/>
                  </a:spcBef>
                  <a:spcAft>
                    <a:spcPct val="50000"/>
                  </a:spcAft>
                  <a:buSzTx/>
                  <a:buChar char="•"/>
                  <a:defRPr>
                    <a:solidFill>
                      <a:srgbClr val="FFFFFF"/>
                    </a:solidFill>
                    <a:latin typeface="Arial" panose="020b0604020202020204" pitchFamily="34" charset="0"/>
                  </a:defRPr>
                </a:lvl7pPr>
                <a:lvl8pPr marL="3429000" indent="-228600" eaLnBrk="0" fontAlgn="base" hangingPunct="0">
                  <a:spcBef>
                    <a:spcPct val="0"/>
                  </a:spcBef>
                  <a:spcAft>
                    <a:spcPct val="50000"/>
                  </a:spcAft>
                  <a:buSzTx/>
                  <a:buChar char="•"/>
                  <a:defRPr>
                    <a:solidFill>
                      <a:srgbClr val="FFFFFF"/>
                    </a:solidFill>
                    <a:latin typeface="Arial" panose="020b0604020202020204" pitchFamily="34" charset="0"/>
                  </a:defRPr>
                </a:lvl8pPr>
                <a:lvl9pPr marL="3886200" indent="-228600" eaLnBrk="0" fontAlgn="base" hangingPunct="0">
                  <a:spcBef>
                    <a:spcPct val="0"/>
                  </a:spcBef>
                  <a:spcAft>
                    <a:spcPct val="50000"/>
                  </a:spcAft>
                  <a:buSzTx/>
                  <a:buChar char="•"/>
                  <a:defRPr>
                    <a:solidFill>
                      <a:srgbClr val="FFFFFF"/>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50" name="Line 6">
                <a:extLst>
                  <a:ext uri="{FF2B5EF4-FFF2-40B4-BE49-F238E27FC236}">
                    <a16:creationId xmlns:a16="http://schemas.microsoft.com/office/drawing/2014/main" id="{6155AE76-0385-4DDE-8C65-4C6A7D9D035B}"/>
                  </a:ext>
                </a:extLst>
              </p:cNvPr>
              <p:cNvSpPr>
                <a:spLocks noChangeShapeType="1"/>
              </p:cNvSpPr>
              <p:nvPr/>
            </p:nvSpPr>
            <p:spPr bwMode="auto">
              <a:xfrm flipH="1">
                <a:off x="2784" y="1344"/>
                <a:ext cx="0" cy="1536"/>
              </a:xfrm>
              <a:prstGeom prst="line">
                <a:avLst/>
              </a:prstGeom>
              <a:noFill/>
              <a:ln w="12700">
                <a:solidFill>
                  <a:schemeClr val="tx1"/>
                </a:solidFill>
                <a:prstDash val="dash"/>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4" name="Group 7">
              <a:extLst>
                <a:ext uri="{FF2B5EF4-FFF2-40B4-BE49-F238E27FC236}">
                  <a16:creationId xmlns:a16="http://schemas.microsoft.com/office/drawing/2014/main" id="{2C7BD7DE-0572-48BC-AA97-3A3E484B54DA}"/>
                </a:ext>
              </a:extLst>
            </p:cNvPr>
            <p:cNvGrpSpPr/>
            <p:nvPr/>
          </p:nvGrpSpPr>
          <p:grpSpPr>
            <a:xfrm>
              <a:off x="2880" y="960"/>
              <a:ext cx="432" cy="384"/>
              <a:chOff x="2976" y="960"/>
              <a:chExt cx="432" cy="384"/>
            </a:xfrm>
          </p:grpSpPr>
          <p:sp>
            <p:nvSpPr>
              <p:cNvPr id="147" name="Line 8">
                <a:extLst>
                  <a:ext uri="{FF2B5EF4-FFF2-40B4-BE49-F238E27FC236}">
                    <a16:creationId xmlns:a16="http://schemas.microsoft.com/office/drawing/2014/main" id="{D72C7AF3-8551-480C-97BC-5B20681C0B7F}"/>
                  </a:ext>
                </a:extLst>
              </p:cNvPr>
              <p:cNvSpPr>
                <a:spLocks noChangeShapeType="1"/>
              </p:cNvSpPr>
              <p:nvPr/>
            </p:nvSpPr>
            <p:spPr bwMode="auto">
              <a:xfrm flipH="1">
                <a:off x="2976" y="960"/>
                <a:ext cx="0" cy="384"/>
              </a:xfrm>
              <a:prstGeom prst="line">
                <a:avLst/>
              </a:prstGeom>
              <a:noFill/>
              <a:ln w="12700">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8" name="Line 9">
                <a:extLst>
                  <a:ext uri="{FF2B5EF4-FFF2-40B4-BE49-F238E27FC236}">
                    <a16:creationId xmlns:a16="http://schemas.microsoft.com/office/drawing/2014/main" id="{C1A25755-5C11-482E-9205-86EDB9E19BD0}"/>
                  </a:ext>
                </a:extLst>
              </p:cNvPr>
              <p:cNvSpPr>
                <a:spLocks noChangeShapeType="1"/>
              </p:cNvSpPr>
              <p:nvPr/>
            </p:nvSpPr>
            <p:spPr bwMode="auto">
              <a:xfrm>
                <a:off x="2976" y="960"/>
                <a:ext cx="432" cy="0"/>
              </a:xfrm>
              <a:prstGeom prst="line">
                <a:avLst/>
              </a:prstGeom>
              <a:noFill/>
              <a:ln w="127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5" name="Line 10">
              <a:extLst>
                <a:ext uri="{FF2B5EF4-FFF2-40B4-BE49-F238E27FC236}">
                  <a16:creationId xmlns:a16="http://schemas.microsoft.com/office/drawing/2014/main" id="{70F4F69C-762A-40BB-991E-8496FBA1A240}"/>
                </a:ext>
              </a:extLst>
            </p:cNvPr>
            <p:cNvSpPr>
              <a:spLocks noChangeShapeType="1"/>
            </p:cNvSpPr>
            <p:nvPr/>
          </p:nvSpPr>
          <p:spPr bwMode="auto">
            <a:xfrm flipH="1" flipV="1">
              <a:off x="3146" y="960"/>
              <a:ext cx="0" cy="384"/>
            </a:xfrm>
            <a:prstGeom prst="line">
              <a:avLst/>
            </a:prstGeom>
            <a:noFill/>
            <a:ln w="12700">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6" name="Line 11">
              <a:extLst>
                <a:ext uri="{FF2B5EF4-FFF2-40B4-BE49-F238E27FC236}">
                  <a16:creationId xmlns:a16="http://schemas.microsoft.com/office/drawing/2014/main" id="{2764B284-4B4D-4009-B119-A92F9E3BF5B8}"/>
                </a:ext>
              </a:extLst>
            </p:cNvPr>
            <p:cNvSpPr>
              <a:spLocks noChangeShapeType="1"/>
            </p:cNvSpPr>
            <p:nvPr/>
          </p:nvSpPr>
          <p:spPr bwMode="auto">
            <a:xfrm rot="16200000" flipH="1" flipV="1">
              <a:off x="2352" y="1296"/>
              <a:ext cx="0" cy="384"/>
            </a:xfrm>
            <a:prstGeom prst="line">
              <a:avLst/>
            </a:prstGeom>
            <a:noFill/>
            <a:ln w="12700">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7" name="Line 12">
              <a:extLst>
                <a:ext uri="{FF2B5EF4-FFF2-40B4-BE49-F238E27FC236}">
                  <a16:creationId xmlns:a16="http://schemas.microsoft.com/office/drawing/2014/main" id="{4B8566DD-9CE6-41FA-A58D-A2EF076DE780}"/>
                </a:ext>
              </a:extLst>
            </p:cNvPr>
            <p:cNvSpPr>
              <a:spLocks noChangeShapeType="1"/>
            </p:cNvSpPr>
            <p:nvPr/>
          </p:nvSpPr>
          <p:spPr bwMode="auto">
            <a:xfrm rot="5400000" flipH="1" flipV="1">
              <a:off x="2352" y="2592"/>
              <a:ext cx="0" cy="384"/>
            </a:xfrm>
            <a:prstGeom prst="line">
              <a:avLst/>
            </a:prstGeom>
            <a:noFill/>
            <a:ln w="12700">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8" name="Group 13">
              <a:extLst>
                <a:ext uri="{FF2B5EF4-FFF2-40B4-BE49-F238E27FC236}">
                  <a16:creationId xmlns:a16="http://schemas.microsoft.com/office/drawing/2014/main" id="{7C23DFE2-349A-4326-AD27-4A50DA2C71A4}"/>
                </a:ext>
              </a:extLst>
            </p:cNvPr>
            <p:cNvGrpSpPr/>
            <p:nvPr/>
          </p:nvGrpSpPr>
          <p:grpSpPr>
            <a:xfrm>
              <a:off x="2880" y="2927"/>
              <a:ext cx="384" cy="432"/>
              <a:chOff x="3071" y="2927"/>
              <a:chExt cx="384" cy="432"/>
            </a:xfrm>
          </p:grpSpPr>
          <p:sp>
            <p:nvSpPr>
              <p:cNvPr id="145" name="Line 14">
                <a:extLst>
                  <a:ext uri="{FF2B5EF4-FFF2-40B4-BE49-F238E27FC236}">
                    <a16:creationId xmlns:a16="http://schemas.microsoft.com/office/drawing/2014/main" id="{C789EA1E-0985-48D7-BF8A-A1411ADB825A}"/>
                  </a:ext>
                </a:extLst>
              </p:cNvPr>
              <p:cNvSpPr>
                <a:spLocks noChangeShapeType="1"/>
              </p:cNvSpPr>
              <p:nvPr/>
            </p:nvSpPr>
            <p:spPr bwMode="auto">
              <a:xfrm rot="-5400000" flipH="1">
                <a:off x="3263" y="3167"/>
                <a:ext cx="0" cy="384"/>
              </a:xfrm>
              <a:prstGeom prst="line">
                <a:avLst/>
              </a:prstGeom>
              <a:noFill/>
              <a:ln w="12700">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6" name="Line 15">
                <a:extLst>
                  <a:ext uri="{FF2B5EF4-FFF2-40B4-BE49-F238E27FC236}">
                    <a16:creationId xmlns:a16="http://schemas.microsoft.com/office/drawing/2014/main" id="{8DEBE72F-79F8-4DCA-BF5A-818D9D4D8D27}"/>
                  </a:ext>
                </a:extLst>
              </p:cNvPr>
              <p:cNvSpPr>
                <a:spLocks noChangeShapeType="1"/>
              </p:cNvSpPr>
              <p:nvPr/>
            </p:nvSpPr>
            <p:spPr bwMode="auto">
              <a:xfrm rot="-5400000">
                <a:off x="2855" y="3143"/>
                <a:ext cx="432" cy="0"/>
              </a:xfrm>
              <a:prstGeom prst="line">
                <a:avLst/>
              </a:prstGeom>
              <a:noFill/>
              <a:ln w="127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9" name="Line 16">
              <a:extLst>
                <a:ext uri="{FF2B5EF4-FFF2-40B4-BE49-F238E27FC236}">
                  <a16:creationId xmlns:a16="http://schemas.microsoft.com/office/drawing/2014/main" id="{6DF18A8B-40B4-4F9B-8BB0-81CE774BBEA9}"/>
                </a:ext>
              </a:extLst>
            </p:cNvPr>
            <p:cNvSpPr>
              <a:spLocks noChangeShapeType="1"/>
            </p:cNvSpPr>
            <p:nvPr/>
          </p:nvSpPr>
          <p:spPr bwMode="auto">
            <a:xfrm rot="10800000" flipH="1" flipV="1">
              <a:off x="3145" y="2928"/>
              <a:ext cx="0" cy="432"/>
            </a:xfrm>
            <a:prstGeom prst="line">
              <a:avLst/>
            </a:prstGeom>
            <a:noFill/>
            <a:ln w="12700">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0" name="Text Box 17">
              <a:extLst>
                <a:ext uri="{FF2B5EF4-FFF2-40B4-BE49-F238E27FC236}">
                  <a16:creationId xmlns:a16="http://schemas.microsoft.com/office/drawing/2014/main" id="{9F66893A-C6C3-4D90-A611-F5403DCB348C}"/>
                </a:ext>
              </a:extLst>
            </p:cNvPr>
            <p:cNvSpPr txBox="1">
              <a:spLocks noChangeArrowheads="1"/>
            </p:cNvSpPr>
            <p:nvPr/>
          </p:nvSpPr>
          <p:spPr bwMode="auto">
            <a:xfrm>
              <a:off x="3193" y="960"/>
              <a:ext cx="1104" cy="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Aft>
                  <a:spcPct val="50000"/>
                </a:spcAft>
                <a:buClr>
                  <a:srgbClr val="FAFD00"/>
                </a:buClr>
                <a:buSzPct val="150000"/>
                <a:buChar char="•"/>
                <a:defRPr sz="2200">
                  <a:solidFill>
                    <a:srgbClr val="FFFFFF"/>
                  </a:solidFill>
                  <a:latin typeface="Arial" panose="020b0604020202020204" pitchFamily="34" charset="0"/>
                </a:defRPr>
              </a:lvl1pPr>
              <a:lvl2pPr marL="742950" indent="-285750">
                <a:spcAft>
                  <a:spcPct val="50000"/>
                </a:spcAft>
                <a:buClr>
                  <a:srgbClr val="FAFD00"/>
                </a:buClr>
                <a:buSzTx/>
                <a:buChar char="–"/>
                <a:defRPr sz="2200">
                  <a:solidFill>
                    <a:srgbClr val="FFFFFF"/>
                  </a:solidFill>
                  <a:latin typeface="Arial" panose="020b0604020202020204" pitchFamily="34" charset="0"/>
                </a:defRPr>
              </a:lvl2pPr>
              <a:lvl3pPr marL="1143000" indent="-228600">
                <a:spcAft>
                  <a:spcPct val="50000"/>
                </a:spcAft>
                <a:buSzTx/>
                <a:buChar char="•"/>
                <a:defRPr sz="2000">
                  <a:solidFill>
                    <a:srgbClr val="FFFFFF"/>
                  </a:solidFill>
                  <a:latin typeface="Arial" panose="020b0604020202020204" pitchFamily="34" charset="0"/>
                </a:defRPr>
              </a:lvl3pPr>
              <a:lvl4pPr marL="1600200" indent="-228600">
                <a:spcAft>
                  <a:spcPct val="50000"/>
                </a:spcAft>
                <a:buSzTx/>
                <a:buChar char="–"/>
                <a:defRPr>
                  <a:solidFill>
                    <a:srgbClr val="FFFFFF"/>
                  </a:solidFill>
                  <a:latin typeface="Arial" panose="020b0604020202020204" pitchFamily="34" charset="0"/>
                </a:defRPr>
              </a:lvl4pPr>
              <a:lvl5pPr marL="2057400" indent="-228600">
                <a:spcAft>
                  <a:spcPct val="50000"/>
                </a:spcAft>
                <a:buSzTx/>
                <a:buChar char="•"/>
                <a:defRPr>
                  <a:solidFill>
                    <a:srgbClr val="FFFFFF"/>
                  </a:solidFill>
                  <a:latin typeface="Arial" panose="020b0604020202020204" pitchFamily="34" charset="0"/>
                </a:defRPr>
              </a:lvl5pPr>
              <a:lvl6pPr marL="2514600" indent="-228600" eaLnBrk="0" fontAlgn="base" hangingPunct="0">
                <a:spcBef>
                  <a:spcPct val="0"/>
                </a:spcBef>
                <a:spcAft>
                  <a:spcPct val="50000"/>
                </a:spcAft>
                <a:buSzTx/>
                <a:buChar char="•"/>
                <a:defRPr>
                  <a:solidFill>
                    <a:srgbClr val="FFFFFF"/>
                  </a:solidFill>
                  <a:latin typeface="Arial" panose="020b0604020202020204" pitchFamily="34" charset="0"/>
                </a:defRPr>
              </a:lvl6pPr>
              <a:lvl7pPr marL="2971800" indent="-228600" eaLnBrk="0" fontAlgn="base" hangingPunct="0">
                <a:spcBef>
                  <a:spcPct val="0"/>
                </a:spcBef>
                <a:spcAft>
                  <a:spcPct val="50000"/>
                </a:spcAft>
                <a:buSzTx/>
                <a:buChar char="•"/>
                <a:defRPr>
                  <a:solidFill>
                    <a:srgbClr val="FFFFFF"/>
                  </a:solidFill>
                  <a:latin typeface="Arial" panose="020b0604020202020204" pitchFamily="34" charset="0"/>
                </a:defRPr>
              </a:lvl7pPr>
              <a:lvl8pPr marL="3429000" indent="-228600" eaLnBrk="0" fontAlgn="base" hangingPunct="0">
                <a:spcBef>
                  <a:spcPct val="0"/>
                </a:spcBef>
                <a:spcAft>
                  <a:spcPct val="50000"/>
                </a:spcAft>
                <a:buSzTx/>
                <a:buChar char="•"/>
                <a:defRPr>
                  <a:solidFill>
                    <a:srgbClr val="FFFFFF"/>
                  </a:solidFill>
                  <a:latin typeface="Arial" panose="020b0604020202020204" pitchFamily="34" charset="0"/>
                </a:defRPr>
              </a:lvl8pPr>
              <a:lvl9pPr marL="3886200" indent="-228600" eaLnBrk="0" fontAlgn="base" hangingPunct="0">
                <a:spcBef>
                  <a:spcPct val="0"/>
                </a:spcBef>
                <a:spcAft>
                  <a:spcPct val="50000"/>
                </a:spcAft>
                <a:buSzTx/>
                <a:buChar char="•"/>
                <a:defRPr>
                  <a:solidFill>
                    <a:srgbClr val="FFFFFF"/>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ct val="0"/>
                </a:spcAft>
                <a:buClrTx/>
                <a:buSzTx/>
                <a:buFontTx/>
                <a:buNone/>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Pre-Dilution</a:t>
              </a:r>
              <a:b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Substitution</a:t>
              </a:r>
            </a:p>
          </p:txBody>
        </p:sp>
        <p:sp>
          <p:nvSpPr>
            <p:cNvPr id="111" name="Text Box 18">
              <a:extLst>
                <a:ext uri="{FF2B5EF4-FFF2-40B4-BE49-F238E27FC236}">
                  <a16:creationId xmlns:a16="http://schemas.microsoft.com/office/drawing/2014/main" id="{CC69B7BB-E028-4DE2-BDE6-FED40D59F2D3}"/>
                </a:ext>
              </a:extLst>
            </p:cNvPr>
            <p:cNvSpPr txBox="1">
              <a:spLocks noChangeArrowheads="1"/>
            </p:cNvSpPr>
            <p:nvPr/>
          </p:nvSpPr>
          <p:spPr bwMode="auto">
            <a:xfrm>
              <a:off x="1680" y="1497"/>
              <a:ext cx="864"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Aft>
                  <a:spcPct val="50000"/>
                </a:spcAft>
                <a:buClr>
                  <a:srgbClr val="FAFD00"/>
                </a:buClr>
                <a:buSzPct val="150000"/>
                <a:buChar char="•"/>
                <a:defRPr sz="2200">
                  <a:solidFill>
                    <a:srgbClr val="FFFFFF"/>
                  </a:solidFill>
                  <a:latin typeface="Arial" panose="020b0604020202020204" pitchFamily="34" charset="0"/>
                </a:defRPr>
              </a:lvl1pPr>
              <a:lvl2pPr marL="742950" indent="-285750">
                <a:spcAft>
                  <a:spcPct val="50000"/>
                </a:spcAft>
                <a:buClr>
                  <a:srgbClr val="FAFD00"/>
                </a:buClr>
                <a:buSzTx/>
                <a:buChar char="–"/>
                <a:defRPr sz="2200">
                  <a:solidFill>
                    <a:srgbClr val="FFFFFF"/>
                  </a:solidFill>
                  <a:latin typeface="Arial" panose="020b0604020202020204" pitchFamily="34" charset="0"/>
                </a:defRPr>
              </a:lvl2pPr>
              <a:lvl3pPr marL="1143000" indent="-228600">
                <a:spcAft>
                  <a:spcPct val="50000"/>
                </a:spcAft>
                <a:buSzTx/>
                <a:buChar char="•"/>
                <a:defRPr sz="2000">
                  <a:solidFill>
                    <a:srgbClr val="FFFFFF"/>
                  </a:solidFill>
                  <a:latin typeface="Arial" panose="020b0604020202020204" pitchFamily="34" charset="0"/>
                </a:defRPr>
              </a:lvl3pPr>
              <a:lvl4pPr marL="1600200" indent="-228600">
                <a:spcAft>
                  <a:spcPct val="50000"/>
                </a:spcAft>
                <a:buSzTx/>
                <a:buChar char="–"/>
                <a:defRPr>
                  <a:solidFill>
                    <a:srgbClr val="FFFFFF"/>
                  </a:solidFill>
                  <a:latin typeface="Arial" panose="020b0604020202020204" pitchFamily="34" charset="0"/>
                </a:defRPr>
              </a:lvl4pPr>
              <a:lvl5pPr marL="2057400" indent="-228600">
                <a:spcAft>
                  <a:spcPct val="50000"/>
                </a:spcAft>
                <a:buSzTx/>
                <a:buChar char="•"/>
                <a:defRPr>
                  <a:solidFill>
                    <a:srgbClr val="FFFFFF"/>
                  </a:solidFill>
                  <a:latin typeface="Arial" panose="020b0604020202020204" pitchFamily="34" charset="0"/>
                </a:defRPr>
              </a:lvl5pPr>
              <a:lvl6pPr marL="2514600" indent="-228600" eaLnBrk="0" fontAlgn="base" hangingPunct="0">
                <a:spcBef>
                  <a:spcPct val="0"/>
                </a:spcBef>
                <a:spcAft>
                  <a:spcPct val="50000"/>
                </a:spcAft>
                <a:buSzTx/>
                <a:buChar char="•"/>
                <a:defRPr>
                  <a:solidFill>
                    <a:srgbClr val="FFFFFF"/>
                  </a:solidFill>
                  <a:latin typeface="Arial" panose="020b0604020202020204" pitchFamily="34" charset="0"/>
                </a:defRPr>
              </a:lvl6pPr>
              <a:lvl7pPr marL="2971800" indent="-228600" eaLnBrk="0" fontAlgn="base" hangingPunct="0">
                <a:spcBef>
                  <a:spcPct val="0"/>
                </a:spcBef>
                <a:spcAft>
                  <a:spcPct val="50000"/>
                </a:spcAft>
                <a:buSzTx/>
                <a:buChar char="•"/>
                <a:defRPr>
                  <a:solidFill>
                    <a:srgbClr val="FFFFFF"/>
                  </a:solidFill>
                  <a:latin typeface="Arial" panose="020b0604020202020204" pitchFamily="34" charset="0"/>
                </a:defRPr>
              </a:lvl7pPr>
              <a:lvl8pPr marL="3429000" indent="-228600" eaLnBrk="0" fontAlgn="base" hangingPunct="0">
                <a:spcBef>
                  <a:spcPct val="0"/>
                </a:spcBef>
                <a:spcAft>
                  <a:spcPct val="50000"/>
                </a:spcAft>
                <a:buSzTx/>
                <a:buChar char="•"/>
                <a:defRPr>
                  <a:solidFill>
                    <a:srgbClr val="FFFFFF"/>
                  </a:solidFill>
                  <a:latin typeface="Arial" panose="020b0604020202020204" pitchFamily="34" charset="0"/>
                </a:defRPr>
              </a:lvl8pPr>
              <a:lvl9pPr marL="3886200" indent="-228600" eaLnBrk="0" fontAlgn="base" hangingPunct="0">
                <a:spcBef>
                  <a:spcPct val="0"/>
                </a:spcBef>
                <a:spcAft>
                  <a:spcPct val="50000"/>
                </a:spcAft>
                <a:buSzTx/>
                <a:buChar char="•"/>
                <a:defRPr>
                  <a:solidFill>
                    <a:srgbClr val="FFFFFF"/>
                  </a:solidFill>
                  <a:latin typeface="Arial" panose="020b0604020202020204" pitchFamily="34" charset="0"/>
                </a:defRPr>
              </a:lvl9pPr>
            </a:lstStyle>
            <a:p>
              <a:pPr marL="0" marR="0" lvl="0" indent="0" algn="r" defTabSz="914400" rtl="0" eaLnBrk="1" fontAlgn="auto" latinLnBrk="0" hangingPunct="1">
                <a:lnSpc>
                  <a:spcPct val="100000"/>
                </a:lnSpc>
                <a:spcBef>
                  <a:spcPct val="50000"/>
                </a:spcBef>
                <a:spcAft>
                  <a:spcPct val="0"/>
                </a:spcAft>
                <a:buClrTx/>
                <a:buSzTx/>
                <a:buFontTx/>
                <a:buNone/>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Dialysate</a:t>
              </a:r>
              <a:b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Filtrate</a:t>
              </a:r>
            </a:p>
          </p:txBody>
        </p:sp>
        <p:sp>
          <p:nvSpPr>
            <p:cNvPr id="112" name="Text Box 19">
              <a:extLst>
                <a:ext uri="{FF2B5EF4-FFF2-40B4-BE49-F238E27FC236}">
                  <a16:creationId xmlns:a16="http://schemas.microsoft.com/office/drawing/2014/main" id="{1ADC119E-5055-47EC-88CC-035CEC7AE1C1}"/>
                </a:ext>
              </a:extLst>
            </p:cNvPr>
            <p:cNvSpPr txBox="1">
              <a:spLocks noChangeArrowheads="1"/>
            </p:cNvSpPr>
            <p:nvPr/>
          </p:nvSpPr>
          <p:spPr bwMode="auto">
            <a:xfrm>
              <a:off x="1680" y="2505"/>
              <a:ext cx="864" cy="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Aft>
                  <a:spcPct val="50000"/>
                </a:spcAft>
                <a:buClr>
                  <a:srgbClr val="FAFD00"/>
                </a:buClr>
                <a:buSzPct val="150000"/>
                <a:buChar char="•"/>
                <a:defRPr sz="2200">
                  <a:solidFill>
                    <a:srgbClr val="FFFFFF"/>
                  </a:solidFill>
                  <a:latin typeface="Arial" panose="020b0604020202020204" pitchFamily="34" charset="0"/>
                </a:defRPr>
              </a:lvl1pPr>
              <a:lvl2pPr marL="742950" indent="-285750">
                <a:spcAft>
                  <a:spcPct val="50000"/>
                </a:spcAft>
                <a:buClr>
                  <a:srgbClr val="FAFD00"/>
                </a:buClr>
                <a:buSzTx/>
                <a:buChar char="–"/>
                <a:defRPr sz="2200">
                  <a:solidFill>
                    <a:srgbClr val="FFFFFF"/>
                  </a:solidFill>
                  <a:latin typeface="Arial" panose="020b0604020202020204" pitchFamily="34" charset="0"/>
                </a:defRPr>
              </a:lvl2pPr>
              <a:lvl3pPr marL="1143000" indent="-228600">
                <a:spcAft>
                  <a:spcPct val="50000"/>
                </a:spcAft>
                <a:buSzTx/>
                <a:buChar char="•"/>
                <a:defRPr sz="2000">
                  <a:solidFill>
                    <a:srgbClr val="FFFFFF"/>
                  </a:solidFill>
                  <a:latin typeface="Arial" panose="020b0604020202020204" pitchFamily="34" charset="0"/>
                </a:defRPr>
              </a:lvl3pPr>
              <a:lvl4pPr marL="1600200" indent="-228600">
                <a:spcAft>
                  <a:spcPct val="50000"/>
                </a:spcAft>
                <a:buSzTx/>
                <a:buChar char="–"/>
                <a:defRPr>
                  <a:solidFill>
                    <a:srgbClr val="FFFFFF"/>
                  </a:solidFill>
                  <a:latin typeface="Arial" panose="020b0604020202020204" pitchFamily="34" charset="0"/>
                </a:defRPr>
              </a:lvl4pPr>
              <a:lvl5pPr marL="2057400" indent="-228600">
                <a:spcAft>
                  <a:spcPct val="50000"/>
                </a:spcAft>
                <a:buSzTx/>
                <a:buChar char="•"/>
                <a:defRPr>
                  <a:solidFill>
                    <a:srgbClr val="FFFFFF"/>
                  </a:solidFill>
                  <a:latin typeface="Arial" panose="020b0604020202020204" pitchFamily="34" charset="0"/>
                </a:defRPr>
              </a:lvl5pPr>
              <a:lvl6pPr marL="2514600" indent="-228600" eaLnBrk="0" fontAlgn="base" hangingPunct="0">
                <a:spcBef>
                  <a:spcPct val="0"/>
                </a:spcBef>
                <a:spcAft>
                  <a:spcPct val="50000"/>
                </a:spcAft>
                <a:buSzTx/>
                <a:buChar char="•"/>
                <a:defRPr>
                  <a:solidFill>
                    <a:srgbClr val="FFFFFF"/>
                  </a:solidFill>
                  <a:latin typeface="Arial" panose="020b0604020202020204" pitchFamily="34" charset="0"/>
                </a:defRPr>
              </a:lvl6pPr>
              <a:lvl7pPr marL="2971800" indent="-228600" eaLnBrk="0" fontAlgn="base" hangingPunct="0">
                <a:spcBef>
                  <a:spcPct val="0"/>
                </a:spcBef>
                <a:spcAft>
                  <a:spcPct val="50000"/>
                </a:spcAft>
                <a:buSzTx/>
                <a:buChar char="•"/>
                <a:defRPr>
                  <a:solidFill>
                    <a:srgbClr val="FFFFFF"/>
                  </a:solidFill>
                  <a:latin typeface="Arial" panose="020b0604020202020204" pitchFamily="34" charset="0"/>
                </a:defRPr>
              </a:lvl7pPr>
              <a:lvl8pPr marL="3429000" indent="-228600" eaLnBrk="0" fontAlgn="base" hangingPunct="0">
                <a:spcBef>
                  <a:spcPct val="0"/>
                </a:spcBef>
                <a:spcAft>
                  <a:spcPct val="50000"/>
                </a:spcAft>
                <a:buSzTx/>
                <a:buChar char="•"/>
                <a:defRPr>
                  <a:solidFill>
                    <a:srgbClr val="FFFFFF"/>
                  </a:solidFill>
                  <a:latin typeface="Arial" panose="020b0604020202020204" pitchFamily="34" charset="0"/>
                </a:defRPr>
              </a:lvl8pPr>
              <a:lvl9pPr marL="3886200" indent="-228600" eaLnBrk="0" fontAlgn="base" hangingPunct="0">
                <a:spcBef>
                  <a:spcPct val="0"/>
                </a:spcBef>
                <a:spcAft>
                  <a:spcPct val="50000"/>
                </a:spcAft>
                <a:buSzTx/>
                <a:buChar char="•"/>
                <a:defRPr>
                  <a:solidFill>
                    <a:srgbClr val="FFFFFF"/>
                  </a:solidFill>
                  <a:latin typeface="Arial" panose="020b0604020202020204" pitchFamily="34" charset="0"/>
                </a:defRPr>
              </a:lvl9pPr>
            </a:lstStyle>
            <a:p>
              <a:pPr marL="0" marR="0" lvl="0" indent="0" algn="r" defTabSz="914400" rtl="0" eaLnBrk="1" fontAlgn="auto" latinLnBrk="0" hangingPunct="1">
                <a:lnSpc>
                  <a:spcPct val="100000"/>
                </a:lnSpc>
                <a:spcBef>
                  <a:spcPct val="50000"/>
                </a:spcBef>
                <a:spcAft>
                  <a:spcPct val="0"/>
                </a:spcAft>
                <a:buClrTx/>
                <a:buSzTx/>
                <a:buFontTx/>
                <a:buNone/>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Dialysate</a:t>
              </a: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13" name="Text Box 20">
              <a:extLst>
                <a:ext uri="{FF2B5EF4-FFF2-40B4-BE49-F238E27FC236}">
                  <a16:creationId xmlns:a16="http://schemas.microsoft.com/office/drawing/2014/main" id="{A7175905-9129-459B-827A-031B214A181B}"/>
                </a:ext>
              </a:extLst>
            </p:cNvPr>
            <p:cNvSpPr txBox="1">
              <a:spLocks noChangeArrowheads="1"/>
            </p:cNvSpPr>
            <p:nvPr/>
          </p:nvSpPr>
          <p:spPr bwMode="auto">
            <a:xfrm>
              <a:off x="3193" y="2908"/>
              <a:ext cx="1104" cy="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Aft>
                  <a:spcPct val="50000"/>
                </a:spcAft>
                <a:buClr>
                  <a:srgbClr val="FAFD00"/>
                </a:buClr>
                <a:buSzPct val="150000"/>
                <a:buChar char="•"/>
                <a:defRPr sz="2200">
                  <a:solidFill>
                    <a:srgbClr val="FFFFFF"/>
                  </a:solidFill>
                  <a:latin typeface="Arial" panose="020b0604020202020204" pitchFamily="34" charset="0"/>
                </a:defRPr>
              </a:lvl1pPr>
              <a:lvl2pPr marL="742950" indent="-285750">
                <a:spcAft>
                  <a:spcPct val="50000"/>
                </a:spcAft>
                <a:buClr>
                  <a:srgbClr val="FAFD00"/>
                </a:buClr>
                <a:buSzTx/>
                <a:buChar char="–"/>
                <a:defRPr sz="2200">
                  <a:solidFill>
                    <a:srgbClr val="FFFFFF"/>
                  </a:solidFill>
                  <a:latin typeface="Arial" panose="020b0604020202020204" pitchFamily="34" charset="0"/>
                </a:defRPr>
              </a:lvl2pPr>
              <a:lvl3pPr marL="1143000" indent="-228600">
                <a:spcAft>
                  <a:spcPct val="50000"/>
                </a:spcAft>
                <a:buSzTx/>
                <a:buChar char="•"/>
                <a:defRPr sz="2000">
                  <a:solidFill>
                    <a:srgbClr val="FFFFFF"/>
                  </a:solidFill>
                  <a:latin typeface="Arial" panose="020b0604020202020204" pitchFamily="34" charset="0"/>
                </a:defRPr>
              </a:lvl3pPr>
              <a:lvl4pPr marL="1600200" indent="-228600">
                <a:spcAft>
                  <a:spcPct val="50000"/>
                </a:spcAft>
                <a:buSzTx/>
                <a:buChar char="–"/>
                <a:defRPr>
                  <a:solidFill>
                    <a:srgbClr val="FFFFFF"/>
                  </a:solidFill>
                  <a:latin typeface="Arial" panose="020b0604020202020204" pitchFamily="34" charset="0"/>
                </a:defRPr>
              </a:lvl4pPr>
              <a:lvl5pPr marL="2057400" indent="-228600">
                <a:spcAft>
                  <a:spcPct val="50000"/>
                </a:spcAft>
                <a:buSzTx/>
                <a:buChar char="•"/>
                <a:defRPr>
                  <a:solidFill>
                    <a:srgbClr val="FFFFFF"/>
                  </a:solidFill>
                  <a:latin typeface="Arial" panose="020b0604020202020204" pitchFamily="34" charset="0"/>
                </a:defRPr>
              </a:lvl5pPr>
              <a:lvl6pPr marL="2514600" indent="-228600" eaLnBrk="0" fontAlgn="base" hangingPunct="0">
                <a:spcBef>
                  <a:spcPct val="0"/>
                </a:spcBef>
                <a:spcAft>
                  <a:spcPct val="50000"/>
                </a:spcAft>
                <a:buSzTx/>
                <a:buChar char="•"/>
                <a:defRPr>
                  <a:solidFill>
                    <a:srgbClr val="FFFFFF"/>
                  </a:solidFill>
                  <a:latin typeface="Arial" panose="020b0604020202020204" pitchFamily="34" charset="0"/>
                </a:defRPr>
              </a:lvl6pPr>
              <a:lvl7pPr marL="2971800" indent="-228600" eaLnBrk="0" fontAlgn="base" hangingPunct="0">
                <a:spcBef>
                  <a:spcPct val="0"/>
                </a:spcBef>
                <a:spcAft>
                  <a:spcPct val="50000"/>
                </a:spcAft>
                <a:buSzTx/>
                <a:buChar char="•"/>
                <a:defRPr>
                  <a:solidFill>
                    <a:srgbClr val="FFFFFF"/>
                  </a:solidFill>
                  <a:latin typeface="Arial" panose="020b0604020202020204" pitchFamily="34" charset="0"/>
                </a:defRPr>
              </a:lvl7pPr>
              <a:lvl8pPr marL="3429000" indent="-228600" eaLnBrk="0" fontAlgn="base" hangingPunct="0">
                <a:spcBef>
                  <a:spcPct val="0"/>
                </a:spcBef>
                <a:spcAft>
                  <a:spcPct val="50000"/>
                </a:spcAft>
                <a:buSzTx/>
                <a:buChar char="•"/>
                <a:defRPr>
                  <a:solidFill>
                    <a:srgbClr val="FFFFFF"/>
                  </a:solidFill>
                  <a:latin typeface="Arial" panose="020b0604020202020204" pitchFamily="34" charset="0"/>
                </a:defRPr>
              </a:lvl8pPr>
              <a:lvl9pPr marL="3886200" indent="-228600" eaLnBrk="0" fontAlgn="base" hangingPunct="0">
                <a:spcBef>
                  <a:spcPct val="0"/>
                </a:spcBef>
                <a:spcAft>
                  <a:spcPct val="50000"/>
                </a:spcAft>
                <a:buSzTx/>
                <a:buChar char="•"/>
                <a:defRPr>
                  <a:solidFill>
                    <a:srgbClr val="FFFFFF"/>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ct val="0"/>
                </a:spcAft>
                <a:buClrTx/>
                <a:buSzTx/>
                <a:buFontTx/>
                <a:buNone/>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Post-Dilution</a:t>
              </a:r>
              <a:b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Substitution</a:t>
              </a:r>
            </a:p>
          </p:txBody>
        </p:sp>
        <p:sp>
          <p:nvSpPr>
            <p:cNvPr id="114" name="Text Box 21">
              <a:extLst>
                <a:ext uri="{FF2B5EF4-FFF2-40B4-BE49-F238E27FC236}">
                  <a16:creationId xmlns:a16="http://schemas.microsoft.com/office/drawing/2014/main" id="{B2A30666-63B3-49AD-B3EF-0F9804B554F9}"/>
                </a:ext>
              </a:extLst>
            </p:cNvPr>
            <p:cNvSpPr txBox="1">
              <a:spLocks noChangeArrowheads="1"/>
            </p:cNvSpPr>
            <p:nvPr/>
          </p:nvSpPr>
          <p:spPr bwMode="auto">
            <a:xfrm>
              <a:off x="2208" y="3590"/>
              <a:ext cx="1344"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Aft>
                  <a:spcPct val="50000"/>
                </a:spcAft>
                <a:buClr>
                  <a:srgbClr val="FAFD00"/>
                </a:buClr>
                <a:buSzPct val="150000"/>
                <a:buChar char="•"/>
                <a:defRPr sz="2200">
                  <a:solidFill>
                    <a:srgbClr val="FFFFFF"/>
                  </a:solidFill>
                  <a:latin typeface="Arial" panose="020b0604020202020204" pitchFamily="34" charset="0"/>
                </a:defRPr>
              </a:lvl1pPr>
              <a:lvl2pPr marL="742950" indent="-285750">
                <a:spcAft>
                  <a:spcPct val="50000"/>
                </a:spcAft>
                <a:buClr>
                  <a:srgbClr val="FAFD00"/>
                </a:buClr>
                <a:buSzTx/>
                <a:buChar char="–"/>
                <a:defRPr sz="2200">
                  <a:solidFill>
                    <a:srgbClr val="FFFFFF"/>
                  </a:solidFill>
                  <a:latin typeface="Arial" panose="020b0604020202020204" pitchFamily="34" charset="0"/>
                </a:defRPr>
              </a:lvl2pPr>
              <a:lvl3pPr marL="1143000" indent="-228600">
                <a:spcAft>
                  <a:spcPct val="50000"/>
                </a:spcAft>
                <a:buSzTx/>
                <a:buChar char="•"/>
                <a:defRPr sz="2000">
                  <a:solidFill>
                    <a:srgbClr val="FFFFFF"/>
                  </a:solidFill>
                  <a:latin typeface="Arial" panose="020b0604020202020204" pitchFamily="34" charset="0"/>
                </a:defRPr>
              </a:lvl3pPr>
              <a:lvl4pPr marL="1600200" indent="-228600">
                <a:spcAft>
                  <a:spcPct val="50000"/>
                </a:spcAft>
                <a:buSzTx/>
                <a:buChar char="–"/>
                <a:defRPr>
                  <a:solidFill>
                    <a:srgbClr val="FFFFFF"/>
                  </a:solidFill>
                  <a:latin typeface="Arial" panose="020b0604020202020204" pitchFamily="34" charset="0"/>
                </a:defRPr>
              </a:lvl4pPr>
              <a:lvl5pPr marL="2057400" indent="-228600">
                <a:spcAft>
                  <a:spcPct val="50000"/>
                </a:spcAft>
                <a:buSzTx/>
                <a:buChar char="•"/>
                <a:defRPr>
                  <a:solidFill>
                    <a:srgbClr val="FFFFFF"/>
                  </a:solidFill>
                  <a:latin typeface="Arial" panose="020b0604020202020204" pitchFamily="34" charset="0"/>
                </a:defRPr>
              </a:lvl5pPr>
              <a:lvl6pPr marL="2514600" indent="-228600" eaLnBrk="0" fontAlgn="base" hangingPunct="0">
                <a:spcBef>
                  <a:spcPct val="0"/>
                </a:spcBef>
                <a:spcAft>
                  <a:spcPct val="50000"/>
                </a:spcAft>
                <a:buSzTx/>
                <a:buChar char="•"/>
                <a:defRPr>
                  <a:solidFill>
                    <a:srgbClr val="FFFFFF"/>
                  </a:solidFill>
                  <a:latin typeface="Arial" panose="020b0604020202020204" pitchFamily="34" charset="0"/>
                </a:defRPr>
              </a:lvl6pPr>
              <a:lvl7pPr marL="2971800" indent="-228600" eaLnBrk="0" fontAlgn="base" hangingPunct="0">
                <a:spcBef>
                  <a:spcPct val="0"/>
                </a:spcBef>
                <a:spcAft>
                  <a:spcPct val="50000"/>
                </a:spcAft>
                <a:buSzTx/>
                <a:buChar char="•"/>
                <a:defRPr>
                  <a:solidFill>
                    <a:srgbClr val="FFFFFF"/>
                  </a:solidFill>
                  <a:latin typeface="Arial" panose="020b0604020202020204" pitchFamily="34" charset="0"/>
                </a:defRPr>
              </a:lvl7pPr>
              <a:lvl8pPr marL="3429000" indent="-228600" eaLnBrk="0" fontAlgn="base" hangingPunct="0">
                <a:spcBef>
                  <a:spcPct val="0"/>
                </a:spcBef>
                <a:spcAft>
                  <a:spcPct val="50000"/>
                </a:spcAft>
                <a:buSzTx/>
                <a:buChar char="•"/>
                <a:defRPr>
                  <a:solidFill>
                    <a:srgbClr val="FFFFFF"/>
                  </a:solidFill>
                  <a:latin typeface="Arial" panose="020b0604020202020204" pitchFamily="34" charset="0"/>
                </a:defRPr>
              </a:lvl8pPr>
              <a:lvl9pPr marL="3886200" indent="-228600" eaLnBrk="0" fontAlgn="base" hangingPunct="0">
                <a:spcBef>
                  <a:spcPct val="0"/>
                </a:spcBef>
                <a:spcAft>
                  <a:spcPct val="50000"/>
                </a:spcAft>
                <a:buSzTx/>
                <a:buChar char="•"/>
                <a:defRPr>
                  <a:solidFill>
                    <a:srgbClr val="FFFFFF"/>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ct val="0"/>
                </a:spcAft>
                <a:buClrTx/>
                <a:buSzTx/>
                <a:buFontTx/>
                <a:buNone/>
                <a:defRPr/>
              </a:pPr>
              <a:r>
                <a:rPr kumimoji="0" lang="en-US" altLang="en-US" sz="2000" b="0" i="0" u="none" strike="noStrike" kern="1200" cap="none" spc="0" normalizeH="0" baseline="0" noProof="0">
                  <a:ln>
                    <a:noFill/>
                  </a:ln>
                  <a:solidFill>
                    <a:prstClr val="black"/>
                  </a:solidFill>
                  <a:effectLst/>
                  <a:uLnTx/>
                  <a:uFillTx/>
                  <a:latin typeface="Arial" panose="020b0604020202020204" pitchFamily="34" charset="0"/>
                  <a:ea typeface="+mn-ea"/>
                  <a:cs typeface="+mn-cs"/>
                </a:rPr>
                <a:t>Hemodiafiltration</a:t>
              </a:r>
            </a:p>
          </p:txBody>
        </p:sp>
        <p:grpSp>
          <p:nvGrpSpPr>
            <p:cNvPr id="115" name="Group 22">
              <a:extLst>
                <a:ext uri="{FF2B5EF4-FFF2-40B4-BE49-F238E27FC236}">
                  <a16:creationId xmlns:a16="http://schemas.microsoft.com/office/drawing/2014/main" id="{5DEBB30A-893B-4801-8832-B743DF6CA662}"/>
                </a:ext>
              </a:extLst>
            </p:cNvPr>
            <p:cNvGrpSpPr/>
            <p:nvPr/>
          </p:nvGrpSpPr>
          <p:grpSpPr>
            <a:xfrm>
              <a:off x="4368" y="1345"/>
              <a:ext cx="480" cy="1584"/>
              <a:chOff x="2400" y="1344"/>
              <a:chExt cx="768" cy="1584"/>
            </a:xfrm>
          </p:grpSpPr>
          <p:sp>
            <p:nvSpPr>
              <p:cNvPr id="143" name="Rectangle 23">
                <a:extLst>
                  <a:ext uri="{FF2B5EF4-FFF2-40B4-BE49-F238E27FC236}">
                    <a16:creationId xmlns:a16="http://schemas.microsoft.com/office/drawing/2014/main" id="{41635F06-FAF0-4F66-AB4F-D56E308578BE}"/>
                  </a:ext>
                </a:extLst>
              </p:cNvPr>
              <p:cNvSpPr>
                <a:spLocks noChangeArrowheads="1"/>
              </p:cNvSpPr>
              <p:nvPr/>
            </p:nvSpPr>
            <p:spPr bwMode="auto">
              <a:xfrm>
                <a:off x="2400" y="1344"/>
                <a:ext cx="768" cy="1584"/>
              </a:xfrm>
              <a:prstGeom prst="rect">
                <a:avLst/>
              </a:prstGeom>
              <a:noFill/>
              <a:ln w="12700">
                <a:solidFill>
                  <a:schemeClr val="tx1"/>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Aft>
                    <a:spcPct val="50000"/>
                  </a:spcAft>
                  <a:buClr>
                    <a:srgbClr val="FAFD00"/>
                  </a:buClr>
                  <a:buSzPct val="150000"/>
                  <a:buChar char="•"/>
                  <a:defRPr sz="2200">
                    <a:solidFill>
                      <a:srgbClr val="FFFFFF"/>
                    </a:solidFill>
                    <a:latin typeface="Arial" panose="020b0604020202020204" pitchFamily="34" charset="0"/>
                  </a:defRPr>
                </a:lvl1pPr>
                <a:lvl2pPr marL="742950" indent="-285750">
                  <a:spcAft>
                    <a:spcPct val="50000"/>
                  </a:spcAft>
                  <a:buClr>
                    <a:srgbClr val="FAFD00"/>
                  </a:buClr>
                  <a:buSzTx/>
                  <a:buChar char="–"/>
                  <a:defRPr sz="2200">
                    <a:solidFill>
                      <a:srgbClr val="FFFFFF"/>
                    </a:solidFill>
                    <a:latin typeface="Arial" panose="020b0604020202020204" pitchFamily="34" charset="0"/>
                  </a:defRPr>
                </a:lvl2pPr>
                <a:lvl3pPr marL="1143000" indent="-228600">
                  <a:spcAft>
                    <a:spcPct val="50000"/>
                  </a:spcAft>
                  <a:buSzTx/>
                  <a:buChar char="•"/>
                  <a:defRPr sz="2000">
                    <a:solidFill>
                      <a:srgbClr val="FFFFFF"/>
                    </a:solidFill>
                    <a:latin typeface="Arial" panose="020b0604020202020204" pitchFamily="34" charset="0"/>
                  </a:defRPr>
                </a:lvl3pPr>
                <a:lvl4pPr marL="1600200" indent="-228600">
                  <a:spcAft>
                    <a:spcPct val="50000"/>
                  </a:spcAft>
                  <a:buSzTx/>
                  <a:buChar char="–"/>
                  <a:defRPr>
                    <a:solidFill>
                      <a:srgbClr val="FFFFFF"/>
                    </a:solidFill>
                    <a:latin typeface="Arial" panose="020b0604020202020204" pitchFamily="34" charset="0"/>
                  </a:defRPr>
                </a:lvl4pPr>
                <a:lvl5pPr marL="2057400" indent="-228600">
                  <a:spcAft>
                    <a:spcPct val="50000"/>
                  </a:spcAft>
                  <a:buSzTx/>
                  <a:buChar char="•"/>
                  <a:defRPr>
                    <a:solidFill>
                      <a:srgbClr val="FFFFFF"/>
                    </a:solidFill>
                    <a:latin typeface="Arial" panose="020b0604020202020204" pitchFamily="34" charset="0"/>
                  </a:defRPr>
                </a:lvl5pPr>
                <a:lvl6pPr marL="2514600" indent="-228600" eaLnBrk="0" fontAlgn="base" hangingPunct="0">
                  <a:spcBef>
                    <a:spcPct val="0"/>
                  </a:spcBef>
                  <a:spcAft>
                    <a:spcPct val="50000"/>
                  </a:spcAft>
                  <a:buSzTx/>
                  <a:buChar char="•"/>
                  <a:defRPr>
                    <a:solidFill>
                      <a:srgbClr val="FFFFFF"/>
                    </a:solidFill>
                    <a:latin typeface="Arial" panose="020b0604020202020204" pitchFamily="34" charset="0"/>
                  </a:defRPr>
                </a:lvl6pPr>
                <a:lvl7pPr marL="2971800" indent="-228600" eaLnBrk="0" fontAlgn="base" hangingPunct="0">
                  <a:spcBef>
                    <a:spcPct val="0"/>
                  </a:spcBef>
                  <a:spcAft>
                    <a:spcPct val="50000"/>
                  </a:spcAft>
                  <a:buSzTx/>
                  <a:buChar char="•"/>
                  <a:defRPr>
                    <a:solidFill>
                      <a:srgbClr val="FFFFFF"/>
                    </a:solidFill>
                    <a:latin typeface="Arial" panose="020b0604020202020204" pitchFamily="34" charset="0"/>
                  </a:defRPr>
                </a:lvl7pPr>
                <a:lvl8pPr marL="3429000" indent="-228600" eaLnBrk="0" fontAlgn="base" hangingPunct="0">
                  <a:spcBef>
                    <a:spcPct val="0"/>
                  </a:spcBef>
                  <a:spcAft>
                    <a:spcPct val="50000"/>
                  </a:spcAft>
                  <a:buSzTx/>
                  <a:buChar char="•"/>
                  <a:defRPr>
                    <a:solidFill>
                      <a:srgbClr val="FFFFFF"/>
                    </a:solidFill>
                    <a:latin typeface="Arial" panose="020b0604020202020204" pitchFamily="34" charset="0"/>
                  </a:defRPr>
                </a:lvl8pPr>
                <a:lvl9pPr marL="3886200" indent="-228600" eaLnBrk="0" fontAlgn="base" hangingPunct="0">
                  <a:spcBef>
                    <a:spcPct val="0"/>
                  </a:spcBef>
                  <a:spcAft>
                    <a:spcPct val="50000"/>
                  </a:spcAft>
                  <a:buSzTx/>
                  <a:buChar char="•"/>
                  <a:defRPr>
                    <a:solidFill>
                      <a:srgbClr val="FFFFFF"/>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44" name="Line 24">
                <a:extLst>
                  <a:ext uri="{FF2B5EF4-FFF2-40B4-BE49-F238E27FC236}">
                    <a16:creationId xmlns:a16="http://schemas.microsoft.com/office/drawing/2014/main" id="{95CC7CE6-6B07-48D8-9CAB-9ECFE9646E4F}"/>
                  </a:ext>
                </a:extLst>
              </p:cNvPr>
              <p:cNvSpPr>
                <a:spLocks noChangeShapeType="1"/>
              </p:cNvSpPr>
              <p:nvPr/>
            </p:nvSpPr>
            <p:spPr bwMode="auto">
              <a:xfrm flipH="1">
                <a:off x="2784" y="1344"/>
                <a:ext cx="0" cy="1536"/>
              </a:xfrm>
              <a:prstGeom prst="line">
                <a:avLst/>
              </a:prstGeom>
              <a:noFill/>
              <a:ln w="12700">
                <a:solidFill>
                  <a:schemeClr val="tx1"/>
                </a:solidFill>
                <a:prstDash val="dash"/>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6" name="Group 25">
              <a:extLst>
                <a:ext uri="{FF2B5EF4-FFF2-40B4-BE49-F238E27FC236}">
                  <a16:creationId xmlns:a16="http://schemas.microsoft.com/office/drawing/2014/main" id="{20200B9C-4E32-4626-A8A8-7229E0C68559}"/>
                </a:ext>
              </a:extLst>
            </p:cNvPr>
            <p:cNvGrpSpPr/>
            <p:nvPr/>
          </p:nvGrpSpPr>
          <p:grpSpPr>
            <a:xfrm>
              <a:off x="4704" y="961"/>
              <a:ext cx="432" cy="384"/>
              <a:chOff x="2976" y="960"/>
              <a:chExt cx="432" cy="384"/>
            </a:xfrm>
          </p:grpSpPr>
          <p:sp>
            <p:nvSpPr>
              <p:cNvPr id="141" name="Line 26">
                <a:extLst>
                  <a:ext uri="{FF2B5EF4-FFF2-40B4-BE49-F238E27FC236}">
                    <a16:creationId xmlns:a16="http://schemas.microsoft.com/office/drawing/2014/main" id="{D69250E8-3F51-4358-AF98-AF3ADF3E82BB}"/>
                  </a:ext>
                </a:extLst>
              </p:cNvPr>
              <p:cNvSpPr>
                <a:spLocks noChangeShapeType="1"/>
              </p:cNvSpPr>
              <p:nvPr/>
            </p:nvSpPr>
            <p:spPr bwMode="auto">
              <a:xfrm flipH="1">
                <a:off x="2976" y="960"/>
                <a:ext cx="0" cy="384"/>
              </a:xfrm>
              <a:prstGeom prst="line">
                <a:avLst/>
              </a:prstGeom>
              <a:noFill/>
              <a:ln w="12700">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2" name="Line 27">
                <a:extLst>
                  <a:ext uri="{FF2B5EF4-FFF2-40B4-BE49-F238E27FC236}">
                    <a16:creationId xmlns:a16="http://schemas.microsoft.com/office/drawing/2014/main" id="{80408B69-1F8A-452E-9DE8-332575636FAC}"/>
                  </a:ext>
                </a:extLst>
              </p:cNvPr>
              <p:cNvSpPr>
                <a:spLocks noChangeShapeType="1"/>
              </p:cNvSpPr>
              <p:nvPr/>
            </p:nvSpPr>
            <p:spPr bwMode="auto">
              <a:xfrm>
                <a:off x="2976" y="960"/>
                <a:ext cx="432" cy="0"/>
              </a:xfrm>
              <a:prstGeom prst="line">
                <a:avLst/>
              </a:prstGeom>
              <a:noFill/>
              <a:ln w="12700">
                <a:solidFill>
                  <a:srgbClr val="FFFFFF"/>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7" name="Line 28">
              <a:extLst>
                <a:ext uri="{FF2B5EF4-FFF2-40B4-BE49-F238E27FC236}">
                  <a16:creationId xmlns:a16="http://schemas.microsoft.com/office/drawing/2014/main" id="{D0F45162-1422-42E1-9D77-0D7EDE235A87}"/>
                </a:ext>
              </a:extLst>
            </p:cNvPr>
            <p:cNvSpPr>
              <a:spLocks noChangeShapeType="1"/>
            </p:cNvSpPr>
            <p:nvPr/>
          </p:nvSpPr>
          <p:spPr bwMode="auto">
            <a:xfrm rot="16200000" flipH="1" flipV="1">
              <a:off x="4176" y="1297"/>
              <a:ext cx="0" cy="384"/>
            </a:xfrm>
            <a:prstGeom prst="line">
              <a:avLst/>
            </a:prstGeom>
            <a:noFill/>
            <a:ln w="12700">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8" name="Line 29">
              <a:extLst>
                <a:ext uri="{FF2B5EF4-FFF2-40B4-BE49-F238E27FC236}">
                  <a16:creationId xmlns:a16="http://schemas.microsoft.com/office/drawing/2014/main" id="{1B5CCED3-3157-44E7-9047-3FB5F259D351}"/>
                </a:ext>
              </a:extLst>
            </p:cNvPr>
            <p:cNvSpPr>
              <a:spLocks noChangeShapeType="1"/>
            </p:cNvSpPr>
            <p:nvPr/>
          </p:nvSpPr>
          <p:spPr bwMode="auto">
            <a:xfrm rot="5400000" flipH="1" flipV="1">
              <a:off x="4176" y="2593"/>
              <a:ext cx="0" cy="384"/>
            </a:xfrm>
            <a:prstGeom prst="line">
              <a:avLst/>
            </a:prstGeom>
            <a:noFill/>
            <a:ln w="12700">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19" name="Group 30">
              <a:extLst>
                <a:ext uri="{FF2B5EF4-FFF2-40B4-BE49-F238E27FC236}">
                  <a16:creationId xmlns:a16="http://schemas.microsoft.com/office/drawing/2014/main" id="{BBCFDBF8-C6D4-45D6-AF88-1733E44C1993}"/>
                </a:ext>
              </a:extLst>
            </p:cNvPr>
            <p:cNvGrpSpPr/>
            <p:nvPr/>
          </p:nvGrpSpPr>
          <p:grpSpPr>
            <a:xfrm>
              <a:off x="4704" y="2928"/>
              <a:ext cx="384" cy="432"/>
              <a:chOff x="3071" y="2927"/>
              <a:chExt cx="384" cy="432"/>
            </a:xfrm>
          </p:grpSpPr>
          <p:sp>
            <p:nvSpPr>
              <p:cNvPr id="139" name="Line 31">
                <a:extLst>
                  <a:ext uri="{FF2B5EF4-FFF2-40B4-BE49-F238E27FC236}">
                    <a16:creationId xmlns:a16="http://schemas.microsoft.com/office/drawing/2014/main" id="{757EC8E8-8965-489F-844E-17D86ECEDD64}"/>
                  </a:ext>
                </a:extLst>
              </p:cNvPr>
              <p:cNvSpPr>
                <a:spLocks noChangeShapeType="1"/>
              </p:cNvSpPr>
              <p:nvPr/>
            </p:nvSpPr>
            <p:spPr bwMode="auto">
              <a:xfrm rot="-5400000" flipH="1">
                <a:off x="3263" y="3167"/>
                <a:ext cx="0" cy="384"/>
              </a:xfrm>
              <a:prstGeom prst="line">
                <a:avLst/>
              </a:prstGeom>
              <a:noFill/>
              <a:ln w="12700">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0" name="Line 32">
                <a:extLst>
                  <a:ext uri="{FF2B5EF4-FFF2-40B4-BE49-F238E27FC236}">
                    <a16:creationId xmlns:a16="http://schemas.microsoft.com/office/drawing/2014/main" id="{C823418B-4DB7-4A1E-9121-0F17521B16C1}"/>
                  </a:ext>
                </a:extLst>
              </p:cNvPr>
              <p:cNvSpPr>
                <a:spLocks noChangeShapeType="1"/>
              </p:cNvSpPr>
              <p:nvPr/>
            </p:nvSpPr>
            <p:spPr bwMode="auto">
              <a:xfrm rot="-5400000">
                <a:off x="2855" y="3143"/>
                <a:ext cx="432" cy="0"/>
              </a:xfrm>
              <a:prstGeom prst="line">
                <a:avLst/>
              </a:prstGeom>
              <a:noFill/>
              <a:ln w="127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0" name="Text Box 33">
              <a:extLst>
                <a:ext uri="{FF2B5EF4-FFF2-40B4-BE49-F238E27FC236}">
                  <a16:creationId xmlns:a16="http://schemas.microsoft.com/office/drawing/2014/main" id="{B7DCF60E-5358-477D-9A66-D4AA8C6D9BB1}"/>
                </a:ext>
              </a:extLst>
            </p:cNvPr>
            <p:cNvSpPr txBox="1">
              <a:spLocks noChangeArrowheads="1"/>
            </p:cNvSpPr>
            <p:nvPr/>
          </p:nvSpPr>
          <p:spPr bwMode="auto">
            <a:xfrm>
              <a:off x="3504" y="2506"/>
              <a:ext cx="864" cy="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Aft>
                  <a:spcPct val="50000"/>
                </a:spcAft>
                <a:buClr>
                  <a:srgbClr val="FAFD00"/>
                </a:buClr>
                <a:buSzPct val="150000"/>
                <a:buChar char="•"/>
                <a:defRPr sz="2200">
                  <a:solidFill>
                    <a:srgbClr val="FFFFFF"/>
                  </a:solidFill>
                  <a:latin typeface="Arial" panose="020b0604020202020204" pitchFamily="34" charset="0"/>
                </a:defRPr>
              </a:lvl1pPr>
              <a:lvl2pPr marL="742950" indent="-285750">
                <a:spcAft>
                  <a:spcPct val="50000"/>
                </a:spcAft>
                <a:buClr>
                  <a:srgbClr val="FAFD00"/>
                </a:buClr>
                <a:buSzTx/>
                <a:buChar char="–"/>
                <a:defRPr sz="2200">
                  <a:solidFill>
                    <a:srgbClr val="FFFFFF"/>
                  </a:solidFill>
                  <a:latin typeface="Arial" panose="020b0604020202020204" pitchFamily="34" charset="0"/>
                </a:defRPr>
              </a:lvl2pPr>
              <a:lvl3pPr marL="1143000" indent="-228600">
                <a:spcAft>
                  <a:spcPct val="50000"/>
                </a:spcAft>
                <a:buSzTx/>
                <a:buChar char="•"/>
                <a:defRPr sz="2000">
                  <a:solidFill>
                    <a:srgbClr val="FFFFFF"/>
                  </a:solidFill>
                  <a:latin typeface="Arial" panose="020b0604020202020204" pitchFamily="34" charset="0"/>
                </a:defRPr>
              </a:lvl3pPr>
              <a:lvl4pPr marL="1600200" indent="-228600">
                <a:spcAft>
                  <a:spcPct val="50000"/>
                </a:spcAft>
                <a:buSzTx/>
                <a:buChar char="–"/>
                <a:defRPr>
                  <a:solidFill>
                    <a:srgbClr val="FFFFFF"/>
                  </a:solidFill>
                  <a:latin typeface="Arial" panose="020b0604020202020204" pitchFamily="34" charset="0"/>
                </a:defRPr>
              </a:lvl4pPr>
              <a:lvl5pPr marL="2057400" indent="-228600">
                <a:spcAft>
                  <a:spcPct val="50000"/>
                </a:spcAft>
                <a:buSzTx/>
                <a:buChar char="•"/>
                <a:defRPr>
                  <a:solidFill>
                    <a:srgbClr val="FFFFFF"/>
                  </a:solidFill>
                  <a:latin typeface="Arial" panose="020b0604020202020204" pitchFamily="34" charset="0"/>
                </a:defRPr>
              </a:lvl5pPr>
              <a:lvl6pPr marL="2514600" indent="-228600" eaLnBrk="0" fontAlgn="base" hangingPunct="0">
                <a:spcBef>
                  <a:spcPct val="0"/>
                </a:spcBef>
                <a:spcAft>
                  <a:spcPct val="50000"/>
                </a:spcAft>
                <a:buSzTx/>
                <a:buChar char="•"/>
                <a:defRPr>
                  <a:solidFill>
                    <a:srgbClr val="FFFFFF"/>
                  </a:solidFill>
                  <a:latin typeface="Arial" panose="020b0604020202020204" pitchFamily="34" charset="0"/>
                </a:defRPr>
              </a:lvl6pPr>
              <a:lvl7pPr marL="2971800" indent="-228600" eaLnBrk="0" fontAlgn="base" hangingPunct="0">
                <a:spcBef>
                  <a:spcPct val="0"/>
                </a:spcBef>
                <a:spcAft>
                  <a:spcPct val="50000"/>
                </a:spcAft>
                <a:buSzTx/>
                <a:buChar char="•"/>
                <a:defRPr>
                  <a:solidFill>
                    <a:srgbClr val="FFFFFF"/>
                  </a:solidFill>
                  <a:latin typeface="Arial" panose="020b0604020202020204" pitchFamily="34" charset="0"/>
                </a:defRPr>
              </a:lvl7pPr>
              <a:lvl8pPr marL="3429000" indent="-228600" eaLnBrk="0" fontAlgn="base" hangingPunct="0">
                <a:spcBef>
                  <a:spcPct val="0"/>
                </a:spcBef>
                <a:spcAft>
                  <a:spcPct val="50000"/>
                </a:spcAft>
                <a:buSzTx/>
                <a:buChar char="•"/>
                <a:defRPr>
                  <a:solidFill>
                    <a:srgbClr val="FFFFFF"/>
                  </a:solidFill>
                  <a:latin typeface="Arial" panose="020b0604020202020204" pitchFamily="34" charset="0"/>
                </a:defRPr>
              </a:lvl8pPr>
              <a:lvl9pPr marL="3886200" indent="-228600" eaLnBrk="0" fontAlgn="base" hangingPunct="0">
                <a:spcBef>
                  <a:spcPct val="0"/>
                </a:spcBef>
                <a:spcAft>
                  <a:spcPct val="50000"/>
                </a:spcAft>
                <a:buSzTx/>
                <a:buChar char="•"/>
                <a:defRPr>
                  <a:solidFill>
                    <a:srgbClr val="FFFFFF"/>
                  </a:solidFill>
                  <a:latin typeface="Arial" panose="020b0604020202020204" pitchFamily="34" charset="0"/>
                </a:defRPr>
              </a:lvl9pPr>
            </a:lstStyle>
            <a:p>
              <a:pPr marL="0" marR="0" lvl="0" indent="0" algn="r" defTabSz="914400" rtl="0" eaLnBrk="1" fontAlgn="auto" latinLnBrk="0" hangingPunct="1">
                <a:lnSpc>
                  <a:spcPct val="100000"/>
                </a:lnSpc>
                <a:spcBef>
                  <a:spcPct val="50000"/>
                </a:spcBef>
                <a:spcAft>
                  <a:spcPct val="0"/>
                </a:spcAft>
                <a:buClrTx/>
                <a:buSzTx/>
                <a:buFontTx/>
                <a:buNone/>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Dialysate</a:t>
              </a:r>
            </a:p>
          </p:txBody>
        </p:sp>
        <p:sp>
          <p:nvSpPr>
            <p:cNvPr id="121" name="Text Box 34">
              <a:extLst>
                <a:ext uri="{FF2B5EF4-FFF2-40B4-BE49-F238E27FC236}">
                  <a16:creationId xmlns:a16="http://schemas.microsoft.com/office/drawing/2014/main" id="{437EB90B-5422-4477-8513-CE6C1E9623FE}"/>
                </a:ext>
              </a:extLst>
            </p:cNvPr>
            <p:cNvSpPr txBox="1">
              <a:spLocks noChangeArrowheads="1"/>
            </p:cNvSpPr>
            <p:nvPr/>
          </p:nvSpPr>
          <p:spPr bwMode="auto">
            <a:xfrm>
              <a:off x="4752" y="960"/>
              <a:ext cx="528" cy="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Aft>
                  <a:spcPct val="50000"/>
                </a:spcAft>
                <a:buClr>
                  <a:srgbClr val="FAFD00"/>
                </a:buClr>
                <a:buSzPct val="150000"/>
                <a:buChar char="•"/>
                <a:defRPr sz="2200">
                  <a:solidFill>
                    <a:srgbClr val="FFFFFF"/>
                  </a:solidFill>
                  <a:latin typeface="Arial" panose="020b0604020202020204" pitchFamily="34" charset="0"/>
                </a:defRPr>
              </a:lvl1pPr>
              <a:lvl2pPr marL="742950" indent="-285750">
                <a:spcAft>
                  <a:spcPct val="50000"/>
                </a:spcAft>
                <a:buClr>
                  <a:srgbClr val="FAFD00"/>
                </a:buClr>
                <a:buSzTx/>
                <a:buChar char="–"/>
                <a:defRPr sz="2200">
                  <a:solidFill>
                    <a:srgbClr val="FFFFFF"/>
                  </a:solidFill>
                  <a:latin typeface="Arial" panose="020b0604020202020204" pitchFamily="34" charset="0"/>
                </a:defRPr>
              </a:lvl2pPr>
              <a:lvl3pPr marL="1143000" indent="-228600">
                <a:spcAft>
                  <a:spcPct val="50000"/>
                </a:spcAft>
                <a:buSzTx/>
                <a:buChar char="•"/>
                <a:defRPr sz="2000">
                  <a:solidFill>
                    <a:srgbClr val="FFFFFF"/>
                  </a:solidFill>
                  <a:latin typeface="Arial" panose="020b0604020202020204" pitchFamily="34" charset="0"/>
                </a:defRPr>
              </a:lvl3pPr>
              <a:lvl4pPr marL="1600200" indent="-228600">
                <a:spcAft>
                  <a:spcPct val="50000"/>
                </a:spcAft>
                <a:buSzTx/>
                <a:buChar char="–"/>
                <a:defRPr>
                  <a:solidFill>
                    <a:srgbClr val="FFFFFF"/>
                  </a:solidFill>
                  <a:latin typeface="Arial" panose="020b0604020202020204" pitchFamily="34" charset="0"/>
                </a:defRPr>
              </a:lvl4pPr>
              <a:lvl5pPr marL="2057400" indent="-228600">
                <a:spcAft>
                  <a:spcPct val="50000"/>
                </a:spcAft>
                <a:buSzTx/>
                <a:buChar char="•"/>
                <a:defRPr>
                  <a:solidFill>
                    <a:srgbClr val="FFFFFF"/>
                  </a:solidFill>
                  <a:latin typeface="Arial" panose="020b0604020202020204" pitchFamily="34" charset="0"/>
                </a:defRPr>
              </a:lvl5pPr>
              <a:lvl6pPr marL="2514600" indent="-228600" eaLnBrk="0" fontAlgn="base" hangingPunct="0">
                <a:spcBef>
                  <a:spcPct val="0"/>
                </a:spcBef>
                <a:spcAft>
                  <a:spcPct val="50000"/>
                </a:spcAft>
                <a:buSzTx/>
                <a:buChar char="•"/>
                <a:defRPr>
                  <a:solidFill>
                    <a:srgbClr val="FFFFFF"/>
                  </a:solidFill>
                  <a:latin typeface="Arial" panose="020b0604020202020204" pitchFamily="34" charset="0"/>
                </a:defRPr>
              </a:lvl6pPr>
              <a:lvl7pPr marL="2971800" indent="-228600" eaLnBrk="0" fontAlgn="base" hangingPunct="0">
                <a:spcBef>
                  <a:spcPct val="0"/>
                </a:spcBef>
                <a:spcAft>
                  <a:spcPct val="50000"/>
                </a:spcAft>
                <a:buSzTx/>
                <a:buChar char="•"/>
                <a:defRPr>
                  <a:solidFill>
                    <a:srgbClr val="FFFFFF"/>
                  </a:solidFill>
                  <a:latin typeface="Arial" panose="020b0604020202020204" pitchFamily="34" charset="0"/>
                </a:defRPr>
              </a:lvl7pPr>
              <a:lvl8pPr marL="3429000" indent="-228600" eaLnBrk="0" fontAlgn="base" hangingPunct="0">
                <a:spcBef>
                  <a:spcPct val="0"/>
                </a:spcBef>
                <a:spcAft>
                  <a:spcPct val="50000"/>
                </a:spcAft>
                <a:buSzTx/>
                <a:buChar char="•"/>
                <a:defRPr>
                  <a:solidFill>
                    <a:srgbClr val="FFFFFF"/>
                  </a:solidFill>
                  <a:latin typeface="Arial" panose="020b0604020202020204" pitchFamily="34" charset="0"/>
                </a:defRPr>
              </a:lvl8pPr>
              <a:lvl9pPr marL="3886200" indent="-228600" eaLnBrk="0" fontAlgn="base" hangingPunct="0">
                <a:spcBef>
                  <a:spcPct val="0"/>
                </a:spcBef>
                <a:spcAft>
                  <a:spcPct val="50000"/>
                </a:spcAft>
                <a:buSzTx/>
                <a:buChar char="•"/>
                <a:defRPr>
                  <a:solidFill>
                    <a:srgbClr val="FFFFFF"/>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ct val="0"/>
                </a:spcAft>
                <a:buClrTx/>
                <a:buSzTx/>
                <a:buFontTx/>
                <a:buNone/>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Blood</a:t>
              </a:r>
            </a:p>
          </p:txBody>
        </p:sp>
        <p:sp>
          <p:nvSpPr>
            <p:cNvPr id="122" name="Text Box 35">
              <a:extLst>
                <a:ext uri="{FF2B5EF4-FFF2-40B4-BE49-F238E27FC236}">
                  <a16:creationId xmlns:a16="http://schemas.microsoft.com/office/drawing/2014/main" id="{3F2701DB-6E2A-4DF2-BAE2-BF28BC3006B9}"/>
                </a:ext>
              </a:extLst>
            </p:cNvPr>
            <p:cNvSpPr txBox="1">
              <a:spLocks noChangeArrowheads="1"/>
            </p:cNvSpPr>
            <p:nvPr/>
          </p:nvSpPr>
          <p:spPr bwMode="auto">
            <a:xfrm>
              <a:off x="3984" y="3590"/>
              <a:ext cx="1344"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Aft>
                  <a:spcPct val="50000"/>
                </a:spcAft>
                <a:buClr>
                  <a:srgbClr val="FAFD00"/>
                </a:buClr>
                <a:buSzPct val="150000"/>
                <a:buChar char="•"/>
                <a:defRPr sz="2200">
                  <a:solidFill>
                    <a:srgbClr val="FFFFFF"/>
                  </a:solidFill>
                  <a:latin typeface="Arial" panose="020b0604020202020204" pitchFamily="34" charset="0"/>
                </a:defRPr>
              </a:lvl1pPr>
              <a:lvl2pPr marL="742950" indent="-285750">
                <a:spcAft>
                  <a:spcPct val="50000"/>
                </a:spcAft>
                <a:buClr>
                  <a:srgbClr val="FAFD00"/>
                </a:buClr>
                <a:buSzTx/>
                <a:buChar char="–"/>
                <a:defRPr sz="2200">
                  <a:solidFill>
                    <a:srgbClr val="FFFFFF"/>
                  </a:solidFill>
                  <a:latin typeface="Arial" panose="020b0604020202020204" pitchFamily="34" charset="0"/>
                </a:defRPr>
              </a:lvl2pPr>
              <a:lvl3pPr marL="1143000" indent="-228600">
                <a:spcAft>
                  <a:spcPct val="50000"/>
                </a:spcAft>
                <a:buSzTx/>
                <a:buChar char="•"/>
                <a:defRPr sz="2000">
                  <a:solidFill>
                    <a:srgbClr val="FFFFFF"/>
                  </a:solidFill>
                  <a:latin typeface="Arial" panose="020b0604020202020204" pitchFamily="34" charset="0"/>
                </a:defRPr>
              </a:lvl3pPr>
              <a:lvl4pPr marL="1600200" indent="-228600">
                <a:spcAft>
                  <a:spcPct val="50000"/>
                </a:spcAft>
                <a:buSzTx/>
                <a:buChar char="–"/>
                <a:defRPr>
                  <a:solidFill>
                    <a:srgbClr val="FFFFFF"/>
                  </a:solidFill>
                  <a:latin typeface="Arial" panose="020b0604020202020204" pitchFamily="34" charset="0"/>
                </a:defRPr>
              </a:lvl4pPr>
              <a:lvl5pPr marL="2057400" indent="-228600">
                <a:spcAft>
                  <a:spcPct val="50000"/>
                </a:spcAft>
                <a:buSzTx/>
                <a:buChar char="•"/>
                <a:defRPr>
                  <a:solidFill>
                    <a:srgbClr val="FFFFFF"/>
                  </a:solidFill>
                  <a:latin typeface="Arial" panose="020b0604020202020204" pitchFamily="34" charset="0"/>
                </a:defRPr>
              </a:lvl5pPr>
              <a:lvl6pPr marL="2514600" indent="-228600" eaLnBrk="0" fontAlgn="base" hangingPunct="0">
                <a:spcBef>
                  <a:spcPct val="0"/>
                </a:spcBef>
                <a:spcAft>
                  <a:spcPct val="50000"/>
                </a:spcAft>
                <a:buSzTx/>
                <a:buChar char="•"/>
                <a:defRPr>
                  <a:solidFill>
                    <a:srgbClr val="FFFFFF"/>
                  </a:solidFill>
                  <a:latin typeface="Arial" panose="020b0604020202020204" pitchFamily="34" charset="0"/>
                </a:defRPr>
              </a:lvl6pPr>
              <a:lvl7pPr marL="2971800" indent="-228600" eaLnBrk="0" fontAlgn="base" hangingPunct="0">
                <a:spcBef>
                  <a:spcPct val="0"/>
                </a:spcBef>
                <a:spcAft>
                  <a:spcPct val="50000"/>
                </a:spcAft>
                <a:buSzTx/>
                <a:buChar char="•"/>
                <a:defRPr>
                  <a:solidFill>
                    <a:srgbClr val="FFFFFF"/>
                  </a:solidFill>
                  <a:latin typeface="Arial" panose="020b0604020202020204" pitchFamily="34" charset="0"/>
                </a:defRPr>
              </a:lvl7pPr>
              <a:lvl8pPr marL="3429000" indent="-228600" eaLnBrk="0" fontAlgn="base" hangingPunct="0">
                <a:spcBef>
                  <a:spcPct val="0"/>
                </a:spcBef>
                <a:spcAft>
                  <a:spcPct val="50000"/>
                </a:spcAft>
                <a:buSzTx/>
                <a:buChar char="•"/>
                <a:defRPr>
                  <a:solidFill>
                    <a:srgbClr val="FFFFFF"/>
                  </a:solidFill>
                  <a:latin typeface="Arial" panose="020b0604020202020204" pitchFamily="34" charset="0"/>
                </a:defRPr>
              </a:lvl8pPr>
              <a:lvl9pPr marL="3886200" indent="-228600" eaLnBrk="0" fontAlgn="base" hangingPunct="0">
                <a:spcBef>
                  <a:spcPct val="0"/>
                </a:spcBef>
                <a:spcAft>
                  <a:spcPct val="50000"/>
                </a:spcAft>
                <a:buSzTx/>
                <a:buChar char="•"/>
                <a:defRPr>
                  <a:solidFill>
                    <a:srgbClr val="FFFFFF"/>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ct val="0"/>
                </a:spcAft>
                <a:buClrTx/>
                <a:buSzTx/>
                <a:buFontTx/>
                <a:buNone/>
                <a:defRPr/>
              </a:pPr>
              <a:r>
                <a:rPr kumimoji="0" lang="en-US" altLang="en-US" sz="2000" b="0" i="0" u="none" strike="noStrike" kern="1200" cap="none" spc="0" normalizeH="0" baseline="0" noProof="0">
                  <a:ln>
                    <a:noFill/>
                  </a:ln>
                  <a:solidFill>
                    <a:prstClr val="black"/>
                  </a:solidFill>
                  <a:effectLst/>
                  <a:uLnTx/>
                  <a:uFillTx/>
                  <a:latin typeface="Arial" panose="020b0604020202020204" pitchFamily="34" charset="0"/>
                  <a:ea typeface="+mn-ea"/>
                  <a:cs typeface="+mn-cs"/>
                </a:rPr>
                <a:t>Hemodialysis</a:t>
              </a:r>
            </a:p>
          </p:txBody>
        </p:sp>
        <p:grpSp>
          <p:nvGrpSpPr>
            <p:cNvPr id="123" name="Group 36">
              <a:extLst>
                <a:ext uri="{FF2B5EF4-FFF2-40B4-BE49-F238E27FC236}">
                  <a16:creationId xmlns:a16="http://schemas.microsoft.com/office/drawing/2014/main" id="{4B327026-0396-4F71-9399-058149C9EE82}"/>
                </a:ext>
              </a:extLst>
            </p:cNvPr>
            <p:cNvGrpSpPr/>
            <p:nvPr/>
          </p:nvGrpSpPr>
          <p:grpSpPr>
            <a:xfrm>
              <a:off x="768" y="1344"/>
              <a:ext cx="480" cy="1584"/>
              <a:chOff x="2400" y="1344"/>
              <a:chExt cx="768" cy="1584"/>
            </a:xfrm>
          </p:grpSpPr>
          <p:sp>
            <p:nvSpPr>
              <p:cNvPr id="137" name="Rectangle 37">
                <a:extLst>
                  <a:ext uri="{FF2B5EF4-FFF2-40B4-BE49-F238E27FC236}">
                    <a16:creationId xmlns:a16="http://schemas.microsoft.com/office/drawing/2014/main" id="{584C41C2-4B00-49E7-BCAC-824D32FA9124}"/>
                  </a:ext>
                </a:extLst>
              </p:cNvPr>
              <p:cNvSpPr>
                <a:spLocks noChangeArrowheads="1"/>
              </p:cNvSpPr>
              <p:nvPr/>
            </p:nvSpPr>
            <p:spPr bwMode="auto">
              <a:xfrm>
                <a:off x="2400" y="1344"/>
                <a:ext cx="768" cy="1584"/>
              </a:xfrm>
              <a:prstGeom prst="rect">
                <a:avLst/>
              </a:prstGeom>
              <a:noFill/>
              <a:ln w="12700">
                <a:solidFill>
                  <a:schemeClr val="tx1"/>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Aft>
                    <a:spcPct val="50000"/>
                  </a:spcAft>
                  <a:buClr>
                    <a:srgbClr val="FAFD00"/>
                  </a:buClr>
                  <a:buSzPct val="150000"/>
                  <a:buChar char="•"/>
                  <a:defRPr sz="2200">
                    <a:solidFill>
                      <a:srgbClr val="FFFFFF"/>
                    </a:solidFill>
                    <a:latin typeface="Arial" panose="020b0604020202020204" pitchFamily="34" charset="0"/>
                  </a:defRPr>
                </a:lvl1pPr>
                <a:lvl2pPr marL="742950" indent="-285750">
                  <a:spcAft>
                    <a:spcPct val="50000"/>
                  </a:spcAft>
                  <a:buClr>
                    <a:srgbClr val="FAFD00"/>
                  </a:buClr>
                  <a:buSzTx/>
                  <a:buChar char="–"/>
                  <a:defRPr sz="2200">
                    <a:solidFill>
                      <a:srgbClr val="FFFFFF"/>
                    </a:solidFill>
                    <a:latin typeface="Arial" panose="020b0604020202020204" pitchFamily="34" charset="0"/>
                  </a:defRPr>
                </a:lvl2pPr>
                <a:lvl3pPr marL="1143000" indent="-228600">
                  <a:spcAft>
                    <a:spcPct val="50000"/>
                  </a:spcAft>
                  <a:buSzTx/>
                  <a:buChar char="•"/>
                  <a:defRPr sz="2000">
                    <a:solidFill>
                      <a:srgbClr val="FFFFFF"/>
                    </a:solidFill>
                    <a:latin typeface="Arial" panose="020b0604020202020204" pitchFamily="34" charset="0"/>
                  </a:defRPr>
                </a:lvl3pPr>
                <a:lvl4pPr marL="1600200" indent="-228600">
                  <a:spcAft>
                    <a:spcPct val="50000"/>
                  </a:spcAft>
                  <a:buSzTx/>
                  <a:buChar char="–"/>
                  <a:defRPr>
                    <a:solidFill>
                      <a:srgbClr val="FFFFFF"/>
                    </a:solidFill>
                    <a:latin typeface="Arial" panose="020b0604020202020204" pitchFamily="34" charset="0"/>
                  </a:defRPr>
                </a:lvl4pPr>
                <a:lvl5pPr marL="2057400" indent="-228600">
                  <a:spcAft>
                    <a:spcPct val="50000"/>
                  </a:spcAft>
                  <a:buSzTx/>
                  <a:buChar char="•"/>
                  <a:defRPr>
                    <a:solidFill>
                      <a:srgbClr val="FFFFFF"/>
                    </a:solidFill>
                    <a:latin typeface="Arial" panose="020b0604020202020204" pitchFamily="34" charset="0"/>
                  </a:defRPr>
                </a:lvl5pPr>
                <a:lvl6pPr marL="2514600" indent="-228600" eaLnBrk="0" fontAlgn="base" hangingPunct="0">
                  <a:spcBef>
                    <a:spcPct val="0"/>
                  </a:spcBef>
                  <a:spcAft>
                    <a:spcPct val="50000"/>
                  </a:spcAft>
                  <a:buSzTx/>
                  <a:buChar char="•"/>
                  <a:defRPr>
                    <a:solidFill>
                      <a:srgbClr val="FFFFFF"/>
                    </a:solidFill>
                    <a:latin typeface="Arial" panose="020b0604020202020204" pitchFamily="34" charset="0"/>
                  </a:defRPr>
                </a:lvl6pPr>
                <a:lvl7pPr marL="2971800" indent="-228600" eaLnBrk="0" fontAlgn="base" hangingPunct="0">
                  <a:spcBef>
                    <a:spcPct val="0"/>
                  </a:spcBef>
                  <a:spcAft>
                    <a:spcPct val="50000"/>
                  </a:spcAft>
                  <a:buSzTx/>
                  <a:buChar char="•"/>
                  <a:defRPr>
                    <a:solidFill>
                      <a:srgbClr val="FFFFFF"/>
                    </a:solidFill>
                    <a:latin typeface="Arial" panose="020b0604020202020204" pitchFamily="34" charset="0"/>
                  </a:defRPr>
                </a:lvl7pPr>
                <a:lvl8pPr marL="3429000" indent="-228600" eaLnBrk="0" fontAlgn="base" hangingPunct="0">
                  <a:spcBef>
                    <a:spcPct val="0"/>
                  </a:spcBef>
                  <a:spcAft>
                    <a:spcPct val="50000"/>
                  </a:spcAft>
                  <a:buSzTx/>
                  <a:buChar char="•"/>
                  <a:defRPr>
                    <a:solidFill>
                      <a:srgbClr val="FFFFFF"/>
                    </a:solidFill>
                    <a:latin typeface="Arial" panose="020b0604020202020204" pitchFamily="34" charset="0"/>
                  </a:defRPr>
                </a:lvl8pPr>
                <a:lvl9pPr marL="3886200" indent="-228600" eaLnBrk="0" fontAlgn="base" hangingPunct="0">
                  <a:spcBef>
                    <a:spcPct val="0"/>
                  </a:spcBef>
                  <a:spcAft>
                    <a:spcPct val="50000"/>
                  </a:spcAft>
                  <a:buSzTx/>
                  <a:buChar char="•"/>
                  <a:defRPr>
                    <a:solidFill>
                      <a:srgbClr val="FFFFFF"/>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38" name="Line 38">
                <a:extLst>
                  <a:ext uri="{FF2B5EF4-FFF2-40B4-BE49-F238E27FC236}">
                    <a16:creationId xmlns:a16="http://schemas.microsoft.com/office/drawing/2014/main" id="{0C669B5F-A94A-4693-98B8-EC751A86146C}"/>
                  </a:ext>
                </a:extLst>
              </p:cNvPr>
              <p:cNvSpPr>
                <a:spLocks noChangeShapeType="1"/>
              </p:cNvSpPr>
              <p:nvPr/>
            </p:nvSpPr>
            <p:spPr bwMode="auto">
              <a:xfrm flipH="1">
                <a:off x="2784" y="1344"/>
                <a:ext cx="0" cy="1536"/>
              </a:xfrm>
              <a:prstGeom prst="line">
                <a:avLst/>
              </a:prstGeom>
              <a:noFill/>
              <a:ln w="12700">
                <a:solidFill>
                  <a:schemeClr val="tx1"/>
                </a:solidFill>
                <a:prstDash val="dash"/>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4" name="Group 39">
              <a:extLst>
                <a:ext uri="{FF2B5EF4-FFF2-40B4-BE49-F238E27FC236}">
                  <a16:creationId xmlns:a16="http://schemas.microsoft.com/office/drawing/2014/main" id="{CBE6E12B-CF1A-4AEC-AB7D-5C89DED07003}"/>
                </a:ext>
              </a:extLst>
            </p:cNvPr>
            <p:cNvGrpSpPr/>
            <p:nvPr/>
          </p:nvGrpSpPr>
          <p:grpSpPr>
            <a:xfrm>
              <a:off x="1104" y="960"/>
              <a:ext cx="432" cy="384"/>
              <a:chOff x="2976" y="960"/>
              <a:chExt cx="432" cy="384"/>
            </a:xfrm>
          </p:grpSpPr>
          <p:sp>
            <p:nvSpPr>
              <p:cNvPr id="135" name="Line 40">
                <a:extLst>
                  <a:ext uri="{FF2B5EF4-FFF2-40B4-BE49-F238E27FC236}">
                    <a16:creationId xmlns:a16="http://schemas.microsoft.com/office/drawing/2014/main" id="{CCECA29D-DD76-4D43-A3EA-FA9375003E07}"/>
                  </a:ext>
                </a:extLst>
              </p:cNvPr>
              <p:cNvSpPr>
                <a:spLocks noChangeShapeType="1"/>
              </p:cNvSpPr>
              <p:nvPr/>
            </p:nvSpPr>
            <p:spPr bwMode="auto">
              <a:xfrm flipH="1">
                <a:off x="2976" y="960"/>
                <a:ext cx="0" cy="384"/>
              </a:xfrm>
              <a:prstGeom prst="line">
                <a:avLst/>
              </a:prstGeom>
              <a:noFill/>
              <a:ln w="12700">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6" name="Line 41">
                <a:extLst>
                  <a:ext uri="{FF2B5EF4-FFF2-40B4-BE49-F238E27FC236}">
                    <a16:creationId xmlns:a16="http://schemas.microsoft.com/office/drawing/2014/main" id="{3213AD0E-C4CD-46E8-8358-5DD7608569F3}"/>
                  </a:ext>
                </a:extLst>
              </p:cNvPr>
              <p:cNvSpPr>
                <a:spLocks noChangeShapeType="1"/>
              </p:cNvSpPr>
              <p:nvPr/>
            </p:nvSpPr>
            <p:spPr bwMode="auto">
              <a:xfrm>
                <a:off x="2976" y="960"/>
                <a:ext cx="432" cy="0"/>
              </a:xfrm>
              <a:prstGeom prst="line">
                <a:avLst/>
              </a:prstGeom>
              <a:noFill/>
              <a:ln w="127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5" name="Line 42">
              <a:extLst>
                <a:ext uri="{FF2B5EF4-FFF2-40B4-BE49-F238E27FC236}">
                  <a16:creationId xmlns:a16="http://schemas.microsoft.com/office/drawing/2014/main" id="{C1064004-E3E8-440F-A299-8FF14C77030B}"/>
                </a:ext>
              </a:extLst>
            </p:cNvPr>
            <p:cNvSpPr>
              <a:spLocks noChangeShapeType="1"/>
            </p:cNvSpPr>
            <p:nvPr/>
          </p:nvSpPr>
          <p:spPr bwMode="auto">
            <a:xfrm rot="16200000" flipH="1" flipV="1">
              <a:off x="576" y="1296"/>
              <a:ext cx="0" cy="384"/>
            </a:xfrm>
            <a:prstGeom prst="line">
              <a:avLst/>
            </a:prstGeom>
            <a:noFill/>
            <a:ln w="12700">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26" name="Group 43">
              <a:extLst>
                <a:ext uri="{FF2B5EF4-FFF2-40B4-BE49-F238E27FC236}">
                  <a16:creationId xmlns:a16="http://schemas.microsoft.com/office/drawing/2014/main" id="{0598578A-737D-4465-A9B3-71F16964E0F7}"/>
                </a:ext>
              </a:extLst>
            </p:cNvPr>
            <p:cNvGrpSpPr/>
            <p:nvPr/>
          </p:nvGrpSpPr>
          <p:grpSpPr>
            <a:xfrm>
              <a:off x="1104" y="2927"/>
              <a:ext cx="384" cy="432"/>
              <a:chOff x="3071" y="2927"/>
              <a:chExt cx="384" cy="432"/>
            </a:xfrm>
          </p:grpSpPr>
          <p:sp>
            <p:nvSpPr>
              <p:cNvPr id="133" name="Line 44">
                <a:extLst>
                  <a:ext uri="{FF2B5EF4-FFF2-40B4-BE49-F238E27FC236}">
                    <a16:creationId xmlns:a16="http://schemas.microsoft.com/office/drawing/2014/main" id="{C9C8470D-37F6-48C7-8E0E-12D6C1B19BFF}"/>
                  </a:ext>
                </a:extLst>
              </p:cNvPr>
              <p:cNvSpPr>
                <a:spLocks noChangeShapeType="1"/>
              </p:cNvSpPr>
              <p:nvPr/>
            </p:nvSpPr>
            <p:spPr bwMode="auto">
              <a:xfrm rot="-5400000" flipH="1">
                <a:off x="3263" y="3167"/>
                <a:ext cx="0" cy="384"/>
              </a:xfrm>
              <a:prstGeom prst="line">
                <a:avLst/>
              </a:prstGeom>
              <a:noFill/>
              <a:ln w="12700">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4" name="Line 45">
                <a:extLst>
                  <a:ext uri="{FF2B5EF4-FFF2-40B4-BE49-F238E27FC236}">
                    <a16:creationId xmlns:a16="http://schemas.microsoft.com/office/drawing/2014/main" id="{60A1A693-6709-4883-BD4A-FBA41101C5BE}"/>
                  </a:ext>
                </a:extLst>
              </p:cNvPr>
              <p:cNvSpPr>
                <a:spLocks noChangeShapeType="1"/>
              </p:cNvSpPr>
              <p:nvPr/>
            </p:nvSpPr>
            <p:spPr bwMode="auto">
              <a:xfrm rot="-5400000">
                <a:off x="2855" y="3143"/>
                <a:ext cx="432" cy="0"/>
              </a:xfrm>
              <a:prstGeom prst="line">
                <a:avLst/>
              </a:prstGeom>
              <a:noFill/>
              <a:ln w="127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7" name="Line 46">
              <a:extLst>
                <a:ext uri="{FF2B5EF4-FFF2-40B4-BE49-F238E27FC236}">
                  <a16:creationId xmlns:a16="http://schemas.microsoft.com/office/drawing/2014/main" id="{2104F4E8-7E45-4708-AA8C-E2B7D9F77749}"/>
                </a:ext>
              </a:extLst>
            </p:cNvPr>
            <p:cNvSpPr>
              <a:spLocks noChangeShapeType="1"/>
            </p:cNvSpPr>
            <p:nvPr/>
          </p:nvSpPr>
          <p:spPr bwMode="auto">
            <a:xfrm rot="10800000" flipH="1" flipV="1">
              <a:off x="1369" y="2928"/>
              <a:ext cx="0" cy="432"/>
            </a:xfrm>
            <a:prstGeom prst="line">
              <a:avLst/>
            </a:prstGeom>
            <a:noFill/>
            <a:ln w="12700">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8" name="Text Box 47">
              <a:extLst>
                <a:ext uri="{FF2B5EF4-FFF2-40B4-BE49-F238E27FC236}">
                  <a16:creationId xmlns:a16="http://schemas.microsoft.com/office/drawing/2014/main" id="{549AD255-501F-4305-B26C-8DD4DF4BA760}"/>
                </a:ext>
              </a:extLst>
            </p:cNvPr>
            <p:cNvSpPr txBox="1">
              <a:spLocks noChangeArrowheads="1"/>
            </p:cNvSpPr>
            <p:nvPr/>
          </p:nvSpPr>
          <p:spPr bwMode="auto">
            <a:xfrm>
              <a:off x="1417" y="960"/>
              <a:ext cx="1104" cy="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Aft>
                  <a:spcPct val="50000"/>
                </a:spcAft>
                <a:buClr>
                  <a:srgbClr val="FAFD00"/>
                </a:buClr>
                <a:buSzPct val="150000"/>
                <a:buChar char="•"/>
                <a:defRPr sz="2200">
                  <a:solidFill>
                    <a:srgbClr val="FFFFFF"/>
                  </a:solidFill>
                  <a:latin typeface="Arial" panose="020b0604020202020204" pitchFamily="34" charset="0"/>
                </a:defRPr>
              </a:lvl1pPr>
              <a:lvl2pPr marL="742950" indent="-285750">
                <a:spcAft>
                  <a:spcPct val="50000"/>
                </a:spcAft>
                <a:buClr>
                  <a:srgbClr val="FAFD00"/>
                </a:buClr>
                <a:buSzTx/>
                <a:buChar char="–"/>
                <a:defRPr sz="2200">
                  <a:solidFill>
                    <a:srgbClr val="FFFFFF"/>
                  </a:solidFill>
                  <a:latin typeface="Arial" panose="020b0604020202020204" pitchFamily="34" charset="0"/>
                </a:defRPr>
              </a:lvl2pPr>
              <a:lvl3pPr marL="1143000" indent="-228600">
                <a:spcAft>
                  <a:spcPct val="50000"/>
                </a:spcAft>
                <a:buSzTx/>
                <a:buChar char="•"/>
                <a:defRPr sz="2000">
                  <a:solidFill>
                    <a:srgbClr val="FFFFFF"/>
                  </a:solidFill>
                  <a:latin typeface="Arial" panose="020b0604020202020204" pitchFamily="34" charset="0"/>
                </a:defRPr>
              </a:lvl3pPr>
              <a:lvl4pPr marL="1600200" indent="-228600">
                <a:spcAft>
                  <a:spcPct val="50000"/>
                </a:spcAft>
                <a:buSzTx/>
                <a:buChar char="–"/>
                <a:defRPr>
                  <a:solidFill>
                    <a:srgbClr val="FFFFFF"/>
                  </a:solidFill>
                  <a:latin typeface="Arial" panose="020b0604020202020204" pitchFamily="34" charset="0"/>
                </a:defRPr>
              </a:lvl4pPr>
              <a:lvl5pPr marL="2057400" indent="-228600">
                <a:spcAft>
                  <a:spcPct val="50000"/>
                </a:spcAft>
                <a:buSzTx/>
                <a:buChar char="•"/>
                <a:defRPr>
                  <a:solidFill>
                    <a:srgbClr val="FFFFFF"/>
                  </a:solidFill>
                  <a:latin typeface="Arial" panose="020b0604020202020204" pitchFamily="34" charset="0"/>
                </a:defRPr>
              </a:lvl5pPr>
              <a:lvl6pPr marL="2514600" indent="-228600" eaLnBrk="0" fontAlgn="base" hangingPunct="0">
                <a:spcBef>
                  <a:spcPct val="0"/>
                </a:spcBef>
                <a:spcAft>
                  <a:spcPct val="50000"/>
                </a:spcAft>
                <a:buSzTx/>
                <a:buChar char="•"/>
                <a:defRPr>
                  <a:solidFill>
                    <a:srgbClr val="FFFFFF"/>
                  </a:solidFill>
                  <a:latin typeface="Arial" panose="020b0604020202020204" pitchFamily="34" charset="0"/>
                </a:defRPr>
              </a:lvl6pPr>
              <a:lvl7pPr marL="2971800" indent="-228600" eaLnBrk="0" fontAlgn="base" hangingPunct="0">
                <a:spcBef>
                  <a:spcPct val="0"/>
                </a:spcBef>
                <a:spcAft>
                  <a:spcPct val="50000"/>
                </a:spcAft>
                <a:buSzTx/>
                <a:buChar char="•"/>
                <a:defRPr>
                  <a:solidFill>
                    <a:srgbClr val="FFFFFF"/>
                  </a:solidFill>
                  <a:latin typeface="Arial" panose="020b0604020202020204" pitchFamily="34" charset="0"/>
                </a:defRPr>
              </a:lvl7pPr>
              <a:lvl8pPr marL="3429000" indent="-228600" eaLnBrk="0" fontAlgn="base" hangingPunct="0">
                <a:spcBef>
                  <a:spcPct val="0"/>
                </a:spcBef>
                <a:spcAft>
                  <a:spcPct val="50000"/>
                </a:spcAft>
                <a:buSzTx/>
                <a:buChar char="•"/>
                <a:defRPr>
                  <a:solidFill>
                    <a:srgbClr val="FFFFFF"/>
                  </a:solidFill>
                  <a:latin typeface="Arial" panose="020b0604020202020204" pitchFamily="34" charset="0"/>
                </a:defRPr>
              </a:lvl8pPr>
              <a:lvl9pPr marL="3886200" indent="-228600" eaLnBrk="0" fontAlgn="base" hangingPunct="0">
                <a:spcBef>
                  <a:spcPct val="0"/>
                </a:spcBef>
                <a:spcAft>
                  <a:spcPct val="50000"/>
                </a:spcAft>
                <a:buSzTx/>
                <a:buChar char="•"/>
                <a:defRPr>
                  <a:solidFill>
                    <a:srgbClr val="FFFFFF"/>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ct val="0"/>
                </a:spcAft>
                <a:buClrTx/>
                <a:buSzTx/>
                <a:buFontTx/>
                <a:buNone/>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Pre-Dilution</a:t>
              </a:r>
              <a:b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Substitution</a:t>
              </a:r>
            </a:p>
          </p:txBody>
        </p:sp>
        <p:sp>
          <p:nvSpPr>
            <p:cNvPr id="129" name="Text Box 48">
              <a:extLst>
                <a:ext uri="{FF2B5EF4-FFF2-40B4-BE49-F238E27FC236}">
                  <a16:creationId xmlns:a16="http://schemas.microsoft.com/office/drawing/2014/main" id="{05E83D58-CCDC-418B-9597-947E420546C7}"/>
                </a:ext>
              </a:extLst>
            </p:cNvPr>
            <p:cNvSpPr txBox="1">
              <a:spLocks noChangeArrowheads="1"/>
            </p:cNvSpPr>
            <p:nvPr/>
          </p:nvSpPr>
          <p:spPr bwMode="auto">
            <a:xfrm>
              <a:off x="144" y="1497"/>
              <a:ext cx="624" cy="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Aft>
                  <a:spcPct val="50000"/>
                </a:spcAft>
                <a:buClr>
                  <a:srgbClr val="FAFD00"/>
                </a:buClr>
                <a:buSzPct val="150000"/>
                <a:buChar char="•"/>
                <a:defRPr sz="2200">
                  <a:solidFill>
                    <a:srgbClr val="FFFFFF"/>
                  </a:solidFill>
                  <a:latin typeface="Arial" panose="020b0604020202020204" pitchFamily="34" charset="0"/>
                </a:defRPr>
              </a:lvl1pPr>
              <a:lvl2pPr marL="742950" indent="-285750">
                <a:spcAft>
                  <a:spcPct val="50000"/>
                </a:spcAft>
                <a:buClr>
                  <a:srgbClr val="FAFD00"/>
                </a:buClr>
                <a:buSzTx/>
                <a:buChar char="–"/>
                <a:defRPr sz="2200">
                  <a:solidFill>
                    <a:srgbClr val="FFFFFF"/>
                  </a:solidFill>
                  <a:latin typeface="Arial" panose="020b0604020202020204" pitchFamily="34" charset="0"/>
                </a:defRPr>
              </a:lvl2pPr>
              <a:lvl3pPr marL="1143000" indent="-228600">
                <a:spcAft>
                  <a:spcPct val="50000"/>
                </a:spcAft>
                <a:buSzTx/>
                <a:buChar char="•"/>
                <a:defRPr sz="2000">
                  <a:solidFill>
                    <a:srgbClr val="FFFFFF"/>
                  </a:solidFill>
                  <a:latin typeface="Arial" panose="020b0604020202020204" pitchFamily="34" charset="0"/>
                </a:defRPr>
              </a:lvl3pPr>
              <a:lvl4pPr marL="1600200" indent="-228600">
                <a:spcAft>
                  <a:spcPct val="50000"/>
                </a:spcAft>
                <a:buSzTx/>
                <a:buChar char="–"/>
                <a:defRPr>
                  <a:solidFill>
                    <a:srgbClr val="FFFFFF"/>
                  </a:solidFill>
                  <a:latin typeface="Arial" panose="020b0604020202020204" pitchFamily="34" charset="0"/>
                </a:defRPr>
              </a:lvl4pPr>
              <a:lvl5pPr marL="2057400" indent="-228600">
                <a:spcAft>
                  <a:spcPct val="50000"/>
                </a:spcAft>
                <a:buSzTx/>
                <a:buChar char="•"/>
                <a:defRPr>
                  <a:solidFill>
                    <a:srgbClr val="FFFFFF"/>
                  </a:solidFill>
                  <a:latin typeface="Arial" panose="020b0604020202020204" pitchFamily="34" charset="0"/>
                </a:defRPr>
              </a:lvl5pPr>
              <a:lvl6pPr marL="2514600" indent="-228600" eaLnBrk="0" fontAlgn="base" hangingPunct="0">
                <a:spcBef>
                  <a:spcPct val="0"/>
                </a:spcBef>
                <a:spcAft>
                  <a:spcPct val="50000"/>
                </a:spcAft>
                <a:buSzTx/>
                <a:buChar char="•"/>
                <a:defRPr>
                  <a:solidFill>
                    <a:srgbClr val="FFFFFF"/>
                  </a:solidFill>
                  <a:latin typeface="Arial" panose="020b0604020202020204" pitchFamily="34" charset="0"/>
                </a:defRPr>
              </a:lvl6pPr>
              <a:lvl7pPr marL="2971800" indent="-228600" eaLnBrk="0" fontAlgn="base" hangingPunct="0">
                <a:spcBef>
                  <a:spcPct val="0"/>
                </a:spcBef>
                <a:spcAft>
                  <a:spcPct val="50000"/>
                </a:spcAft>
                <a:buSzTx/>
                <a:buChar char="•"/>
                <a:defRPr>
                  <a:solidFill>
                    <a:srgbClr val="FFFFFF"/>
                  </a:solidFill>
                  <a:latin typeface="Arial" panose="020b0604020202020204" pitchFamily="34" charset="0"/>
                </a:defRPr>
              </a:lvl7pPr>
              <a:lvl8pPr marL="3429000" indent="-228600" eaLnBrk="0" fontAlgn="base" hangingPunct="0">
                <a:spcBef>
                  <a:spcPct val="0"/>
                </a:spcBef>
                <a:spcAft>
                  <a:spcPct val="50000"/>
                </a:spcAft>
                <a:buSzTx/>
                <a:buChar char="•"/>
                <a:defRPr>
                  <a:solidFill>
                    <a:srgbClr val="FFFFFF"/>
                  </a:solidFill>
                  <a:latin typeface="Arial" panose="020b0604020202020204" pitchFamily="34" charset="0"/>
                </a:defRPr>
              </a:lvl8pPr>
              <a:lvl9pPr marL="3886200" indent="-228600" eaLnBrk="0" fontAlgn="base" hangingPunct="0">
                <a:spcBef>
                  <a:spcPct val="0"/>
                </a:spcBef>
                <a:spcAft>
                  <a:spcPct val="50000"/>
                </a:spcAft>
                <a:buSzTx/>
                <a:buChar char="•"/>
                <a:defRPr>
                  <a:solidFill>
                    <a:srgbClr val="FFFFFF"/>
                  </a:solidFill>
                  <a:latin typeface="Arial" panose="020b0604020202020204" pitchFamily="34" charset="0"/>
                </a:defRPr>
              </a:lvl9pPr>
            </a:lstStyle>
            <a:p>
              <a:pPr marL="0" marR="0" lvl="0" indent="0" algn="r" defTabSz="914400" rtl="0" eaLnBrk="1" fontAlgn="auto" latinLnBrk="0" hangingPunct="1">
                <a:lnSpc>
                  <a:spcPct val="100000"/>
                </a:lnSpc>
                <a:spcBef>
                  <a:spcPct val="50000"/>
                </a:spcBef>
                <a:spcAft>
                  <a:spcPct val="0"/>
                </a:spcAft>
                <a:buClrTx/>
                <a:buSzTx/>
                <a:buFontTx/>
                <a:buNone/>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Filtrate</a:t>
              </a:r>
            </a:p>
          </p:txBody>
        </p:sp>
        <p:sp>
          <p:nvSpPr>
            <p:cNvPr id="130" name="Text Box 49">
              <a:extLst>
                <a:ext uri="{FF2B5EF4-FFF2-40B4-BE49-F238E27FC236}">
                  <a16:creationId xmlns:a16="http://schemas.microsoft.com/office/drawing/2014/main" id="{1B7C3BE8-FB0C-4473-AF9B-D0FD58FA8BEF}"/>
                </a:ext>
              </a:extLst>
            </p:cNvPr>
            <p:cNvSpPr txBox="1">
              <a:spLocks noChangeArrowheads="1"/>
            </p:cNvSpPr>
            <p:nvPr/>
          </p:nvSpPr>
          <p:spPr bwMode="auto">
            <a:xfrm>
              <a:off x="1417" y="2908"/>
              <a:ext cx="1104" cy="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Aft>
                  <a:spcPct val="50000"/>
                </a:spcAft>
                <a:buClr>
                  <a:srgbClr val="FAFD00"/>
                </a:buClr>
                <a:buSzPct val="150000"/>
                <a:buChar char="•"/>
                <a:defRPr sz="2200">
                  <a:solidFill>
                    <a:srgbClr val="FFFFFF"/>
                  </a:solidFill>
                  <a:latin typeface="Arial" panose="020b0604020202020204" pitchFamily="34" charset="0"/>
                </a:defRPr>
              </a:lvl1pPr>
              <a:lvl2pPr marL="742950" indent="-285750">
                <a:spcAft>
                  <a:spcPct val="50000"/>
                </a:spcAft>
                <a:buClr>
                  <a:srgbClr val="FAFD00"/>
                </a:buClr>
                <a:buSzTx/>
                <a:buChar char="–"/>
                <a:defRPr sz="2200">
                  <a:solidFill>
                    <a:srgbClr val="FFFFFF"/>
                  </a:solidFill>
                  <a:latin typeface="Arial" panose="020b0604020202020204" pitchFamily="34" charset="0"/>
                </a:defRPr>
              </a:lvl2pPr>
              <a:lvl3pPr marL="1143000" indent="-228600">
                <a:spcAft>
                  <a:spcPct val="50000"/>
                </a:spcAft>
                <a:buSzTx/>
                <a:buChar char="•"/>
                <a:defRPr sz="2000">
                  <a:solidFill>
                    <a:srgbClr val="FFFFFF"/>
                  </a:solidFill>
                  <a:latin typeface="Arial" panose="020b0604020202020204" pitchFamily="34" charset="0"/>
                </a:defRPr>
              </a:lvl3pPr>
              <a:lvl4pPr marL="1600200" indent="-228600">
                <a:spcAft>
                  <a:spcPct val="50000"/>
                </a:spcAft>
                <a:buSzTx/>
                <a:buChar char="–"/>
                <a:defRPr>
                  <a:solidFill>
                    <a:srgbClr val="FFFFFF"/>
                  </a:solidFill>
                  <a:latin typeface="Arial" panose="020b0604020202020204" pitchFamily="34" charset="0"/>
                </a:defRPr>
              </a:lvl4pPr>
              <a:lvl5pPr marL="2057400" indent="-228600">
                <a:spcAft>
                  <a:spcPct val="50000"/>
                </a:spcAft>
                <a:buSzTx/>
                <a:buChar char="•"/>
                <a:defRPr>
                  <a:solidFill>
                    <a:srgbClr val="FFFFFF"/>
                  </a:solidFill>
                  <a:latin typeface="Arial" panose="020b0604020202020204" pitchFamily="34" charset="0"/>
                </a:defRPr>
              </a:lvl5pPr>
              <a:lvl6pPr marL="2514600" indent="-228600" eaLnBrk="0" fontAlgn="base" hangingPunct="0">
                <a:spcBef>
                  <a:spcPct val="0"/>
                </a:spcBef>
                <a:spcAft>
                  <a:spcPct val="50000"/>
                </a:spcAft>
                <a:buSzTx/>
                <a:buChar char="•"/>
                <a:defRPr>
                  <a:solidFill>
                    <a:srgbClr val="FFFFFF"/>
                  </a:solidFill>
                  <a:latin typeface="Arial" panose="020b0604020202020204" pitchFamily="34" charset="0"/>
                </a:defRPr>
              </a:lvl6pPr>
              <a:lvl7pPr marL="2971800" indent="-228600" eaLnBrk="0" fontAlgn="base" hangingPunct="0">
                <a:spcBef>
                  <a:spcPct val="0"/>
                </a:spcBef>
                <a:spcAft>
                  <a:spcPct val="50000"/>
                </a:spcAft>
                <a:buSzTx/>
                <a:buChar char="•"/>
                <a:defRPr>
                  <a:solidFill>
                    <a:srgbClr val="FFFFFF"/>
                  </a:solidFill>
                  <a:latin typeface="Arial" panose="020b0604020202020204" pitchFamily="34" charset="0"/>
                </a:defRPr>
              </a:lvl7pPr>
              <a:lvl8pPr marL="3429000" indent="-228600" eaLnBrk="0" fontAlgn="base" hangingPunct="0">
                <a:spcBef>
                  <a:spcPct val="0"/>
                </a:spcBef>
                <a:spcAft>
                  <a:spcPct val="50000"/>
                </a:spcAft>
                <a:buSzTx/>
                <a:buChar char="•"/>
                <a:defRPr>
                  <a:solidFill>
                    <a:srgbClr val="FFFFFF"/>
                  </a:solidFill>
                  <a:latin typeface="Arial" panose="020b0604020202020204" pitchFamily="34" charset="0"/>
                </a:defRPr>
              </a:lvl8pPr>
              <a:lvl9pPr marL="3886200" indent="-228600" eaLnBrk="0" fontAlgn="base" hangingPunct="0">
                <a:spcBef>
                  <a:spcPct val="0"/>
                </a:spcBef>
                <a:spcAft>
                  <a:spcPct val="50000"/>
                </a:spcAft>
                <a:buSzTx/>
                <a:buChar char="•"/>
                <a:defRPr>
                  <a:solidFill>
                    <a:srgbClr val="FFFFFF"/>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ct val="0"/>
                </a:spcAft>
                <a:buClrTx/>
                <a:buSzTx/>
                <a:buFontTx/>
                <a:buNone/>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Post-Dilution</a:t>
              </a:r>
              <a:b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Substitution</a:t>
              </a:r>
            </a:p>
          </p:txBody>
        </p:sp>
        <p:sp>
          <p:nvSpPr>
            <p:cNvPr id="131" name="Text Box 50">
              <a:extLst>
                <a:ext uri="{FF2B5EF4-FFF2-40B4-BE49-F238E27FC236}">
                  <a16:creationId xmlns:a16="http://schemas.microsoft.com/office/drawing/2014/main" id="{5FFFCF67-81E5-4B22-8005-F25C6014E789}"/>
                </a:ext>
              </a:extLst>
            </p:cNvPr>
            <p:cNvSpPr txBox="1">
              <a:spLocks noChangeArrowheads="1"/>
            </p:cNvSpPr>
            <p:nvPr/>
          </p:nvSpPr>
          <p:spPr bwMode="auto">
            <a:xfrm>
              <a:off x="432" y="3590"/>
              <a:ext cx="1344"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Aft>
                  <a:spcPct val="50000"/>
                </a:spcAft>
                <a:buClr>
                  <a:srgbClr val="FAFD00"/>
                </a:buClr>
                <a:buSzPct val="150000"/>
                <a:buChar char="•"/>
                <a:defRPr sz="2200">
                  <a:solidFill>
                    <a:srgbClr val="FFFFFF"/>
                  </a:solidFill>
                  <a:latin typeface="Arial" panose="020b0604020202020204" pitchFamily="34" charset="0"/>
                </a:defRPr>
              </a:lvl1pPr>
              <a:lvl2pPr marL="742950" indent="-285750">
                <a:spcAft>
                  <a:spcPct val="50000"/>
                </a:spcAft>
                <a:buClr>
                  <a:srgbClr val="FAFD00"/>
                </a:buClr>
                <a:buSzTx/>
                <a:buChar char="–"/>
                <a:defRPr sz="2200">
                  <a:solidFill>
                    <a:srgbClr val="FFFFFF"/>
                  </a:solidFill>
                  <a:latin typeface="Arial" panose="020b0604020202020204" pitchFamily="34" charset="0"/>
                </a:defRPr>
              </a:lvl2pPr>
              <a:lvl3pPr marL="1143000" indent="-228600">
                <a:spcAft>
                  <a:spcPct val="50000"/>
                </a:spcAft>
                <a:buSzTx/>
                <a:buChar char="•"/>
                <a:defRPr sz="2000">
                  <a:solidFill>
                    <a:srgbClr val="FFFFFF"/>
                  </a:solidFill>
                  <a:latin typeface="Arial" panose="020b0604020202020204" pitchFamily="34" charset="0"/>
                </a:defRPr>
              </a:lvl3pPr>
              <a:lvl4pPr marL="1600200" indent="-228600">
                <a:spcAft>
                  <a:spcPct val="50000"/>
                </a:spcAft>
                <a:buSzTx/>
                <a:buChar char="–"/>
                <a:defRPr>
                  <a:solidFill>
                    <a:srgbClr val="FFFFFF"/>
                  </a:solidFill>
                  <a:latin typeface="Arial" panose="020b0604020202020204" pitchFamily="34" charset="0"/>
                </a:defRPr>
              </a:lvl4pPr>
              <a:lvl5pPr marL="2057400" indent="-228600">
                <a:spcAft>
                  <a:spcPct val="50000"/>
                </a:spcAft>
                <a:buSzTx/>
                <a:buChar char="•"/>
                <a:defRPr>
                  <a:solidFill>
                    <a:srgbClr val="FFFFFF"/>
                  </a:solidFill>
                  <a:latin typeface="Arial" panose="020b0604020202020204" pitchFamily="34" charset="0"/>
                </a:defRPr>
              </a:lvl5pPr>
              <a:lvl6pPr marL="2514600" indent="-228600" eaLnBrk="0" fontAlgn="base" hangingPunct="0">
                <a:spcBef>
                  <a:spcPct val="0"/>
                </a:spcBef>
                <a:spcAft>
                  <a:spcPct val="50000"/>
                </a:spcAft>
                <a:buSzTx/>
                <a:buChar char="•"/>
                <a:defRPr>
                  <a:solidFill>
                    <a:srgbClr val="FFFFFF"/>
                  </a:solidFill>
                  <a:latin typeface="Arial" panose="020b0604020202020204" pitchFamily="34" charset="0"/>
                </a:defRPr>
              </a:lvl6pPr>
              <a:lvl7pPr marL="2971800" indent="-228600" eaLnBrk="0" fontAlgn="base" hangingPunct="0">
                <a:spcBef>
                  <a:spcPct val="0"/>
                </a:spcBef>
                <a:spcAft>
                  <a:spcPct val="50000"/>
                </a:spcAft>
                <a:buSzTx/>
                <a:buChar char="•"/>
                <a:defRPr>
                  <a:solidFill>
                    <a:srgbClr val="FFFFFF"/>
                  </a:solidFill>
                  <a:latin typeface="Arial" panose="020b0604020202020204" pitchFamily="34" charset="0"/>
                </a:defRPr>
              </a:lvl7pPr>
              <a:lvl8pPr marL="3429000" indent="-228600" eaLnBrk="0" fontAlgn="base" hangingPunct="0">
                <a:spcBef>
                  <a:spcPct val="0"/>
                </a:spcBef>
                <a:spcAft>
                  <a:spcPct val="50000"/>
                </a:spcAft>
                <a:buSzTx/>
                <a:buChar char="•"/>
                <a:defRPr>
                  <a:solidFill>
                    <a:srgbClr val="FFFFFF"/>
                  </a:solidFill>
                  <a:latin typeface="Arial" panose="020b0604020202020204" pitchFamily="34" charset="0"/>
                </a:defRPr>
              </a:lvl8pPr>
              <a:lvl9pPr marL="3886200" indent="-228600" eaLnBrk="0" fontAlgn="base" hangingPunct="0">
                <a:spcBef>
                  <a:spcPct val="0"/>
                </a:spcBef>
                <a:spcAft>
                  <a:spcPct val="50000"/>
                </a:spcAft>
                <a:buSzTx/>
                <a:buChar char="•"/>
                <a:defRPr>
                  <a:solidFill>
                    <a:srgbClr val="FFFFFF"/>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ct val="0"/>
                </a:spcAft>
                <a:buClrTx/>
                <a:buSzTx/>
                <a:buFontTx/>
                <a:buNone/>
                <a:defRPr/>
              </a:pPr>
              <a:r>
                <a:rPr kumimoji="0" lang="en-US" altLang="en-US" sz="2000" b="0" i="0" u="none" strike="noStrike" kern="1200" cap="none" spc="0" normalizeH="0" baseline="0" noProof="0">
                  <a:ln>
                    <a:noFill/>
                  </a:ln>
                  <a:solidFill>
                    <a:prstClr val="black"/>
                  </a:solidFill>
                  <a:effectLst/>
                  <a:uLnTx/>
                  <a:uFillTx/>
                  <a:latin typeface="Arial" panose="020b0604020202020204" pitchFamily="34" charset="0"/>
                  <a:ea typeface="+mn-ea"/>
                  <a:cs typeface="+mn-cs"/>
                </a:rPr>
                <a:t>Hemofiltration</a:t>
              </a:r>
            </a:p>
          </p:txBody>
        </p:sp>
        <p:sp>
          <p:nvSpPr>
            <p:cNvPr id="132" name="Line 51">
              <a:extLst>
                <a:ext uri="{FF2B5EF4-FFF2-40B4-BE49-F238E27FC236}">
                  <a16:creationId xmlns:a16="http://schemas.microsoft.com/office/drawing/2014/main" id="{A49B3508-7572-4127-B1D2-CC171618B72C}"/>
                </a:ext>
              </a:extLst>
            </p:cNvPr>
            <p:cNvSpPr>
              <a:spLocks noChangeShapeType="1"/>
            </p:cNvSpPr>
            <p:nvPr/>
          </p:nvSpPr>
          <p:spPr bwMode="auto">
            <a:xfrm flipH="1" flipV="1">
              <a:off x="1392" y="960"/>
              <a:ext cx="0" cy="384"/>
            </a:xfrm>
            <a:prstGeom prst="line">
              <a:avLst/>
            </a:prstGeom>
            <a:noFill/>
            <a:ln w="12700">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Title 1">
            <a:extLst>
              <a:ext uri="{FF2B5EF4-FFF2-40B4-BE49-F238E27FC236}">
                <a16:creationId xmlns:a16="http://schemas.microsoft.com/office/drawing/2014/main" id="{7107EB31-DFC1-4388-8FB8-B4A1CB0633E8}"/>
              </a:ext>
            </a:extLst>
          </p:cNvPr>
          <p:cNvSpPr>
            <a:spLocks noGrp="1" noSelect="1" noMove="1" noResize="1" noTextEdit="1"/>
          </p:cNvSpPr>
          <p:nvPr>
            <p:ph type="title"/>
          </p:nvPr>
        </p:nvSpPr>
        <p:spPr>
          <a:xfrm>
            <a:off x="612827" y="350840"/>
            <a:ext cx="10515600" cy="1082404"/>
          </a:xfrm>
        </p:spPr>
        <p:txBody>
          <a:bodyPr>
            <a:normAutofit/>
          </a:bodyPr>
          <a:lstStyle/>
          <a:p>
            <a:r>
              <a:rPr kumimoji="0" lang="en-US" altLang="en-US" sz="4000" b="1" i="0" u="none" strike="noStrike" kern="1200" cap="none" spc="0" normalizeH="0" baseline="0" noProof="0">
                <a:ln>
                  <a:noFill/>
                </a:ln>
                <a:solidFill>
                  <a:srgbClr val="008EAA"/>
                </a:solidFill>
                <a:effectLst/>
                <a:uLnTx/>
                <a:uFillTx/>
                <a:latin typeface="Segoe"/>
              </a:rPr>
              <a:t>Modes of Renal Replacement Therapy</a:t>
            </a:r>
            <a:endParaRPr lang="en-US"/>
          </a:p>
        </p:txBody>
      </p:sp>
      <p:sp>
        <p:nvSpPr>
          <p:cNvPr id="54" name="TextBox 53">
            <a:extLst>
              <a:ext uri="{FF2B5EF4-FFF2-40B4-BE49-F238E27FC236}">
                <a16:creationId xmlns:a16="http://schemas.microsoft.com/office/drawing/2014/main" id="{B9B4DDDB-93ED-43FB-A50E-AF5F2F82B360}"/>
              </a:ext>
            </a:extLst>
          </p:cNvPr>
          <p:cNvSpPr txBox="1">
            <a:spLocks noSelect="1" noMove="1" noResize="1" noTextEdit="1"/>
          </p:cNvSpPr>
          <p:nvPr/>
        </p:nvSpPr>
        <p:spPr>
          <a:xfrm>
            <a:off x="147635" y="6250129"/>
            <a:ext cx="9291637" cy="477054"/>
          </a:xfrm>
          <a:prstGeom prst="rect">
            <a:avLst/>
          </a:prstGeom>
          <a:noFill/>
        </p:spPr>
        <p:txBody>
          <a:bodyPr wrap="square" rtlCol="0">
            <a:spAutoFit/>
          </a:bodyPr>
          <a:lstStyle/>
          <a:p>
            <a:r>
              <a:rPr lang="en-US" sz="2500">
                <a:solidFill>
                  <a:schemeClr val="bg1"/>
                </a:solidFill>
                <a:latin typeface="Gotham" panose="02000504050000020004" pitchFamily="2" charset="0"/>
              </a:rPr>
              <a:t>Dialysis Core Curriculum 2021</a:t>
            </a:r>
          </a:p>
        </p:txBody>
      </p:sp>
    </p:spTree>
    <p:extLst>
      <p:ext uri="{BB962C8B-B14F-4D97-AF65-F5344CB8AC3E}">
        <p14:creationId val="2364174160"/>
      </p:ext>
    </p:extLst>
  </p:cSld>
  <p:clrMapOvr>
    <a:masterClrMapping/>
  </p:clrMapOvr>
  <p:transition/>
  <p:timing/>
</p:sld>
</file>

<file path=ppt/slides/slide2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66562" name="Rectangle 51">
            <a:extLst>
              <a:ext uri="{FF2B5EF4-FFF2-40B4-BE49-F238E27FC236}">
                <a16:creationId xmlns:a16="http://schemas.microsoft.com/office/drawing/2014/main" id="{22833E44-1ABA-4128-90C5-0EA8AFF67120}"/>
              </a:ext>
            </a:extLst>
          </p:cNvPr>
          <p:cNvSpPr>
            <a:spLocks noGrp="1" noSelect="1" noMove="1" noResize="1" noChangeArrowheads="1" noTextEdit="1"/>
          </p:cNvSpPr>
          <p:nvPr>
            <p:ph type="title"/>
          </p:nvPr>
        </p:nvSpPr>
        <p:spPr>
          <a:xfrm>
            <a:off x="616664" y="702304"/>
            <a:ext cx="11575335" cy="1082404"/>
          </a:xfrm>
        </p:spPr>
        <p:txBody>
          <a:bodyPr>
            <a:noAutofit/>
          </a:bodyPr>
          <a:lstStyle/>
          <a:p>
            <a:r>
              <a:rPr lang="en-US" altLang="en-US" sz="3500" b="1">
                <a:solidFill>
                  <a:schemeClr val="accent3"/>
                </a:solidFill>
                <a:latin typeface="Segoe"/>
              </a:rPr>
              <a:t>Determinants of Transmembrane Pressure (TMP)</a:t>
            </a:r>
          </a:p>
        </p:txBody>
      </p:sp>
      <p:pic>
        <p:nvPicPr>
          <p:cNvPr id="2" name="Picture 1">
            <a:extLst>
              <a:ext uri="{FF2B5EF4-FFF2-40B4-BE49-F238E27FC236}">
                <a16:creationId xmlns:a16="http://schemas.microsoft.com/office/drawing/2014/main" id="{0BD33315-BC82-4220-94B4-533C46A1116D}"/>
              </a:ext>
            </a:extLst>
          </p:cNvPr>
          <p:cNvPicPr>
            <a:picLocks noSelect="1" noChangeAspect="1" noMove="1" noResize="1"/>
          </p:cNvPicPr>
          <p:nvPr/>
        </p:nvPicPr>
        <p:blipFill>
          <a:blip r:embed="rId3"/>
          <a:stretch>
            <a:fillRect/>
          </a:stretch>
        </p:blipFill>
        <p:spPr>
          <a:xfrm>
            <a:off x="2951084" y="1552367"/>
            <a:ext cx="6295430" cy="4572000"/>
          </a:xfrm>
          <a:prstGeom prst="rect">
            <a:avLst/>
          </a:prstGeom>
        </p:spPr>
      </p:pic>
      <p:sp>
        <p:nvSpPr>
          <p:cNvPr id="6" name="TextBox 5">
            <a:extLst>
              <a:ext uri="{FF2B5EF4-FFF2-40B4-BE49-F238E27FC236}">
                <a16:creationId xmlns:a16="http://schemas.microsoft.com/office/drawing/2014/main" id="{D1EED128-2E7A-444C-8099-054121A90200}"/>
              </a:ext>
            </a:extLst>
          </p:cNvPr>
          <p:cNvSpPr txBox="1">
            <a:spLocks noSelect="1" noMove="1" noResize="1" noTextEdit="1"/>
          </p:cNvSpPr>
          <p:nvPr/>
        </p:nvSpPr>
        <p:spPr>
          <a:xfrm>
            <a:off x="6096335" y="5806784"/>
            <a:ext cx="6097772" cy="323165"/>
          </a:xfrm>
          <a:prstGeom prst="rect">
            <a:avLst/>
          </a:prstGeom>
          <a:noFill/>
        </p:spPr>
        <p:txBody>
          <a:bodyPr wrap="square">
            <a:spAutoFit/>
          </a:bodyPr>
          <a:lstStyle/>
          <a:p>
            <a:pPr algn="r"/>
            <a:r>
              <a:rPr lang="en-US" altLang="en-US" sz="1500" i="1" err="1">
                <a:latin typeface="Arial" panose="020b0604020202020204" pitchFamily="34" charset="0"/>
                <a:cs typeface="Arial" panose="020b0604020202020204" pitchFamily="34" charset="0"/>
              </a:rPr>
              <a:t>Ronco and Clark, Nature Revs Nephrol 2018</a:t>
            </a:r>
            <a:endParaRPr lang="en-US" sz="1500" i="1">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AD300A50-EF89-417F-A61C-FD6DF4FFA234}"/>
              </a:ext>
            </a:extLst>
          </p:cNvPr>
          <p:cNvSpPr txBox="1">
            <a:spLocks noSelect="1" noMove="1" noResize="1" noTextEdit="1"/>
          </p:cNvSpPr>
          <p:nvPr/>
        </p:nvSpPr>
        <p:spPr>
          <a:xfrm>
            <a:off x="147635" y="6250129"/>
            <a:ext cx="9291637" cy="477054"/>
          </a:xfrm>
          <a:prstGeom prst="rect">
            <a:avLst/>
          </a:prstGeom>
          <a:noFill/>
        </p:spPr>
        <p:txBody>
          <a:bodyPr wrap="square" rtlCol="0">
            <a:spAutoFit/>
          </a:bodyPr>
          <a:lstStyle/>
          <a:p>
            <a:r>
              <a:rPr lang="en-US" sz="2500">
                <a:solidFill>
                  <a:schemeClr val="bg1"/>
                </a:solidFill>
                <a:latin typeface="Gotham" panose="02000504050000020004" pitchFamily="2" charset="0"/>
              </a:rPr>
              <a:t>Dialysis Core Curriculum 2021</a:t>
            </a:r>
          </a:p>
        </p:txBody>
      </p:sp>
    </p:spTree>
    <p:extLst>
      <p:ext uri="{BB962C8B-B14F-4D97-AF65-F5344CB8AC3E}">
        <p14:creationId val="2317855747"/>
      </p:ext>
    </p:extLst>
  </p:cSld>
  <p:clrMapOvr>
    <a:masterClrMapping/>
  </p:clrMapOvr>
  <p:transition/>
  <p:timing/>
</p:sld>
</file>

<file path=ppt/slides/slide2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59394" name="Rectangle 2">
            <a:extLst>
              <a:ext uri="{FF2B5EF4-FFF2-40B4-BE49-F238E27FC236}">
                <a16:creationId xmlns:a16="http://schemas.microsoft.com/office/drawing/2014/main" id="{512E3506-C02C-4488-B384-BF01551E1524}"/>
              </a:ext>
            </a:extLst>
          </p:cNvPr>
          <p:cNvSpPr>
            <a:spLocks noGrp="1" noSelect="1" noMove="1" noResize="1" noChangeArrowheads="1" noTextEdit="1"/>
          </p:cNvSpPr>
          <p:nvPr>
            <p:ph type="title"/>
          </p:nvPr>
        </p:nvSpPr>
        <p:spPr>
          <a:xfrm>
            <a:off x="616667" y="702304"/>
            <a:ext cx="10515600" cy="1082404"/>
          </a:xfrm>
        </p:spPr>
        <p:txBody>
          <a:bodyPr>
            <a:normAutofit/>
          </a:bodyPr>
          <a:lstStyle/>
          <a:p>
            <a:r>
              <a:rPr lang="en-US" altLang="en-US" b="1">
                <a:solidFill>
                  <a:schemeClr val="accent3"/>
                </a:solidFill>
                <a:latin typeface="Segoe"/>
              </a:rPr>
              <a:t>Clinical Definitions of Dialyzer Flux</a:t>
            </a:r>
          </a:p>
        </p:txBody>
      </p:sp>
      <p:sp>
        <p:nvSpPr>
          <p:cNvPr id="59395" name="Rectangle 3">
            <a:extLst>
              <a:ext uri="{FF2B5EF4-FFF2-40B4-BE49-F238E27FC236}">
                <a16:creationId xmlns:a16="http://schemas.microsoft.com/office/drawing/2014/main" id="{3C8B48B9-21EA-4832-A463-1C8BD7491D52}"/>
              </a:ext>
            </a:extLst>
          </p:cNvPr>
          <p:cNvSpPr>
            <a:spLocks noGrp="1" noSelect="1" noMove="1" noResize="1" noChangeArrowheads="1" noTextEdit="1"/>
          </p:cNvSpPr>
          <p:nvPr>
            <p:ph idx="1"/>
          </p:nvPr>
        </p:nvSpPr>
        <p:spPr>
          <a:xfrm>
            <a:off x="616667" y="1618911"/>
            <a:ext cx="10958666" cy="3388471"/>
          </a:xfrm>
        </p:spPr>
        <p:txBody>
          <a:bodyPr>
            <a:noAutofit/>
          </a:bodyPr>
          <a:lstStyle/>
          <a:p>
            <a:r>
              <a:rPr lang="en-US" altLang="en-US" sz="2400">
                <a:solidFill>
                  <a:schemeClr val="tx1">
                    <a:lumMod val="65000"/>
                    <a:lumOff val="35000"/>
                  </a:schemeClr>
                </a:solidFill>
                <a:latin typeface="Arial" panose="020b0604020202020204" pitchFamily="34" charset="0"/>
                <a:cs typeface="Arial" panose="020b0604020202020204" pitchFamily="34" charset="0"/>
              </a:rPr>
              <a:t>FDA definition based on water permeability</a:t>
            </a:r>
          </a:p>
          <a:p>
            <a:pPr marL="796925" lvl="1" indent="-339725">
              <a:buFont typeface="Courier New" panose="02070309020205020404" pitchFamily="49" charset="0"/>
              <a:buChar char="o"/>
            </a:pPr>
            <a:r>
              <a:rPr lang="en-US" altLang="en-US">
                <a:solidFill>
                  <a:schemeClr val="tx1">
                    <a:lumMod val="65000"/>
                    <a:lumOff val="35000"/>
                  </a:schemeClr>
                </a:solidFill>
                <a:latin typeface="Arial" panose="020b0604020202020204" pitchFamily="34" charset="0"/>
                <a:cs typeface="Arial" panose="020b0604020202020204" pitchFamily="34" charset="0"/>
              </a:rPr>
              <a:t>low permeability dialyzer: K</a:t>
            </a:r>
            <a:r>
              <a:rPr lang="en-US" altLang="en-US" baseline="-25000">
                <a:solidFill>
                  <a:schemeClr val="tx1">
                    <a:lumMod val="65000"/>
                    <a:lumOff val="35000"/>
                  </a:schemeClr>
                </a:solidFill>
                <a:latin typeface="Arial" panose="020b0604020202020204" pitchFamily="34" charset="0"/>
                <a:cs typeface="Arial" panose="020b0604020202020204" pitchFamily="34" charset="0"/>
              </a:rPr>
              <a:t>UF</a:t>
            </a:r>
            <a:r>
              <a:rPr lang="en-US" altLang="en-US">
                <a:solidFill>
                  <a:schemeClr val="tx1">
                    <a:lumMod val="65000"/>
                    <a:lumOff val="35000"/>
                  </a:schemeClr>
                </a:solidFill>
                <a:latin typeface="Arial" panose="020b0604020202020204" pitchFamily="34" charset="0"/>
                <a:cs typeface="Arial" panose="020b0604020202020204" pitchFamily="34" charset="0"/>
              </a:rPr>
              <a:t> &lt; 12 mL/hr/mm Hg</a:t>
            </a:r>
          </a:p>
          <a:p>
            <a:pPr marL="796925" lvl="1" indent="-339725">
              <a:buFont typeface="Courier New" panose="02070309020205020404" pitchFamily="49" charset="0"/>
              <a:buChar char="o"/>
            </a:pPr>
            <a:r>
              <a:rPr lang="en-US" altLang="en-US">
                <a:solidFill>
                  <a:schemeClr val="tx1">
                    <a:lumMod val="65000"/>
                    <a:lumOff val="35000"/>
                  </a:schemeClr>
                </a:solidFill>
                <a:latin typeface="Arial" panose="020b0604020202020204" pitchFamily="34" charset="0"/>
                <a:cs typeface="Arial" panose="020b0604020202020204" pitchFamily="34" charset="0"/>
              </a:rPr>
              <a:t>high permeability dialyzer: K</a:t>
            </a:r>
            <a:r>
              <a:rPr lang="en-US" altLang="en-US" baseline="-25000">
                <a:solidFill>
                  <a:schemeClr val="tx1">
                    <a:lumMod val="65000"/>
                    <a:lumOff val="35000"/>
                  </a:schemeClr>
                </a:solidFill>
                <a:latin typeface="Arial" panose="020b0604020202020204" pitchFamily="34" charset="0"/>
                <a:cs typeface="Arial" panose="020b0604020202020204" pitchFamily="34" charset="0"/>
              </a:rPr>
              <a:t>UF</a:t>
            </a:r>
            <a:r>
              <a:rPr lang="en-US" altLang="en-US">
                <a:solidFill>
                  <a:schemeClr val="tx1">
                    <a:lumMod val="65000"/>
                    <a:lumOff val="35000"/>
                  </a:schemeClr>
                </a:solidFill>
                <a:latin typeface="Arial" panose="020b0604020202020204" pitchFamily="34" charset="0"/>
                <a:cs typeface="Arial" panose="020b0604020202020204" pitchFamily="34" charset="0"/>
              </a:rPr>
              <a:t> </a:t>
            </a:r>
            <a:r>
              <a:rPr lang="en-US" altLang="en-US">
                <a:solidFill>
                  <a:schemeClr val="tx1">
                    <a:lumMod val="65000"/>
                    <a:lumOff val="35000"/>
                  </a:schemeClr>
                </a:solidFill>
                <a:latin typeface="Arial" panose="020b0604020202020204" pitchFamily="34" charset="0"/>
                <a:cs typeface="Arial" panose="020b0604020202020204" pitchFamily="34" charset="0"/>
                <a:sym typeface="Symbol" panose="05050102010706020507" pitchFamily="18" charset="2"/>
              </a:rPr>
              <a:t></a:t>
            </a:r>
            <a:r>
              <a:rPr lang="en-US" altLang="en-US">
                <a:solidFill>
                  <a:schemeClr val="tx1">
                    <a:lumMod val="65000"/>
                    <a:lumOff val="35000"/>
                  </a:schemeClr>
                </a:solidFill>
                <a:latin typeface="Arial" panose="020b0604020202020204" pitchFamily="34" charset="0"/>
                <a:cs typeface="Arial" panose="020b0604020202020204" pitchFamily="34" charset="0"/>
              </a:rPr>
              <a:t> 12 mL/hr/mmHg</a:t>
            </a:r>
          </a:p>
          <a:p>
            <a:r>
              <a:rPr lang="en-US" altLang="en-US" sz="2400">
                <a:solidFill>
                  <a:schemeClr val="tx1">
                    <a:lumMod val="65000"/>
                    <a:lumOff val="35000"/>
                  </a:schemeClr>
                </a:solidFill>
                <a:latin typeface="Arial" panose="020b0604020202020204" pitchFamily="34" charset="0"/>
                <a:cs typeface="Arial" panose="020b0604020202020204" pitchFamily="34" charset="0"/>
              </a:rPr>
              <a:t>HEMO Study</a:t>
            </a:r>
          </a:p>
          <a:p>
            <a:pPr marL="796925" lvl="1" indent="-339725">
              <a:buFont typeface="Courier New" panose="02070309020205020404" pitchFamily="49" charset="0"/>
              <a:buChar char="o"/>
            </a:pPr>
            <a:r>
              <a:rPr lang="en-US" altLang="en-US">
                <a:solidFill>
                  <a:schemeClr val="tx1">
                    <a:lumMod val="65000"/>
                    <a:lumOff val="35000"/>
                  </a:schemeClr>
                </a:solidFill>
                <a:latin typeface="Arial" panose="020b0604020202020204" pitchFamily="34" charset="0"/>
                <a:cs typeface="Arial" panose="020b0604020202020204" pitchFamily="34" charset="0"/>
              </a:rPr>
              <a:t>low-flux dialyzer: first-use B</a:t>
            </a:r>
            <a:r>
              <a:rPr lang="en-US" altLang="en-US" baseline="-25000">
                <a:solidFill>
                  <a:schemeClr val="tx1">
                    <a:lumMod val="65000"/>
                    <a:lumOff val="35000"/>
                  </a:schemeClr>
                </a:solidFill>
                <a:latin typeface="Arial" panose="020b0604020202020204" pitchFamily="34" charset="0"/>
                <a:cs typeface="Arial" panose="020b0604020202020204" pitchFamily="34" charset="0"/>
              </a:rPr>
              <a:t>2</a:t>
            </a:r>
            <a:r>
              <a:rPr lang="en-US" altLang="en-US">
                <a:solidFill>
                  <a:schemeClr val="tx1">
                    <a:lumMod val="65000"/>
                    <a:lumOff val="35000"/>
                  </a:schemeClr>
                </a:solidFill>
                <a:latin typeface="Arial" panose="020b0604020202020204" pitchFamily="34" charset="0"/>
                <a:cs typeface="Arial" panose="020b0604020202020204" pitchFamily="34" charset="0"/>
              </a:rPr>
              <a:t>M clearance &lt; 10 mL/min</a:t>
            </a:r>
          </a:p>
          <a:p>
            <a:pPr marL="796925" lvl="1" indent="-339725">
              <a:buFont typeface="Courier New" panose="02070309020205020404" pitchFamily="49" charset="0"/>
              <a:buChar char="o"/>
            </a:pPr>
            <a:r>
              <a:rPr lang="en-US" altLang="en-US">
                <a:solidFill>
                  <a:schemeClr val="tx1">
                    <a:lumMod val="65000"/>
                    <a:lumOff val="35000"/>
                  </a:schemeClr>
                </a:solidFill>
                <a:latin typeface="Arial" panose="020b0604020202020204" pitchFamily="34" charset="0"/>
                <a:cs typeface="Arial" panose="020b0604020202020204" pitchFamily="34" charset="0"/>
              </a:rPr>
              <a:t>high-flux dialyzer: first-use B</a:t>
            </a:r>
            <a:r>
              <a:rPr lang="en-US" altLang="en-US" baseline="-25000">
                <a:solidFill>
                  <a:schemeClr val="tx1">
                    <a:lumMod val="65000"/>
                    <a:lumOff val="35000"/>
                  </a:schemeClr>
                </a:solidFill>
                <a:latin typeface="Arial" panose="020b0604020202020204" pitchFamily="34" charset="0"/>
                <a:cs typeface="Arial" panose="020b0604020202020204" pitchFamily="34" charset="0"/>
              </a:rPr>
              <a:t>2</a:t>
            </a:r>
            <a:r>
              <a:rPr lang="en-US" altLang="en-US">
                <a:solidFill>
                  <a:schemeClr val="tx1">
                    <a:lumMod val="65000"/>
                    <a:lumOff val="35000"/>
                  </a:schemeClr>
                </a:solidFill>
                <a:latin typeface="Arial" panose="020b0604020202020204" pitchFamily="34" charset="0"/>
                <a:cs typeface="Arial" panose="020b0604020202020204" pitchFamily="34" charset="0"/>
              </a:rPr>
              <a:t>M clearance &gt; 20 mL/min;</a:t>
            </a:r>
            <a:br>
              <a:rPr lang="en-US" altLang="en-US">
                <a:solidFill>
                  <a:schemeClr val="tx1">
                    <a:lumMod val="65000"/>
                    <a:lumOff val="35000"/>
                  </a:schemeClr>
                </a:solidFill>
                <a:latin typeface="Arial" panose="020b0604020202020204" pitchFamily="34" charset="0"/>
                <a:cs typeface="Arial" panose="020b0604020202020204" pitchFamily="34" charset="0"/>
              </a:rPr>
            </a:br>
            <a:r>
              <a:rPr lang="en-US" altLang="en-US">
                <a:solidFill>
                  <a:schemeClr val="tx1">
                    <a:lumMod val="65000"/>
                    <a:lumOff val="35000"/>
                  </a:schemeClr>
                </a:solidFill>
                <a:latin typeface="Arial" panose="020b0604020202020204" pitchFamily="34" charset="0"/>
                <a:cs typeface="Arial" panose="020b0604020202020204" pitchFamily="34" charset="0"/>
              </a:rPr>
              <a:t>K</a:t>
            </a:r>
            <a:r>
              <a:rPr lang="en-US" altLang="en-US" baseline="-25000">
                <a:solidFill>
                  <a:schemeClr val="tx1">
                    <a:lumMod val="65000"/>
                    <a:lumOff val="35000"/>
                  </a:schemeClr>
                </a:solidFill>
                <a:latin typeface="Arial" panose="020b0604020202020204" pitchFamily="34" charset="0"/>
                <a:cs typeface="Arial" panose="020b0604020202020204" pitchFamily="34" charset="0"/>
              </a:rPr>
              <a:t>UF</a:t>
            </a:r>
            <a:r>
              <a:rPr lang="en-US" altLang="en-US">
                <a:solidFill>
                  <a:schemeClr val="tx1">
                    <a:lumMod val="65000"/>
                    <a:lumOff val="35000"/>
                  </a:schemeClr>
                </a:solidFill>
                <a:latin typeface="Arial" panose="020b0604020202020204" pitchFamily="34" charset="0"/>
                <a:cs typeface="Arial" panose="020b0604020202020204" pitchFamily="34" charset="0"/>
              </a:rPr>
              <a:t> &gt; 14 mL/hr/mm Hg</a:t>
            </a:r>
          </a:p>
          <a:p>
            <a:r>
              <a:rPr lang="en-US" altLang="en-US" sz="2400">
                <a:solidFill>
                  <a:schemeClr val="tx1">
                    <a:lumMod val="65000"/>
                    <a:lumOff val="35000"/>
                  </a:schemeClr>
                </a:solidFill>
                <a:latin typeface="Arial" panose="020b0604020202020204" pitchFamily="34" charset="0"/>
                <a:cs typeface="Arial" panose="020b0604020202020204" pitchFamily="34" charset="0"/>
              </a:rPr>
              <a:t>EUDIAL </a:t>
            </a:r>
          </a:p>
          <a:p>
            <a:pPr marL="796925" lvl="1" indent="-339725">
              <a:buFont typeface="Courier New" panose="02070309020205020404" pitchFamily="49" charset="0"/>
              <a:buChar char="o"/>
            </a:pPr>
            <a:r>
              <a:rPr lang="en-US" altLang="en-US">
                <a:solidFill>
                  <a:schemeClr val="tx1">
                    <a:lumMod val="65000"/>
                    <a:lumOff val="35000"/>
                  </a:schemeClr>
                </a:solidFill>
                <a:latin typeface="Arial" panose="020b0604020202020204" pitchFamily="34" charset="0"/>
                <a:cs typeface="Arial" panose="020b0604020202020204" pitchFamily="34" charset="0"/>
              </a:rPr>
              <a:t>high-flux filter: ultrafiltration coefficient greater than 20 mL/hr/mm Hg/m</a:t>
            </a:r>
            <a:r>
              <a:rPr lang="en-US" altLang="en-US" baseline="30000">
                <a:solidFill>
                  <a:schemeClr val="tx1">
                    <a:lumMod val="65000"/>
                    <a:lumOff val="35000"/>
                  </a:schemeClr>
                </a:solidFill>
                <a:latin typeface="Arial" panose="020b0604020202020204" pitchFamily="34" charset="0"/>
                <a:cs typeface="Arial" panose="020b0604020202020204" pitchFamily="34" charset="0"/>
              </a:rPr>
              <a:t>2</a:t>
            </a:r>
            <a:r>
              <a:rPr lang="en-US" altLang="en-US">
                <a:solidFill>
                  <a:schemeClr val="tx1">
                    <a:lumMod val="65000"/>
                    <a:lumOff val="35000"/>
                  </a:schemeClr>
                </a:solidFill>
                <a:latin typeface="Arial" panose="020b0604020202020204" pitchFamily="34" charset="0"/>
                <a:cs typeface="Arial" panose="020b0604020202020204" pitchFamily="34" charset="0"/>
              </a:rPr>
              <a:t> and a β</a:t>
            </a:r>
            <a:r>
              <a:rPr lang="en-US" altLang="en-US" baseline="-25000">
                <a:solidFill>
                  <a:schemeClr val="tx1">
                    <a:lumMod val="65000"/>
                    <a:lumOff val="35000"/>
                  </a:schemeClr>
                </a:solidFill>
                <a:latin typeface="Arial" panose="020b0604020202020204" pitchFamily="34" charset="0"/>
                <a:cs typeface="Arial" panose="020b0604020202020204" pitchFamily="34" charset="0"/>
              </a:rPr>
              <a:t>2</a:t>
            </a:r>
            <a:r>
              <a:rPr lang="en-US" altLang="en-US">
                <a:solidFill>
                  <a:schemeClr val="tx1">
                    <a:lumMod val="65000"/>
                    <a:lumOff val="35000"/>
                  </a:schemeClr>
                </a:solidFill>
                <a:latin typeface="Arial" panose="020b0604020202020204" pitchFamily="34" charset="0"/>
                <a:cs typeface="Arial" panose="020b0604020202020204" pitchFamily="34" charset="0"/>
              </a:rPr>
              <a:t>-microglobulin sieving coefficient greater than 0.6</a:t>
            </a:r>
          </a:p>
        </p:txBody>
      </p:sp>
      <p:sp>
        <p:nvSpPr>
          <p:cNvPr id="4" name="TextBox 3">
            <a:extLst>
              <a:ext uri="{FF2B5EF4-FFF2-40B4-BE49-F238E27FC236}">
                <a16:creationId xmlns:a16="http://schemas.microsoft.com/office/drawing/2014/main" id="{365CB8B0-0278-474C-A05F-B9AA53AA6341}"/>
              </a:ext>
            </a:extLst>
          </p:cNvPr>
          <p:cNvSpPr txBox="1">
            <a:spLocks noSelect="1" noMove="1" noResize="1" noTextEdit="1"/>
          </p:cNvSpPr>
          <p:nvPr/>
        </p:nvSpPr>
        <p:spPr>
          <a:xfrm>
            <a:off x="147635" y="6250129"/>
            <a:ext cx="9291637" cy="477054"/>
          </a:xfrm>
          <a:prstGeom prst="rect">
            <a:avLst/>
          </a:prstGeom>
          <a:noFill/>
        </p:spPr>
        <p:txBody>
          <a:bodyPr wrap="square" rtlCol="0">
            <a:spAutoFit/>
          </a:bodyPr>
          <a:lstStyle/>
          <a:p>
            <a:r>
              <a:rPr lang="en-US" sz="2500">
                <a:solidFill>
                  <a:schemeClr val="bg1"/>
                </a:solidFill>
                <a:latin typeface="Gotham" panose="02000504050000020004" pitchFamily="2" charset="0"/>
              </a:rPr>
              <a:t>Dialysis Core Curriculum 2021</a:t>
            </a:r>
          </a:p>
        </p:txBody>
      </p:sp>
    </p:spTree>
  </p:cSld>
  <p:clrMapOvr>
    <a:masterClrMapping/>
  </p:clrMapOvr>
  <p:transition/>
  <p:timing/>
</p:sld>
</file>

<file path=ppt/slides/slide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02130607-C614-4745-AB11-DD8E3C97C47C}"/>
              </a:ext>
            </a:extLst>
          </p:cNvPr>
          <p:cNvSpPr>
            <a:spLocks noGrp="1" noSelect="1" noMove="1" noResize="1" noTextEdit="1"/>
          </p:cNvSpPr>
          <p:nvPr>
            <p:ph type="title"/>
          </p:nvPr>
        </p:nvSpPr>
        <p:spPr>
          <a:xfrm>
            <a:off x="616933" y="705145"/>
            <a:ext cx="10515600" cy="1082404"/>
          </a:xfrm>
        </p:spPr>
        <p:txBody>
          <a:bodyPr/>
          <a:lstStyle/>
          <a:p>
            <a:r>
              <a:rPr lang="en-US"/>
              <a:t>Learning Objectives</a:t>
            </a:r>
          </a:p>
        </p:txBody>
      </p:sp>
      <p:sp>
        <p:nvSpPr>
          <p:cNvPr id="3" name="Content Placeholder 2">
            <a:extLst>
              <a:ext uri="{FF2B5EF4-FFF2-40B4-BE49-F238E27FC236}">
                <a16:creationId xmlns:a16="http://schemas.microsoft.com/office/drawing/2014/main" id="{34725579-A703-41BB-BAAC-C591A4EC08D4}"/>
              </a:ext>
            </a:extLst>
          </p:cNvPr>
          <p:cNvSpPr>
            <a:spLocks noGrp="1" noSelect="1" noMove="1" noResize="1" noTextEdit="1"/>
          </p:cNvSpPr>
          <p:nvPr>
            <p:ph idx="1"/>
          </p:nvPr>
        </p:nvSpPr>
        <p:spPr>
          <a:xfrm>
            <a:off x="616773" y="1620237"/>
            <a:ext cx="10958293" cy="4126659"/>
          </a:xfrm>
        </p:spPr>
        <p:txBody>
          <a:bodyPr>
            <a:normAutofit/>
          </a:bodyPr>
          <a:lstStyle/>
          <a:p>
            <a:r>
              <a:rPr lang="en-US">
                <a:latin typeface="Arial" panose="020b0604020202020204" pitchFamily="34" charset="0"/>
                <a:cs typeface="Arial" panose="020b0604020202020204" pitchFamily="34" charset="0"/>
              </a:rPr>
              <a:t>Describe the structure of hollow fiber membranes and the basic principles governing blood flow in hemodialysis (HD) </a:t>
            </a:r>
          </a:p>
          <a:p>
            <a:r>
              <a:rPr lang="en-US">
                <a:latin typeface="Arial" panose="020b0604020202020204" pitchFamily="34" charset="0"/>
                <a:cs typeface="Arial" panose="020b0604020202020204" pitchFamily="34" charset="0"/>
              </a:rPr>
              <a:t>Discuss the major factors influencing dialyzer flux and performance</a:t>
            </a:r>
          </a:p>
          <a:p>
            <a:r>
              <a:rPr lang="en-US">
                <a:latin typeface="Arial" panose="020b0604020202020204" pitchFamily="34" charset="0"/>
                <a:cs typeface="Arial" panose="020b0604020202020204" pitchFamily="34" charset="0"/>
              </a:rPr>
              <a:t>Describe the membrane-related factors influencing ultrafiltration</a:t>
            </a:r>
          </a:p>
          <a:p>
            <a:r>
              <a:rPr lang="en-US">
                <a:latin typeface="Arial" panose="020b0604020202020204" pitchFamily="34" charset="0"/>
                <a:cs typeface="Arial" panose="020b0604020202020204" pitchFamily="34" charset="0"/>
              </a:rPr>
              <a:t>Describe the two major modes of solute transport in HD and the factors influencing them</a:t>
            </a:r>
          </a:p>
          <a:p>
            <a:r>
              <a:rPr lang="en-US">
                <a:latin typeface="Arial" panose="020b0604020202020204" pitchFamily="34" charset="0"/>
                <a:cs typeface="Arial" panose="020b0604020202020204" pitchFamily="34" charset="0"/>
              </a:rPr>
              <a:t>Identify the specific considerations related to the dialytic removal of larger molecular weight uremic toxins </a:t>
            </a:r>
          </a:p>
        </p:txBody>
      </p:sp>
      <p:sp>
        <p:nvSpPr>
          <p:cNvPr id="5" name="TextBox 4">
            <a:extLst>
              <a:ext uri="{FF2B5EF4-FFF2-40B4-BE49-F238E27FC236}">
                <a16:creationId xmlns:a16="http://schemas.microsoft.com/office/drawing/2014/main" id="{281FC590-6694-4F26-985D-93A9B0B6E647}"/>
              </a:ext>
            </a:extLst>
          </p:cNvPr>
          <p:cNvSpPr txBox="1">
            <a:spLocks noSelect="1" noMove="1" noResize="1" noTextEdit="1"/>
          </p:cNvSpPr>
          <p:nvPr/>
        </p:nvSpPr>
        <p:spPr>
          <a:xfrm>
            <a:off x="147635" y="6250129"/>
            <a:ext cx="9291637" cy="477054"/>
          </a:xfrm>
          <a:prstGeom prst="rect">
            <a:avLst/>
          </a:prstGeom>
          <a:noFill/>
        </p:spPr>
        <p:txBody>
          <a:bodyPr wrap="square" rtlCol="0">
            <a:spAutoFit/>
          </a:bodyPr>
          <a:lstStyle/>
          <a:p>
            <a:r>
              <a:rPr lang="en-US" sz="2500">
                <a:solidFill>
                  <a:schemeClr val="bg1"/>
                </a:solidFill>
                <a:latin typeface="Gotham" panose="02000504050000020004" pitchFamily="2" charset="0"/>
              </a:rPr>
              <a:t>Dialysis Core Curriculum 2021</a:t>
            </a:r>
          </a:p>
        </p:txBody>
      </p:sp>
    </p:spTree>
    <p:extLst>
      <p:ext uri="{BB962C8B-B14F-4D97-AF65-F5344CB8AC3E}">
        <p14:creationId val="860366053"/>
      </p:ext>
    </p:extLst>
  </p:cSld>
  <p:clrMapOvr>
    <a:masterClrMapping/>
  </p:clrMapOvr>
  <p:transition/>
  <p:timing/>
</p:sld>
</file>

<file path=ppt/slides/slide3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57346" name="Rectangle 51">
            <a:extLst>
              <a:ext uri="{FF2B5EF4-FFF2-40B4-BE49-F238E27FC236}">
                <a16:creationId xmlns:a16="http://schemas.microsoft.com/office/drawing/2014/main" id="{AA5B802B-837D-46C8-B106-FEDD4306CCBD}"/>
              </a:ext>
            </a:extLst>
          </p:cNvPr>
          <p:cNvSpPr>
            <a:spLocks noGrp="1" noSelect="1" noMove="1" noResize="1" noChangeArrowheads="1" noTextEdit="1"/>
          </p:cNvSpPr>
          <p:nvPr>
            <p:ph type="title"/>
          </p:nvPr>
        </p:nvSpPr>
        <p:spPr>
          <a:xfrm>
            <a:off x="616667" y="702304"/>
            <a:ext cx="10515600" cy="1082404"/>
          </a:xfrm>
        </p:spPr>
        <p:txBody>
          <a:bodyPr>
            <a:normAutofit/>
          </a:bodyPr>
          <a:lstStyle/>
          <a:p>
            <a:r>
              <a:rPr lang="en-US" altLang="en-US" b="1">
                <a:solidFill>
                  <a:schemeClr val="accent3"/>
                </a:solidFill>
                <a:latin typeface="Segoe"/>
              </a:rPr>
              <a:t>Membrane/Filter: Ultrafiltration</a:t>
            </a:r>
          </a:p>
        </p:txBody>
      </p:sp>
      <p:pic>
        <p:nvPicPr>
          <p:cNvPr id="57347" name="Picture 2">
            <a:extLst>
              <a:ext uri="{FF2B5EF4-FFF2-40B4-BE49-F238E27FC236}">
                <a16:creationId xmlns:a16="http://schemas.microsoft.com/office/drawing/2014/main" id="{5343A686-48CB-4E95-B8C1-7775CF6E9908}"/>
              </a:ext>
            </a:extLst>
          </p:cNvPr>
          <p:cNvPicPr>
            <a:picLocks noSelect="1" noChangeAspect="1" noMove="1" noResize="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77655" y="1574800"/>
            <a:ext cx="5367704"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8" name="Picture 3">
            <a:extLst>
              <a:ext uri="{FF2B5EF4-FFF2-40B4-BE49-F238E27FC236}">
                <a16:creationId xmlns:a16="http://schemas.microsoft.com/office/drawing/2014/main" id="{02D6B5BC-931B-468F-8893-B7C76BE5DE2E}"/>
              </a:ext>
            </a:extLst>
          </p:cNvPr>
          <p:cNvPicPr>
            <a:picLocks noSelect="1" noChangeAspect="1" noMove="1" noResize="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161031" y="2523459"/>
            <a:ext cx="3962400"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04698889-E52D-4F6B-AD32-718ADC214788}"/>
              </a:ext>
            </a:extLst>
          </p:cNvPr>
          <p:cNvSpPr txBox="1">
            <a:spLocks noSelect="1" noMove="1" noResize="1" noTextEdit="1"/>
          </p:cNvSpPr>
          <p:nvPr/>
        </p:nvSpPr>
        <p:spPr>
          <a:xfrm>
            <a:off x="6097754" y="5812384"/>
            <a:ext cx="6097772" cy="323165"/>
          </a:xfrm>
          <a:prstGeom prst="rect">
            <a:avLst/>
          </a:prstGeom>
          <a:noFill/>
        </p:spPr>
        <p:txBody>
          <a:bodyPr wrap="square">
            <a:spAutoFit/>
          </a:bodyPr>
          <a:lstStyle/>
          <a:p>
            <a:pPr algn="r"/>
            <a:r>
              <a:rPr lang="en-US" altLang="en-US" sz="1500" i="1" err="1">
                <a:latin typeface="Arial" panose="020b0604020202020204" pitchFamily="34" charset="0"/>
                <a:cs typeface="Arial" panose="020b0604020202020204" pitchFamily="34" charset="0"/>
              </a:rPr>
              <a:t>Ronco and Clark, Nature Revs Nephrol 2018</a:t>
            </a:r>
            <a:endParaRPr lang="en-US" sz="1500" i="1">
              <a:latin typeface="Arial" panose="020b0604020202020204" pitchFamily="34" charset="0"/>
              <a:cs typeface="Arial" panose="020b0604020202020204" pitchFamily="34" charset="0"/>
            </a:endParaRPr>
          </a:p>
        </p:txBody>
      </p:sp>
    </p:spTree>
  </p:cSld>
  <p:clrMapOvr>
    <a:masterClrMapping/>
  </p:clrMapOvr>
  <p:transition/>
  <p:timing/>
</p:sld>
</file>

<file path=ppt/slides/slide3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8675" name="Rectangle 3">
            <a:extLst>
              <a:ext uri="{FF2B5EF4-FFF2-40B4-BE49-F238E27FC236}">
                <a16:creationId xmlns:a16="http://schemas.microsoft.com/office/drawing/2014/main" id="{243D7B3F-A8F7-4F96-9D99-912E337054B2}"/>
              </a:ext>
            </a:extLst>
          </p:cNvPr>
          <p:cNvSpPr>
            <a:spLocks noGrp="1" noSelect="1" noMove="1" noResize="1" noChangeArrowheads="1" noTextEdit="1"/>
          </p:cNvSpPr>
          <p:nvPr>
            <p:ph type="title"/>
          </p:nvPr>
        </p:nvSpPr>
        <p:spPr>
          <a:xfrm>
            <a:off x="616669" y="702304"/>
            <a:ext cx="10515600" cy="1082404"/>
          </a:xfrm>
          <a:noFill/>
        </p:spPr>
        <p:txBody>
          <a:bodyPr>
            <a:normAutofit/>
          </a:bodyPr>
          <a:lstStyle/>
          <a:p>
            <a:r>
              <a:rPr lang="en-US" altLang="en-US" b="1">
                <a:solidFill>
                  <a:schemeClr val="accent3"/>
                </a:solidFill>
                <a:latin typeface="Segoe"/>
              </a:rPr>
              <a:t>Diffusion: Mass Transfer Resistances</a:t>
            </a:r>
          </a:p>
        </p:txBody>
      </p:sp>
      <p:sp>
        <p:nvSpPr>
          <p:cNvPr id="28679" name="Rectangle 7">
            <a:extLst>
              <a:ext uri="{FF2B5EF4-FFF2-40B4-BE49-F238E27FC236}">
                <a16:creationId xmlns:a16="http://schemas.microsoft.com/office/drawing/2014/main" id="{5B942528-CFCF-4C77-B814-7C53CE29EDE0}"/>
              </a:ext>
            </a:extLst>
          </p:cNvPr>
          <p:cNvSpPr>
            <a:spLocks noSelect="1" noMove="1" noResize="1" noChangeArrowheads="1" noTextEdit="1"/>
          </p:cNvSpPr>
          <p:nvPr/>
        </p:nvSpPr>
        <p:spPr bwMode="auto">
          <a:xfrm>
            <a:off x="2527300" y="4159250"/>
            <a:ext cx="592138" cy="45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spcAft>
                <a:spcPct val="50000"/>
              </a:spcAft>
              <a:buClr>
                <a:srgbClr val="FAFD00"/>
              </a:buClr>
              <a:buSzPct val="150000"/>
              <a:buChar char="•"/>
              <a:tabLst>
                <a:tab pos="123825"/>
                <a:tab pos="3706813" algn="ctr"/>
                <a:tab pos="7434263" algn="r"/>
              </a:tabLst>
              <a:defRPr sz="2200">
                <a:solidFill>
                  <a:srgbClr val="FFFFFF"/>
                </a:solidFill>
                <a:latin typeface="Arial" panose="020b0604020202020204" pitchFamily="34" charset="0"/>
              </a:defRPr>
            </a:lvl1pPr>
            <a:lvl2pPr marL="742950" indent="-285750">
              <a:spcAft>
                <a:spcPct val="50000"/>
              </a:spcAft>
              <a:buClr>
                <a:srgbClr val="FAFD00"/>
              </a:buClr>
              <a:buSzTx/>
              <a:buChar char="–"/>
              <a:tabLst>
                <a:tab pos="123825"/>
                <a:tab pos="3706813" algn="ctr"/>
                <a:tab pos="7434263" algn="r"/>
              </a:tabLst>
              <a:defRPr sz="2200">
                <a:solidFill>
                  <a:srgbClr val="FFFFFF"/>
                </a:solidFill>
                <a:latin typeface="Arial" panose="020b0604020202020204" pitchFamily="34" charset="0"/>
              </a:defRPr>
            </a:lvl2pPr>
            <a:lvl3pPr marL="1143000" indent="-228600">
              <a:spcAft>
                <a:spcPct val="50000"/>
              </a:spcAft>
              <a:buSzTx/>
              <a:buChar char="•"/>
              <a:tabLst>
                <a:tab pos="123825"/>
                <a:tab pos="3706813" algn="ctr"/>
                <a:tab pos="7434263" algn="r"/>
              </a:tabLst>
              <a:defRPr sz="2000">
                <a:solidFill>
                  <a:srgbClr val="FFFFFF"/>
                </a:solidFill>
                <a:latin typeface="Arial" panose="020b0604020202020204" pitchFamily="34" charset="0"/>
              </a:defRPr>
            </a:lvl3pPr>
            <a:lvl4pPr marL="1600200" indent="-228600">
              <a:spcAft>
                <a:spcPct val="50000"/>
              </a:spcAft>
              <a:buSzTx/>
              <a:buChar char="–"/>
              <a:tabLst>
                <a:tab pos="123825"/>
                <a:tab pos="3706813" algn="ctr"/>
                <a:tab pos="7434263" algn="r"/>
              </a:tabLst>
              <a:defRPr>
                <a:solidFill>
                  <a:srgbClr val="FFFFFF"/>
                </a:solidFill>
                <a:latin typeface="Arial" panose="020b0604020202020204" pitchFamily="34" charset="0"/>
              </a:defRPr>
            </a:lvl4pPr>
            <a:lvl5pPr marL="2057400" indent="-228600">
              <a:spcAft>
                <a:spcPct val="50000"/>
              </a:spcAft>
              <a:buSzTx/>
              <a:buChar char="•"/>
              <a:tabLst>
                <a:tab pos="123825"/>
                <a:tab pos="3706813" algn="ctr"/>
                <a:tab pos="7434263" algn="r"/>
              </a:tabLst>
              <a:defRPr>
                <a:solidFill>
                  <a:srgbClr val="FFFFFF"/>
                </a:solidFill>
                <a:latin typeface="Arial" panose="020b0604020202020204" pitchFamily="34" charset="0"/>
              </a:defRPr>
            </a:lvl5pPr>
            <a:lvl6pPr marL="2514600" indent="-228600" eaLnBrk="0" fontAlgn="base" hangingPunct="0">
              <a:spcBef>
                <a:spcPct val="0"/>
              </a:spcBef>
              <a:spcAft>
                <a:spcPct val="50000"/>
              </a:spcAft>
              <a:buSzTx/>
              <a:buChar char="•"/>
              <a:tabLst>
                <a:tab pos="123825"/>
                <a:tab pos="3706813" algn="ctr"/>
                <a:tab pos="7434263" algn="r"/>
              </a:tabLst>
              <a:defRPr>
                <a:solidFill>
                  <a:srgbClr val="FFFFFF"/>
                </a:solidFill>
                <a:latin typeface="Arial" panose="020b0604020202020204" pitchFamily="34" charset="0"/>
              </a:defRPr>
            </a:lvl6pPr>
            <a:lvl7pPr marL="2971800" indent="-228600" eaLnBrk="0" fontAlgn="base" hangingPunct="0">
              <a:spcBef>
                <a:spcPct val="0"/>
              </a:spcBef>
              <a:spcAft>
                <a:spcPct val="50000"/>
              </a:spcAft>
              <a:buSzTx/>
              <a:buChar char="•"/>
              <a:tabLst>
                <a:tab pos="123825"/>
                <a:tab pos="3706813" algn="ctr"/>
                <a:tab pos="7434263" algn="r"/>
              </a:tabLst>
              <a:defRPr>
                <a:solidFill>
                  <a:srgbClr val="FFFFFF"/>
                </a:solidFill>
                <a:latin typeface="Arial" panose="020b0604020202020204" pitchFamily="34" charset="0"/>
              </a:defRPr>
            </a:lvl7pPr>
            <a:lvl8pPr marL="3429000" indent="-228600" eaLnBrk="0" fontAlgn="base" hangingPunct="0">
              <a:spcBef>
                <a:spcPct val="0"/>
              </a:spcBef>
              <a:spcAft>
                <a:spcPct val="50000"/>
              </a:spcAft>
              <a:buSzTx/>
              <a:buChar char="•"/>
              <a:tabLst>
                <a:tab pos="123825"/>
                <a:tab pos="3706813" algn="ctr"/>
                <a:tab pos="7434263" algn="r"/>
              </a:tabLst>
              <a:defRPr>
                <a:solidFill>
                  <a:srgbClr val="FFFFFF"/>
                </a:solidFill>
                <a:latin typeface="Arial" panose="020b0604020202020204" pitchFamily="34" charset="0"/>
              </a:defRPr>
            </a:lvl8pPr>
            <a:lvl9pPr marL="3886200" indent="-228600" eaLnBrk="0" fontAlgn="base" hangingPunct="0">
              <a:spcBef>
                <a:spcPct val="0"/>
              </a:spcBef>
              <a:spcAft>
                <a:spcPct val="50000"/>
              </a:spcAft>
              <a:buSzTx/>
              <a:buChar char="•"/>
              <a:tabLst>
                <a:tab pos="123825"/>
                <a:tab pos="3706813" algn="ctr"/>
                <a:tab pos="7434263" algn="r"/>
              </a:tabLst>
              <a:defRPr>
                <a:solidFill>
                  <a:srgbClr val="FFFFFF"/>
                </a:solidFill>
                <a:latin typeface="Arial" panose="020b0604020202020204" pitchFamily="34" charset="0"/>
              </a:defRPr>
            </a:lvl9pPr>
          </a:lstStyle>
          <a:p>
            <a:pPr>
              <a:spcBef>
                <a:spcPct val="50000"/>
              </a:spcBef>
              <a:spcAft>
                <a:spcPct val="0"/>
              </a:spcAft>
              <a:buClrTx/>
              <a:buSzTx/>
              <a:buFontTx/>
              <a:buNone/>
            </a:pPr>
            <a:r>
              <a:rPr lang="en-US" altLang="en-US" sz="2400"/>
              <a:t>C</a:t>
            </a:r>
            <a:r>
              <a:rPr lang="en-US" altLang="en-US" sz="2400" baseline="-25000"/>
              <a:t>B</a:t>
            </a:r>
          </a:p>
        </p:txBody>
      </p:sp>
      <p:sp>
        <p:nvSpPr>
          <p:cNvPr id="28680" name="Rectangle 8">
            <a:extLst>
              <a:ext uri="{FF2B5EF4-FFF2-40B4-BE49-F238E27FC236}">
                <a16:creationId xmlns:a16="http://schemas.microsoft.com/office/drawing/2014/main" id="{3D147B80-CB72-499A-8A17-777D47D5CCAC}"/>
              </a:ext>
            </a:extLst>
          </p:cNvPr>
          <p:cNvSpPr>
            <a:spLocks noSelect="1" noMove="1" noResize="1" noChangeArrowheads="1" noTextEdit="1"/>
          </p:cNvSpPr>
          <p:nvPr/>
        </p:nvSpPr>
        <p:spPr bwMode="auto">
          <a:xfrm>
            <a:off x="8958264" y="4200525"/>
            <a:ext cx="592137" cy="45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spcAft>
                <a:spcPct val="50000"/>
              </a:spcAft>
              <a:buClr>
                <a:srgbClr val="FAFD00"/>
              </a:buClr>
              <a:buSzPct val="150000"/>
              <a:buChar char="•"/>
              <a:tabLst>
                <a:tab pos="123825"/>
                <a:tab pos="3706813" algn="ctr"/>
                <a:tab pos="7434263" algn="r"/>
              </a:tabLst>
              <a:defRPr sz="2200">
                <a:solidFill>
                  <a:srgbClr val="FFFFFF"/>
                </a:solidFill>
                <a:latin typeface="Arial" panose="020b0604020202020204" pitchFamily="34" charset="0"/>
              </a:defRPr>
            </a:lvl1pPr>
            <a:lvl2pPr marL="742950" indent="-285750">
              <a:spcAft>
                <a:spcPct val="50000"/>
              </a:spcAft>
              <a:buClr>
                <a:srgbClr val="FAFD00"/>
              </a:buClr>
              <a:buSzTx/>
              <a:buChar char="–"/>
              <a:tabLst>
                <a:tab pos="123825"/>
                <a:tab pos="3706813" algn="ctr"/>
                <a:tab pos="7434263" algn="r"/>
              </a:tabLst>
              <a:defRPr sz="2200">
                <a:solidFill>
                  <a:srgbClr val="FFFFFF"/>
                </a:solidFill>
                <a:latin typeface="Arial" panose="020b0604020202020204" pitchFamily="34" charset="0"/>
              </a:defRPr>
            </a:lvl2pPr>
            <a:lvl3pPr marL="1143000" indent="-228600">
              <a:spcAft>
                <a:spcPct val="50000"/>
              </a:spcAft>
              <a:buSzTx/>
              <a:buChar char="•"/>
              <a:tabLst>
                <a:tab pos="123825"/>
                <a:tab pos="3706813" algn="ctr"/>
                <a:tab pos="7434263" algn="r"/>
              </a:tabLst>
              <a:defRPr sz="2000">
                <a:solidFill>
                  <a:srgbClr val="FFFFFF"/>
                </a:solidFill>
                <a:latin typeface="Arial" panose="020b0604020202020204" pitchFamily="34" charset="0"/>
              </a:defRPr>
            </a:lvl3pPr>
            <a:lvl4pPr marL="1600200" indent="-228600">
              <a:spcAft>
                <a:spcPct val="50000"/>
              </a:spcAft>
              <a:buSzTx/>
              <a:buChar char="–"/>
              <a:tabLst>
                <a:tab pos="123825"/>
                <a:tab pos="3706813" algn="ctr"/>
                <a:tab pos="7434263" algn="r"/>
              </a:tabLst>
              <a:defRPr>
                <a:solidFill>
                  <a:srgbClr val="FFFFFF"/>
                </a:solidFill>
                <a:latin typeface="Arial" panose="020b0604020202020204" pitchFamily="34" charset="0"/>
              </a:defRPr>
            </a:lvl4pPr>
            <a:lvl5pPr marL="2057400" indent="-228600">
              <a:spcAft>
                <a:spcPct val="50000"/>
              </a:spcAft>
              <a:buSzTx/>
              <a:buChar char="•"/>
              <a:tabLst>
                <a:tab pos="123825"/>
                <a:tab pos="3706813" algn="ctr"/>
                <a:tab pos="7434263" algn="r"/>
              </a:tabLst>
              <a:defRPr>
                <a:solidFill>
                  <a:srgbClr val="FFFFFF"/>
                </a:solidFill>
                <a:latin typeface="Arial" panose="020b0604020202020204" pitchFamily="34" charset="0"/>
              </a:defRPr>
            </a:lvl5pPr>
            <a:lvl6pPr marL="2514600" indent="-228600" eaLnBrk="0" fontAlgn="base" hangingPunct="0">
              <a:spcBef>
                <a:spcPct val="0"/>
              </a:spcBef>
              <a:spcAft>
                <a:spcPct val="50000"/>
              </a:spcAft>
              <a:buSzTx/>
              <a:buChar char="•"/>
              <a:tabLst>
                <a:tab pos="123825"/>
                <a:tab pos="3706813" algn="ctr"/>
                <a:tab pos="7434263" algn="r"/>
              </a:tabLst>
              <a:defRPr>
                <a:solidFill>
                  <a:srgbClr val="FFFFFF"/>
                </a:solidFill>
                <a:latin typeface="Arial" panose="020b0604020202020204" pitchFamily="34" charset="0"/>
              </a:defRPr>
            </a:lvl6pPr>
            <a:lvl7pPr marL="2971800" indent="-228600" eaLnBrk="0" fontAlgn="base" hangingPunct="0">
              <a:spcBef>
                <a:spcPct val="0"/>
              </a:spcBef>
              <a:spcAft>
                <a:spcPct val="50000"/>
              </a:spcAft>
              <a:buSzTx/>
              <a:buChar char="•"/>
              <a:tabLst>
                <a:tab pos="123825"/>
                <a:tab pos="3706813" algn="ctr"/>
                <a:tab pos="7434263" algn="r"/>
              </a:tabLst>
              <a:defRPr>
                <a:solidFill>
                  <a:srgbClr val="FFFFFF"/>
                </a:solidFill>
                <a:latin typeface="Arial" panose="020b0604020202020204" pitchFamily="34" charset="0"/>
              </a:defRPr>
            </a:lvl7pPr>
            <a:lvl8pPr marL="3429000" indent="-228600" eaLnBrk="0" fontAlgn="base" hangingPunct="0">
              <a:spcBef>
                <a:spcPct val="0"/>
              </a:spcBef>
              <a:spcAft>
                <a:spcPct val="50000"/>
              </a:spcAft>
              <a:buSzTx/>
              <a:buChar char="•"/>
              <a:tabLst>
                <a:tab pos="123825"/>
                <a:tab pos="3706813" algn="ctr"/>
                <a:tab pos="7434263" algn="r"/>
              </a:tabLst>
              <a:defRPr>
                <a:solidFill>
                  <a:srgbClr val="FFFFFF"/>
                </a:solidFill>
                <a:latin typeface="Arial" panose="020b0604020202020204" pitchFamily="34" charset="0"/>
              </a:defRPr>
            </a:lvl8pPr>
            <a:lvl9pPr marL="3886200" indent="-228600" eaLnBrk="0" fontAlgn="base" hangingPunct="0">
              <a:spcBef>
                <a:spcPct val="0"/>
              </a:spcBef>
              <a:spcAft>
                <a:spcPct val="50000"/>
              </a:spcAft>
              <a:buSzTx/>
              <a:buChar char="•"/>
              <a:tabLst>
                <a:tab pos="123825"/>
                <a:tab pos="3706813" algn="ctr"/>
                <a:tab pos="7434263" algn="r"/>
              </a:tabLst>
              <a:defRPr>
                <a:solidFill>
                  <a:srgbClr val="FFFFFF"/>
                </a:solidFill>
                <a:latin typeface="Arial" panose="020b0604020202020204" pitchFamily="34" charset="0"/>
              </a:defRPr>
            </a:lvl9pPr>
          </a:lstStyle>
          <a:p>
            <a:pPr>
              <a:spcBef>
                <a:spcPct val="50000"/>
              </a:spcBef>
              <a:spcAft>
                <a:spcPct val="0"/>
              </a:spcAft>
              <a:buClrTx/>
              <a:buSzTx/>
              <a:buFontTx/>
              <a:buNone/>
            </a:pPr>
            <a:r>
              <a:rPr lang="en-US" altLang="en-US" sz="2400"/>
              <a:t>C</a:t>
            </a:r>
            <a:r>
              <a:rPr lang="en-US" altLang="en-US" sz="2400" baseline="-25000"/>
              <a:t>D</a:t>
            </a:r>
          </a:p>
        </p:txBody>
      </p:sp>
      <p:sp>
        <p:nvSpPr>
          <p:cNvPr id="28681" name="Freeform 9">
            <a:extLst>
              <a:ext uri="{FF2B5EF4-FFF2-40B4-BE49-F238E27FC236}">
                <a16:creationId xmlns:a16="http://schemas.microsoft.com/office/drawing/2014/main" id="{DC41E025-1555-4C39-94E3-8CC83925AAE1}"/>
              </a:ext>
            </a:extLst>
          </p:cNvPr>
          <p:cNvSpPr>
            <a:spLocks noSelect="1" noMove="1" noResize="1" noTextEdit="1"/>
          </p:cNvSpPr>
          <p:nvPr/>
        </p:nvSpPr>
        <p:spPr bwMode="auto">
          <a:xfrm>
            <a:off x="3292476" y="2678114"/>
            <a:ext cx="379413" cy="3216275"/>
          </a:xfrm>
          <a:custGeom>
            <a:gdLst>
              <a:gd name="T0" fmla="*/ 2147483646 w 239"/>
              <a:gd name="T1" fmla="*/ 0 h 2026"/>
              <a:gd name="T2" fmla="*/ 2147483646 w 239"/>
              <a:gd name="T3" fmla="*/ 2147483646 h 2026"/>
              <a:gd name="T4" fmla="*/ 2147483646 w 239"/>
              <a:gd name="T5" fmla="*/ 2147483646 h 2026"/>
              <a:gd name="T6" fmla="*/ 2147483646 w 239"/>
              <a:gd name="T7" fmla="*/ 2147483646 h 2026"/>
              <a:gd name="T8" fmla="*/ 2147483646 w 239"/>
              <a:gd name="T9" fmla="*/ 2147483646 h 2026"/>
              <a:gd name="T10" fmla="*/ 2147483646 w 239"/>
              <a:gd name="T11" fmla="*/ 2147483646 h 2026"/>
              <a:gd name="T12" fmla="*/ 0 w 239"/>
              <a:gd name="T13" fmla="*/ 2147483646 h 2026"/>
              <a:gd name="T14" fmla="*/ 2147483646 w 239"/>
              <a:gd name="T15" fmla="*/ 2147483646 h 2026"/>
              <a:gd name="T16" fmla="*/ 2147483646 w 239"/>
              <a:gd name="T17" fmla="*/ 2147483646 h 2026"/>
              <a:gd name="T18" fmla="*/ 2147483646 w 239"/>
              <a:gd name="T19" fmla="*/ 2147483646 h 2026"/>
              <a:gd name="T20" fmla="*/ 2147483646 w 239"/>
              <a:gd name="T21" fmla="*/ 2147483646 h 2026"/>
              <a:gd name="T22" fmla="*/ 2147483646 w 239"/>
              <a:gd name="T23" fmla="*/ 2147483646 h 2026"/>
              <a:gd name="T24" fmla="*/ 2147483646 w 239"/>
              <a:gd name="T25" fmla="*/ 2147483646 h 2026"/>
              <a:gd name="T26" fmla="*/ 2147483646 w 239"/>
              <a:gd name="T27" fmla="*/ 2147483646 h 2026"/>
              <a:gd name="T28" fmla="*/ 2147483646 w 239"/>
              <a:gd name="T29" fmla="*/ 2147483646 h 2026"/>
              <a:gd name="T30" fmla="*/ 2147483646 w 239"/>
              <a:gd name="T31" fmla="*/ 2147483646 h 2026"/>
              <a:gd name="T32" fmla="*/ 2147483646 w 239"/>
              <a:gd name="T33" fmla="*/ 2147483646 h 2026"/>
              <a:gd name="T34" fmla="*/ 2147483646 w 239"/>
              <a:gd name="T35" fmla="*/ 2147483646 h 2026"/>
              <a:gd name="T36" fmla="*/ 2147483646 w 239"/>
              <a:gd name="T37" fmla="*/ 2147483646 h 2026"/>
              <a:gd name="T38" fmla="*/ 2147483646 w 239"/>
              <a:gd name="T39" fmla="*/ 2147483646 h 2026"/>
              <a:gd name="T40" fmla="*/ 2147483646 w 239"/>
              <a:gd name="T41" fmla="*/ 2147483646 h 2026"/>
              <a:gd name="T42" fmla="*/ 2147483646 w 239"/>
              <a:gd name="T43" fmla="*/ 2147483646 h 2026"/>
              <a:gd name="T44" fmla="*/ 2147483646 w 239"/>
              <a:gd name="T45" fmla="*/ 2147483646 h 2026"/>
              <a:gd name="T46" fmla="*/ 2147483646 w 239"/>
              <a:gd name="T47" fmla="*/ 2147483646 h 2026"/>
              <a:gd name="T48" fmla="*/ 2147483646 w 239"/>
              <a:gd name="T49" fmla="*/ 2147483646 h 2026"/>
              <a:gd name="T50" fmla="*/ 2147483646 w 239"/>
              <a:gd name="T51" fmla="*/ 2147483646 h 2026"/>
              <a:gd name="T52" fmla="*/ 2147483646 w 239"/>
              <a:gd name="T53" fmla="*/ 2147483646 h 2026"/>
              <a:gd name="T54" fmla="*/ 2147483646 w 239"/>
              <a:gd name="T55" fmla="*/ 2147483646 h 2026"/>
              <a:gd name="T56" fmla="*/ 2147483646 w 239"/>
              <a:gd name="T57" fmla="*/ 2147483646 h 2026"/>
              <a:gd name="T58" fmla="*/ 2147483646 w 239"/>
              <a:gd name="T59" fmla="*/ 2147483646 h 2026"/>
              <a:gd name="T60" fmla="*/ 2147483646 w 239"/>
              <a:gd name="T61" fmla="*/ 2147483646 h 202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39" h="2026">
                <a:moveTo>
                  <a:pt x="109" y="0"/>
                </a:moveTo>
                <a:lnTo>
                  <a:pt x="63" y="172"/>
                </a:lnTo>
                <a:lnTo>
                  <a:pt x="43" y="261"/>
                </a:lnTo>
                <a:lnTo>
                  <a:pt x="24" y="344"/>
                </a:lnTo>
                <a:lnTo>
                  <a:pt x="11" y="427"/>
                </a:lnTo>
                <a:lnTo>
                  <a:pt x="2" y="516"/>
                </a:lnTo>
                <a:lnTo>
                  <a:pt x="0" y="594"/>
                </a:lnTo>
                <a:lnTo>
                  <a:pt x="5" y="677"/>
                </a:lnTo>
                <a:lnTo>
                  <a:pt x="11" y="718"/>
                </a:lnTo>
                <a:lnTo>
                  <a:pt x="21" y="754"/>
                </a:lnTo>
                <a:lnTo>
                  <a:pt x="35" y="790"/>
                </a:lnTo>
                <a:lnTo>
                  <a:pt x="52" y="825"/>
                </a:lnTo>
                <a:lnTo>
                  <a:pt x="87" y="897"/>
                </a:lnTo>
                <a:lnTo>
                  <a:pt x="128" y="968"/>
                </a:lnTo>
                <a:lnTo>
                  <a:pt x="170" y="1039"/>
                </a:lnTo>
                <a:lnTo>
                  <a:pt x="203" y="1110"/>
                </a:lnTo>
                <a:lnTo>
                  <a:pt x="219" y="1152"/>
                </a:lnTo>
                <a:lnTo>
                  <a:pt x="227" y="1188"/>
                </a:lnTo>
                <a:lnTo>
                  <a:pt x="236" y="1229"/>
                </a:lnTo>
                <a:lnTo>
                  <a:pt x="238" y="1271"/>
                </a:lnTo>
                <a:lnTo>
                  <a:pt x="236" y="1312"/>
                </a:lnTo>
                <a:lnTo>
                  <a:pt x="230" y="1366"/>
                </a:lnTo>
                <a:lnTo>
                  <a:pt x="222" y="1413"/>
                </a:lnTo>
                <a:lnTo>
                  <a:pt x="211" y="1467"/>
                </a:lnTo>
                <a:lnTo>
                  <a:pt x="181" y="1574"/>
                </a:lnTo>
                <a:lnTo>
                  <a:pt x="142" y="1686"/>
                </a:lnTo>
                <a:lnTo>
                  <a:pt x="104" y="1793"/>
                </a:lnTo>
                <a:lnTo>
                  <a:pt x="68" y="1888"/>
                </a:lnTo>
                <a:lnTo>
                  <a:pt x="38" y="1966"/>
                </a:lnTo>
                <a:lnTo>
                  <a:pt x="24" y="2001"/>
                </a:lnTo>
                <a:lnTo>
                  <a:pt x="16" y="2025"/>
                </a:lnTo>
              </a:path>
            </a:pathLst>
          </a:custGeom>
          <a:noFill/>
          <a:ln w="12700" cap="rnd" cmpd="sng">
            <a:solidFill>
              <a:srgbClr val="FFFF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682" name="Freeform 10">
            <a:extLst>
              <a:ext uri="{FF2B5EF4-FFF2-40B4-BE49-F238E27FC236}">
                <a16:creationId xmlns:a16="http://schemas.microsoft.com/office/drawing/2014/main" id="{16065A7F-1BBE-4B70-BC12-4CBCC42147C6}"/>
              </a:ext>
            </a:extLst>
          </p:cNvPr>
          <p:cNvSpPr>
            <a:spLocks noSelect="1" noMove="1" noResize="1" noTextEdit="1"/>
          </p:cNvSpPr>
          <p:nvPr/>
        </p:nvSpPr>
        <p:spPr bwMode="auto">
          <a:xfrm>
            <a:off x="8507413" y="2676526"/>
            <a:ext cx="277812" cy="3114675"/>
          </a:xfrm>
          <a:custGeom>
            <a:gdLst>
              <a:gd name="T0" fmla="*/ 0 w 175"/>
              <a:gd name="T1" fmla="*/ 0 h 1962"/>
              <a:gd name="T2" fmla="*/ 2147483646 w 175"/>
              <a:gd name="T3" fmla="*/ 2147483646 h 1962"/>
              <a:gd name="T4" fmla="*/ 2147483646 w 175"/>
              <a:gd name="T5" fmla="*/ 2147483646 h 1962"/>
              <a:gd name="T6" fmla="*/ 2147483646 w 175"/>
              <a:gd name="T7" fmla="*/ 2147483646 h 1962"/>
              <a:gd name="T8" fmla="*/ 2147483646 w 175"/>
              <a:gd name="T9" fmla="*/ 2147483646 h 1962"/>
              <a:gd name="T10" fmla="*/ 2147483646 w 175"/>
              <a:gd name="T11" fmla="*/ 2147483646 h 1962"/>
              <a:gd name="T12" fmla="*/ 2147483646 w 175"/>
              <a:gd name="T13" fmla="*/ 2147483646 h 1962"/>
              <a:gd name="T14" fmla="*/ 2147483646 w 175"/>
              <a:gd name="T15" fmla="*/ 2147483646 h 1962"/>
              <a:gd name="T16" fmla="*/ 2147483646 w 175"/>
              <a:gd name="T17" fmla="*/ 2147483646 h 1962"/>
              <a:gd name="T18" fmla="*/ 2147483646 w 175"/>
              <a:gd name="T19" fmla="*/ 2147483646 h 1962"/>
              <a:gd name="T20" fmla="*/ 2147483646 w 175"/>
              <a:gd name="T21" fmla="*/ 2147483646 h 1962"/>
              <a:gd name="T22" fmla="*/ 2147483646 w 175"/>
              <a:gd name="T23" fmla="*/ 2147483646 h 1962"/>
              <a:gd name="T24" fmla="*/ 2147483646 w 175"/>
              <a:gd name="T25" fmla="*/ 2147483646 h 1962"/>
              <a:gd name="T26" fmla="*/ 2147483646 w 175"/>
              <a:gd name="T27" fmla="*/ 2147483646 h 1962"/>
              <a:gd name="T28" fmla="*/ 2147483646 w 175"/>
              <a:gd name="T29" fmla="*/ 2147483646 h 1962"/>
              <a:gd name="T30" fmla="*/ 2147483646 w 175"/>
              <a:gd name="T31" fmla="*/ 2147483646 h 1962"/>
              <a:gd name="T32" fmla="*/ 2147483646 w 175"/>
              <a:gd name="T33" fmla="*/ 2147483646 h 1962"/>
              <a:gd name="T34" fmla="*/ 2147483646 w 175"/>
              <a:gd name="T35" fmla="*/ 2147483646 h 1962"/>
              <a:gd name="T36" fmla="*/ 2147483646 w 175"/>
              <a:gd name="T37" fmla="*/ 2147483646 h 1962"/>
              <a:gd name="T38" fmla="*/ 2147483646 w 175"/>
              <a:gd name="T39" fmla="*/ 2147483646 h 1962"/>
              <a:gd name="T40" fmla="*/ 2147483646 w 175"/>
              <a:gd name="T41" fmla="*/ 2147483646 h 1962"/>
              <a:gd name="T42" fmla="*/ 2147483646 w 175"/>
              <a:gd name="T43" fmla="*/ 2147483646 h 1962"/>
              <a:gd name="T44" fmla="*/ 2147483646 w 175"/>
              <a:gd name="T45" fmla="*/ 2147483646 h 1962"/>
              <a:gd name="T46" fmla="*/ 2147483646 w 175"/>
              <a:gd name="T47" fmla="*/ 2147483646 h 1962"/>
              <a:gd name="T48" fmla="*/ 2147483646 w 175"/>
              <a:gd name="T49" fmla="*/ 2147483646 h 1962"/>
              <a:gd name="T50" fmla="*/ 2147483646 w 175"/>
              <a:gd name="T51" fmla="*/ 2147483646 h 1962"/>
              <a:gd name="T52" fmla="*/ 2147483646 w 175"/>
              <a:gd name="T53" fmla="*/ 2147483646 h 1962"/>
              <a:gd name="T54" fmla="*/ 2147483646 w 175"/>
              <a:gd name="T55" fmla="*/ 2147483646 h 196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75" h="1962">
                <a:moveTo>
                  <a:pt x="0" y="0"/>
                </a:moveTo>
                <a:lnTo>
                  <a:pt x="16" y="18"/>
                </a:lnTo>
                <a:lnTo>
                  <a:pt x="32" y="41"/>
                </a:lnTo>
                <a:lnTo>
                  <a:pt x="79" y="100"/>
                </a:lnTo>
                <a:lnTo>
                  <a:pt x="103" y="135"/>
                </a:lnTo>
                <a:lnTo>
                  <a:pt x="119" y="175"/>
                </a:lnTo>
                <a:lnTo>
                  <a:pt x="135" y="222"/>
                </a:lnTo>
                <a:lnTo>
                  <a:pt x="142" y="275"/>
                </a:lnTo>
                <a:lnTo>
                  <a:pt x="142" y="333"/>
                </a:lnTo>
                <a:lnTo>
                  <a:pt x="135" y="409"/>
                </a:lnTo>
                <a:lnTo>
                  <a:pt x="119" y="485"/>
                </a:lnTo>
                <a:lnTo>
                  <a:pt x="103" y="566"/>
                </a:lnTo>
                <a:lnTo>
                  <a:pt x="63" y="736"/>
                </a:lnTo>
                <a:lnTo>
                  <a:pt x="56" y="817"/>
                </a:lnTo>
                <a:lnTo>
                  <a:pt x="56" y="893"/>
                </a:lnTo>
                <a:lnTo>
                  <a:pt x="63" y="963"/>
                </a:lnTo>
                <a:lnTo>
                  <a:pt x="71" y="1033"/>
                </a:lnTo>
                <a:lnTo>
                  <a:pt x="111" y="1162"/>
                </a:lnTo>
                <a:lnTo>
                  <a:pt x="150" y="1284"/>
                </a:lnTo>
                <a:lnTo>
                  <a:pt x="166" y="1348"/>
                </a:lnTo>
                <a:lnTo>
                  <a:pt x="174" y="1412"/>
                </a:lnTo>
                <a:lnTo>
                  <a:pt x="174" y="1483"/>
                </a:lnTo>
                <a:lnTo>
                  <a:pt x="166" y="1558"/>
                </a:lnTo>
                <a:lnTo>
                  <a:pt x="150" y="1710"/>
                </a:lnTo>
                <a:lnTo>
                  <a:pt x="142" y="1786"/>
                </a:lnTo>
                <a:lnTo>
                  <a:pt x="127" y="1850"/>
                </a:lnTo>
                <a:lnTo>
                  <a:pt x="119" y="1914"/>
                </a:lnTo>
                <a:lnTo>
                  <a:pt x="111" y="1961"/>
                </a:lnTo>
              </a:path>
            </a:pathLst>
          </a:custGeom>
          <a:noFill/>
          <a:ln w="12700" cap="rnd" cmpd="sng">
            <a:solidFill>
              <a:srgbClr val="FFFF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3" name="Picture 2">
            <a:extLst>
              <a:ext uri="{FF2B5EF4-FFF2-40B4-BE49-F238E27FC236}">
                <a16:creationId xmlns:a16="http://schemas.microsoft.com/office/drawing/2014/main" id="{E6D292A1-2CE2-46CB-B820-214EC0395E11}"/>
              </a:ext>
            </a:extLst>
          </p:cNvPr>
          <p:cNvPicPr>
            <a:picLocks noSelect="1" noChangeAspect="1" noMove="1" noResize="1"/>
          </p:cNvPicPr>
          <p:nvPr/>
        </p:nvPicPr>
        <p:blipFill>
          <a:blip r:embed="rId3"/>
          <a:stretch>
            <a:fillRect/>
          </a:stretch>
        </p:blipFill>
        <p:spPr>
          <a:xfrm>
            <a:off x="3332212" y="1544648"/>
            <a:ext cx="5540991" cy="4572000"/>
          </a:xfrm>
          <a:prstGeom prst="rect">
            <a:avLst/>
          </a:prstGeom>
        </p:spPr>
      </p:pic>
      <p:sp>
        <p:nvSpPr>
          <p:cNvPr id="10" name="TextBox 9">
            <a:extLst>
              <a:ext uri="{FF2B5EF4-FFF2-40B4-BE49-F238E27FC236}">
                <a16:creationId xmlns:a16="http://schemas.microsoft.com/office/drawing/2014/main" id="{DB4586CB-5D1F-44BC-BCE2-5AFB08D7B9D1}"/>
              </a:ext>
            </a:extLst>
          </p:cNvPr>
          <p:cNvSpPr txBox="1">
            <a:spLocks noSelect="1" noMove="1" noResize="1" noTextEdit="1"/>
          </p:cNvSpPr>
          <p:nvPr/>
        </p:nvSpPr>
        <p:spPr>
          <a:xfrm>
            <a:off x="6100440" y="5583496"/>
            <a:ext cx="6097772" cy="553998"/>
          </a:xfrm>
          <a:prstGeom prst="rect">
            <a:avLst/>
          </a:prstGeom>
          <a:noFill/>
        </p:spPr>
        <p:txBody>
          <a:bodyPr wrap="square">
            <a:spAutoFit/>
          </a:bodyPr>
          <a:lstStyle/>
          <a:p>
            <a:pPr algn="r"/>
            <a:r>
              <a:rPr lang="en-US" altLang="en-US" sz="1500" i="1">
                <a:latin typeface="Arial" panose="020b0604020202020204" pitchFamily="34" charset="0"/>
                <a:cs typeface="Arial" panose="020b0604020202020204" pitchFamily="34" charset="0"/>
              </a:rPr>
              <a:t>Clark and Shinaberger, </a:t>
            </a:r>
          </a:p>
          <a:p>
            <a:pPr algn="r"/>
            <a:r>
              <a:rPr lang="en-US" altLang="en-US" sz="1500" i="1">
                <a:latin typeface="Arial" panose="020b0604020202020204" pitchFamily="34" charset="0"/>
                <a:cs typeface="Arial" panose="020b0604020202020204" pitchFamily="34" charset="0"/>
              </a:rPr>
              <a:t>Blood Purif 2000</a:t>
            </a:r>
            <a:endParaRPr lang="en-US" sz="1500" i="1">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440F9B8-8FBA-4687-A1CA-E7B85A9ED5B8}"/>
              </a:ext>
            </a:extLst>
          </p:cNvPr>
          <p:cNvSpPr txBox="1">
            <a:spLocks noSelect="1" noMove="1" noResize="1" noTextEdit="1"/>
          </p:cNvSpPr>
          <p:nvPr/>
        </p:nvSpPr>
        <p:spPr>
          <a:xfrm>
            <a:off x="147635" y="6250129"/>
            <a:ext cx="9291637" cy="477054"/>
          </a:xfrm>
          <a:prstGeom prst="rect">
            <a:avLst/>
          </a:prstGeom>
          <a:noFill/>
        </p:spPr>
        <p:txBody>
          <a:bodyPr wrap="square" rtlCol="0">
            <a:spAutoFit/>
          </a:bodyPr>
          <a:lstStyle/>
          <a:p>
            <a:r>
              <a:rPr lang="en-US" sz="2500">
                <a:solidFill>
                  <a:schemeClr val="bg1"/>
                </a:solidFill>
                <a:latin typeface="Gotham" panose="02000504050000020004" pitchFamily="2" charset="0"/>
              </a:rPr>
              <a:t>Dialysis Core Curriculum 2021</a:t>
            </a:r>
          </a:p>
        </p:txBody>
      </p:sp>
    </p:spTree>
  </p:cSld>
  <p:clrMapOvr>
    <a:masterClrMapping/>
  </p:clrMapOvr>
  <p:transition spd="slow">
    <p:cut/>
  </p:transition>
  <p:timing/>
</p:sld>
</file>

<file path=ppt/slides/slide3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49154" name="Rectangle 51">
            <a:extLst>
              <a:ext uri="{FF2B5EF4-FFF2-40B4-BE49-F238E27FC236}">
                <a16:creationId xmlns:a16="http://schemas.microsoft.com/office/drawing/2014/main" id="{ED8D732C-2820-413C-B6EB-793485EBA0D6}"/>
              </a:ext>
            </a:extLst>
          </p:cNvPr>
          <p:cNvSpPr>
            <a:spLocks noGrp="1" noSelect="1" noMove="1" noResize="1" noChangeArrowheads="1" noTextEdit="1"/>
          </p:cNvSpPr>
          <p:nvPr>
            <p:ph type="title"/>
          </p:nvPr>
        </p:nvSpPr>
        <p:spPr>
          <a:xfrm>
            <a:off x="616667" y="702304"/>
            <a:ext cx="10515600" cy="1082404"/>
          </a:xfrm>
        </p:spPr>
        <p:txBody>
          <a:bodyPr>
            <a:normAutofit/>
          </a:bodyPr>
          <a:lstStyle/>
          <a:p>
            <a:r>
              <a:rPr lang="en-US" altLang="en-US" b="1">
                <a:solidFill>
                  <a:schemeClr val="accent3"/>
                </a:solidFill>
                <a:latin typeface="Segoe"/>
              </a:rPr>
              <a:t>Diffusive Mass Transfer in Hemodialysis</a:t>
            </a:r>
          </a:p>
        </p:txBody>
      </p:sp>
      <p:pic>
        <p:nvPicPr>
          <p:cNvPr id="49155" name="Picture 1">
            <a:extLst>
              <a:ext uri="{FF2B5EF4-FFF2-40B4-BE49-F238E27FC236}">
                <a16:creationId xmlns:a16="http://schemas.microsoft.com/office/drawing/2014/main" id="{66F92EAA-F32D-44F9-AA24-A5B8D0EF1F98}"/>
              </a:ext>
            </a:extLst>
          </p:cNvPr>
          <p:cNvPicPr>
            <a:picLocks noSelect="1" noChangeAspect="1" noMove="1" noResize="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920047" y="1447060"/>
            <a:ext cx="6363206"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3EA828ED-C2EE-4EEC-98D7-96F1E647526B}"/>
              </a:ext>
            </a:extLst>
          </p:cNvPr>
          <p:cNvSpPr txBox="1">
            <a:spLocks noSelect="1" noMove="1" noResize="1" noTextEdit="1"/>
          </p:cNvSpPr>
          <p:nvPr/>
        </p:nvSpPr>
        <p:spPr>
          <a:xfrm>
            <a:off x="6089797" y="5583500"/>
            <a:ext cx="6097772" cy="553998"/>
          </a:xfrm>
          <a:prstGeom prst="rect">
            <a:avLst/>
          </a:prstGeom>
          <a:noFill/>
        </p:spPr>
        <p:txBody>
          <a:bodyPr wrap="square">
            <a:spAutoFit/>
          </a:bodyPr>
          <a:lstStyle/>
          <a:p>
            <a:pPr algn="r"/>
            <a:r>
              <a:rPr lang="en-US" altLang="en-US" sz="1500" i="1" err="1">
                <a:latin typeface="Arial" panose="020b0604020202020204" pitchFamily="34" charset="0"/>
                <a:cs typeface="Arial" panose="020b0604020202020204" pitchFamily="34" charset="0"/>
              </a:rPr>
              <a:t>Ronco and Clark, </a:t>
            </a:r>
          </a:p>
          <a:p>
            <a:pPr algn="r"/>
            <a:r>
              <a:rPr lang="en-US" altLang="en-US" sz="1500" i="1">
                <a:latin typeface="Arial" panose="020b0604020202020204" pitchFamily="34" charset="0"/>
                <a:cs typeface="Arial" panose="020b0604020202020204" pitchFamily="34" charset="0"/>
              </a:rPr>
              <a:t>Nature Revs Nephrol 2018</a:t>
            </a:r>
            <a:endParaRPr lang="en-US" sz="1500" i="1">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BD25C78D-C336-4D43-8257-36FD97487455}"/>
              </a:ext>
            </a:extLst>
          </p:cNvPr>
          <p:cNvSpPr txBox="1">
            <a:spLocks noSelect="1" noMove="1" noResize="1" noTextEdit="1"/>
          </p:cNvSpPr>
          <p:nvPr/>
        </p:nvSpPr>
        <p:spPr>
          <a:xfrm>
            <a:off x="147635" y="6250129"/>
            <a:ext cx="9291637" cy="477054"/>
          </a:xfrm>
          <a:prstGeom prst="rect">
            <a:avLst/>
          </a:prstGeom>
          <a:noFill/>
        </p:spPr>
        <p:txBody>
          <a:bodyPr wrap="square" rtlCol="0">
            <a:spAutoFit/>
          </a:bodyPr>
          <a:lstStyle/>
          <a:p>
            <a:r>
              <a:rPr lang="en-US" sz="2500">
                <a:solidFill>
                  <a:schemeClr val="bg1"/>
                </a:solidFill>
                <a:latin typeface="Gotham" panose="02000504050000020004" pitchFamily="2" charset="0"/>
              </a:rPr>
              <a:t>Dialysis Core Curriculum 2021</a:t>
            </a:r>
          </a:p>
        </p:txBody>
      </p:sp>
    </p:spTree>
  </p:cSld>
  <p:clrMapOvr>
    <a:masterClrMapping/>
  </p:clrMapOvr>
  <p:transition/>
  <p:timing/>
</p:sld>
</file>

<file path=ppt/slides/slide3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36866" name="Rectangle 2">
            <a:extLst>
              <a:ext uri="{FF2B5EF4-FFF2-40B4-BE49-F238E27FC236}">
                <a16:creationId xmlns:a16="http://schemas.microsoft.com/office/drawing/2014/main" id="{717ED1DC-28F5-4DE2-8F6D-2B5DBFFEBC91}"/>
              </a:ext>
            </a:extLst>
          </p:cNvPr>
          <p:cNvSpPr>
            <a:spLocks noGrp="1" noSelect="1" noMove="1" noResize="1" noChangeArrowheads="1" noTextEdit="1"/>
          </p:cNvSpPr>
          <p:nvPr>
            <p:ph type="title"/>
          </p:nvPr>
        </p:nvSpPr>
        <p:spPr>
          <a:xfrm>
            <a:off x="616664" y="701860"/>
            <a:ext cx="10515600" cy="1082404"/>
          </a:xfrm>
        </p:spPr>
        <p:txBody>
          <a:bodyPr>
            <a:normAutofit/>
          </a:bodyPr>
          <a:lstStyle/>
          <a:p>
            <a:r>
              <a:rPr lang="en-US" altLang="en-US" b="1">
                <a:solidFill>
                  <a:schemeClr val="accent3"/>
                </a:solidFill>
                <a:latin typeface="Segoe"/>
              </a:rPr>
              <a:t>Instantaneous Dialyzer Clearance</a:t>
            </a:r>
          </a:p>
        </p:txBody>
      </p:sp>
      <p:grpSp>
        <p:nvGrpSpPr>
          <p:cNvPr id="36867" name="Group 77">
            <a:extLst>
              <a:ext uri="{FF2B5EF4-FFF2-40B4-BE49-F238E27FC236}">
                <a16:creationId xmlns:a16="http://schemas.microsoft.com/office/drawing/2014/main" id="{F12D378E-9A95-4950-AA02-BB32C469B68B}"/>
              </a:ext>
            </a:extLst>
          </p:cNvPr>
          <p:cNvGrpSpPr>
            <a:grpSpLocks noGrp="1" noSelect="1" noMove="1" noResize="1"/>
          </p:cNvGrpSpPr>
          <p:nvPr/>
        </p:nvGrpSpPr>
        <p:grpSpPr>
          <a:xfrm>
            <a:off x="3214950" y="4773614"/>
            <a:ext cx="5762625" cy="795337"/>
            <a:chOff x="1393" y="1446"/>
            <a:chExt cx="3630" cy="501"/>
          </a:xfrm>
        </p:grpSpPr>
        <p:sp>
          <p:nvSpPr>
            <p:cNvPr id="36881" name="Text Box 12">
              <a:extLst>
                <a:ext uri="{FF2B5EF4-FFF2-40B4-BE49-F238E27FC236}">
                  <a16:creationId xmlns:a16="http://schemas.microsoft.com/office/drawing/2014/main" id="{F3275CAC-0250-4D5A-AFD9-A9728551E3B5}"/>
                </a:ext>
              </a:extLst>
            </p:cNvPr>
            <p:cNvSpPr txBox="1">
              <a:spLocks noChangeArrowheads="1"/>
            </p:cNvSpPr>
            <p:nvPr/>
          </p:nvSpPr>
          <p:spPr bwMode="auto">
            <a:xfrm>
              <a:off x="1393" y="1576"/>
              <a:ext cx="1051"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Aft>
                  <a:spcPct val="50000"/>
                </a:spcAft>
                <a:buClr>
                  <a:srgbClr val="FAFD00"/>
                </a:buClr>
                <a:buSzPct val="150000"/>
                <a:buChar char="•"/>
                <a:defRPr sz="2200">
                  <a:solidFill>
                    <a:srgbClr val="FFFFFF"/>
                  </a:solidFill>
                  <a:latin typeface="Arial" panose="020b0604020202020204" pitchFamily="34" charset="0"/>
                </a:defRPr>
              </a:lvl1pPr>
              <a:lvl2pPr marL="742950" indent="-285750">
                <a:spcAft>
                  <a:spcPct val="50000"/>
                </a:spcAft>
                <a:buClr>
                  <a:srgbClr val="FAFD00"/>
                </a:buClr>
                <a:buSzTx/>
                <a:buChar char="–"/>
                <a:defRPr sz="2200">
                  <a:solidFill>
                    <a:srgbClr val="FFFFFF"/>
                  </a:solidFill>
                  <a:latin typeface="Arial" panose="020b0604020202020204" pitchFamily="34" charset="0"/>
                </a:defRPr>
              </a:lvl2pPr>
              <a:lvl3pPr marL="1143000" indent="-228600">
                <a:spcAft>
                  <a:spcPct val="50000"/>
                </a:spcAft>
                <a:buSzTx/>
                <a:buChar char="•"/>
                <a:defRPr sz="2000">
                  <a:solidFill>
                    <a:srgbClr val="FFFFFF"/>
                  </a:solidFill>
                  <a:latin typeface="Arial" panose="020b0604020202020204" pitchFamily="34" charset="0"/>
                </a:defRPr>
              </a:lvl3pPr>
              <a:lvl4pPr marL="1600200" indent="-228600">
                <a:spcAft>
                  <a:spcPct val="50000"/>
                </a:spcAft>
                <a:buSzTx/>
                <a:buChar char="–"/>
                <a:defRPr>
                  <a:solidFill>
                    <a:srgbClr val="FFFFFF"/>
                  </a:solidFill>
                  <a:latin typeface="Arial" panose="020b0604020202020204" pitchFamily="34" charset="0"/>
                </a:defRPr>
              </a:lvl4pPr>
              <a:lvl5pPr marL="2057400" indent="-228600">
                <a:spcAft>
                  <a:spcPct val="50000"/>
                </a:spcAft>
                <a:buSzTx/>
                <a:buChar char="•"/>
                <a:defRPr>
                  <a:solidFill>
                    <a:srgbClr val="FFFFFF"/>
                  </a:solidFill>
                  <a:latin typeface="Arial" panose="020b0604020202020204" pitchFamily="34" charset="0"/>
                </a:defRPr>
              </a:lvl5pPr>
              <a:lvl6pPr marL="2514600" indent="-228600" eaLnBrk="0" fontAlgn="base" hangingPunct="0">
                <a:spcBef>
                  <a:spcPct val="0"/>
                </a:spcBef>
                <a:spcAft>
                  <a:spcPct val="50000"/>
                </a:spcAft>
                <a:buSzTx/>
                <a:buChar char="•"/>
                <a:defRPr>
                  <a:solidFill>
                    <a:srgbClr val="FFFFFF"/>
                  </a:solidFill>
                  <a:latin typeface="Arial" panose="020b0604020202020204" pitchFamily="34" charset="0"/>
                </a:defRPr>
              </a:lvl6pPr>
              <a:lvl7pPr marL="2971800" indent="-228600" eaLnBrk="0" fontAlgn="base" hangingPunct="0">
                <a:spcBef>
                  <a:spcPct val="0"/>
                </a:spcBef>
                <a:spcAft>
                  <a:spcPct val="50000"/>
                </a:spcAft>
                <a:buSzTx/>
                <a:buChar char="•"/>
                <a:defRPr>
                  <a:solidFill>
                    <a:srgbClr val="FFFFFF"/>
                  </a:solidFill>
                  <a:latin typeface="Arial" panose="020b0604020202020204" pitchFamily="34" charset="0"/>
                </a:defRPr>
              </a:lvl7pPr>
              <a:lvl8pPr marL="3429000" indent="-228600" eaLnBrk="0" fontAlgn="base" hangingPunct="0">
                <a:spcBef>
                  <a:spcPct val="0"/>
                </a:spcBef>
                <a:spcAft>
                  <a:spcPct val="50000"/>
                </a:spcAft>
                <a:buSzTx/>
                <a:buChar char="•"/>
                <a:defRPr>
                  <a:solidFill>
                    <a:srgbClr val="FFFFFF"/>
                  </a:solidFill>
                  <a:latin typeface="Arial" panose="020b0604020202020204" pitchFamily="34" charset="0"/>
                </a:defRPr>
              </a:lvl8pPr>
              <a:lvl9pPr marL="3886200" indent="-228600" eaLnBrk="0" fontAlgn="base" hangingPunct="0">
                <a:spcBef>
                  <a:spcPct val="0"/>
                </a:spcBef>
                <a:spcAft>
                  <a:spcPct val="50000"/>
                </a:spcAft>
                <a:buSzTx/>
                <a:buChar char="•"/>
                <a:defRPr>
                  <a:solidFill>
                    <a:srgbClr val="FFFFFF"/>
                  </a:solidFill>
                  <a:latin typeface="Arial" panose="020b0604020202020204" pitchFamily="34" charset="0"/>
                </a:defRPr>
              </a:lvl9pPr>
            </a:lstStyle>
            <a:p>
              <a:pPr algn="r" eaLnBrk="0" fontAlgn="base" hangingPunct="0">
                <a:spcBef>
                  <a:spcPct val="50000"/>
                </a:spcBef>
                <a:spcAft>
                  <a:spcPct val="0"/>
                </a:spcAft>
                <a:buClrTx/>
                <a:buSzTx/>
                <a:buNone/>
              </a:pPr>
              <a:r>
                <a:rPr lang="en-US" altLang="en-US" sz="2000" b="1">
                  <a:solidFill>
                    <a:schemeClr val="tx1"/>
                  </a:solidFill>
                </a:rPr>
                <a:t>Clearance</a:t>
              </a:r>
              <a:r>
                <a:rPr lang="en-US" altLang="en-US" sz="2000" b="1" baseline="-25000">
                  <a:solidFill>
                    <a:schemeClr val="tx1"/>
                  </a:solidFill>
                </a:rPr>
                <a:t> </a:t>
              </a:r>
              <a:r>
                <a:rPr lang="en-US" altLang="en-US" sz="2000" b="1">
                  <a:solidFill>
                    <a:schemeClr val="tx1"/>
                  </a:solidFill>
                </a:rPr>
                <a:t>=</a:t>
              </a:r>
            </a:p>
          </p:txBody>
        </p:sp>
        <p:sp>
          <p:nvSpPr>
            <p:cNvPr id="36882" name="Text Box 15">
              <a:extLst>
                <a:ext uri="{FF2B5EF4-FFF2-40B4-BE49-F238E27FC236}">
                  <a16:creationId xmlns:a16="http://schemas.microsoft.com/office/drawing/2014/main" id="{446E9087-667C-4006-B5E8-2E0CBB9FCDDA}"/>
                </a:ext>
              </a:extLst>
            </p:cNvPr>
            <p:cNvSpPr txBox="1">
              <a:spLocks noChangeArrowheads="1"/>
            </p:cNvSpPr>
            <p:nvPr/>
          </p:nvSpPr>
          <p:spPr bwMode="auto">
            <a:xfrm>
              <a:off x="2157" y="1695"/>
              <a:ext cx="2866"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Aft>
                  <a:spcPct val="50000"/>
                </a:spcAft>
                <a:buClr>
                  <a:srgbClr val="FAFD00"/>
                </a:buClr>
                <a:buSzPct val="150000"/>
                <a:buChar char="•"/>
                <a:defRPr sz="2200">
                  <a:solidFill>
                    <a:srgbClr val="FFFFFF"/>
                  </a:solidFill>
                  <a:latin typeface="Arial" panose="020b0604020202020204" pitchFamily="34" charset="0"/>
                </a:defRPr>
              </a:lvl1pPr>
              <a:lvl2pPr marL="742950" indent="-285750">
                <a:spcAft>
                  <a:spcPct val="50000"/>
                </a:spcAft>
                <a:buClr>
                  <a:srgbClr val="FAFD00"/>
                </a:buClr>
                <a:buSzTx/>
                <a:buChar char="–"/>
                <a:defRPr sz="2200">
                  <a:solidFill>
                    <a:srgbClr val="FFFFFF"/>
                  </a:solidFill>
                  <a:latin typeface="Arial" panose="020b0604020202020204" pitchFamily="34" charset="0"/>
                </a:defRPr>
              </a:lvl2pPr>
              <a:lvl3pPr marL="1143000" indent="-228600">
                <a:spcAft>
                  <a:spcPct val="50000"/>
                </a:spcAft>
                <a:buSzTx/>
                <a:buChar char="•"/>
                <a:defRPr sz="2000">
                  <a:solidFill>
                    <a:srgbClr val="FFFFFF"/>
                  </a:solidFill>
                  <a:latin typeface="Arial" panose="020b0604020202020204" pitchFamily="34" charset="0"/>
                </a:defRPr>
              </a:lvl3pPr>
              <a:lvl4pPr marL="1600200" indent="-228600">
                <a:spcAft>
                  <a:spcPct val="50000"/>
                </a:spcAft>
                <a:buSzTx/>
                <a:buChar char="–"/>
                <a:defRPr>
                  <a:solidFill>
                    <a:srgbClr val="FFFFFF"/>
                  </a:solidFill>
                  <a:latin typeface="Arial" panose="020b0604020202020204" pitchFamily="34" charset="0"/>
                </a:defRPr>
              </a:lvl4pPr>
              <a:lvl5pPr marL="2057400" indent="-228600">
                <a:spcAft>
                  <a:spcPct val="50000"/>
                </a:spcAft>
                <a:buSzTx/>
                <a:buChar char="•"/>
                <a:defRPr>
                  <a:solidFill>
                    <a:srgbClr val="FFFFFF"/>
                  </a:solidFill>
                  <a:latin typeface="Arial" panose="020b0604020202020204" pitchFamily="34" charset="0"/>
                </a:defRPr>
              </a:lvl5pPr>
              <a:lvl6pPr marL="2514600" indent="-228600" eaLnBrk="0" fontAlgn="base" hangingPunct="0">
                <a:spcBef>
                  <a:spcPct val="0"/>
                </a:spcBef>
                <a:spcAft>
                  <a:spcPct val="50000"/>
                </a:spcAft>
                <a:buSzTx/>
                <a:buChar char="•"/>
                <a:defRPr>
                  <a:solidFill>
                    <a:srgbClr val="FFFFFF"/>
                  </a:solidFill>
                  <a:latin typeface="Arial" panose="020b0604020202020204" pitchFamily="34" charset="0"/>
                </a:defRPr>
              </a:lvl6pPr>
              <a:lvl7pPr marL="2971800" indent="-228600" eaLnBrk="0" fontAlgn="base" hangingPunct="0">
                <a:spcBef>
                  <a:spcPct val="0"/>
                </a:spcBef>
                <a:spcAft>
                  <a:spcPct val="50000"/>
                </a:spcAft>
                <a:buSzTx/>
                <a:buChar char="•"/>
                <a:defRPr>
                  <a:solidFill>
                    <a:srgbClr val="FFFFFF"/>
                  </a:solidFill>
                  <a:latin typeface="Arial" panose="020b0604020202020204" pitchFamily="34" charset="0"/>
                </a:defRPr>
              </a:lvl7pPr>
              <a:lvl8pPr marL="3429000" indent="-228600" eaLnBrk="0" fontAlgn="base" hangingPunct="0">
                <a:spcBef>
                  <a:spcPct val="0"/>
                </a:spcBef>
                <a:spcAft>
                  <a:spcPct val="50000"/>
                </a:spcAft>
                <a:buSzTx/>
                <a:buChar char="•"/>
                <a:defRPr>
                  <a:solidFill>
                    <a:srgbClr val="FFFFFF"/>
                  </a:solidFill>
                  <a:latin typeface="Arial" panose="020b0604020202020204" pitchFamily="34" charset="0"/>
                </a:defRPr>
              </a:lvl8pPr>
              <a:lvl9pPr marL="3886200" indent="-228600" eaLnBrk="0" fontAlgn="base" hangingPunct="0">
                <a:spcBef>
                  <a:spcPct val="0"/>
                </a:spcBef>
                <a:spcAft>
                  <a:spcPct val="50000"/>
                </a:spcAft>
                <a:buSzTx/>
                <a:buChar char="•"/>
                <a:defRPr>
                  <a:solidFill>
                    <a:srgbClr val="FFFFFF"/>
                  </a:solidFill>
                  <a:latin typeface="Arial" panose="020b0604020202020204" pitchFamily="34" charset="0"/>
                </a:defRPr>
              </a:lvl9pPr>
            </a:lstStyle>
            <a:p>
              <a:pPr algn="ctr" eaLnBrk="0" fontAlgn="base" hangingPunct="0">
                <a:spcBef>
                  <a:spcPct val="50000"/>
                </a:spcBef>
                <a:spcAft>
                  <a:spcPct val="0"/>
                </a:spcAft>
                <a:buClrTx/>
                <a:buSzTx/>
                <a:buNone/>
              </a:pPr>
              <a:r>
                <a:rPr lang="en-US" altLang="en-US" sz="2000" b="1">
                  <a:solidFill>
                    <a:schemeClr val="tx1"/>
                  </a:solidFill>
                </a:rPr>
                <a:t>Blood Concentration</a:t>
              </a:r>
            </a:p>
          </p:txBody>
        </p:sp>
        <p:sp>
          <p:nvSpPr>
            <p:cNvPr id="36883" name="Text Box 17">
              <a:extLst>
                <a:ext uri="{FF2B5EF4-FFF2-40B4-BE49-F238E27FC236}">
                  <a16:creationId xmlns:a16="http://schemas.microsoft.com/office/drawing/2014/main" id="{C0114483-C72A-4A49-B128-420FFC39B709}"/>
                </a:ext>
              </a:extLst>
            </p:cNvPr>
            <p:cNvSpPr txBox="1">
              <a:spLocks noChangeArrowheads="1"/>
            </p:cNvSpPr>
            <p:nvPr/>
          </p:nvSpPr>
          <p:spPr bwMode="auto">
            <a:xfrm>
              <a:off x="2623" y="1446"/>
              <a:ext cx="1934"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Aft>
                  <a:spcPct val="50000"/>
                </a:spcAft>
                <a:buClr>
                  <a:srgbClr val="FAFD00"/>
                </a:buClr>
                <a:buSzPct val="150000"/>
                <a:buChar char="•"/>
                <a:defRPr sz="2200">
                  <a:solidFill>
                    <a:srgbClr val="FFFFFF"/>
                  </a:solidFill>
                  <a:latin typeface="Arial" panose="020b0604020202020204" pitchFamily="34" charset="0"/>
                </a:defRPr>
              </a:lvl1pPr>
              <a:lvl2pPr marL="742950" indent="-285750">
                <a:spcAft>
                  <a:spcPct val="50000"/>
                </a:spcAft>
                <a:buClr>
                  <a:srgbClr val="FAFD00"/>
                </a:buClr>
                <a:buSzTx/>
                <a:buChar char="–"/>
                <a:defRPr sz="2200">
                  <a:solidFill>
                    <a:srgbClr val="FFFFFF"/>
                  </a:solidFill>
                  <a:latin typeface="Arial" panose="020b0604020202020204" pitchFamily="34" charset="0"/>
                </a:defRPr>
              </a:lvl2pPr>
              <a:lvl3pPr marL="1143000" indent="-228600">
                <a:spcAft>
                  <a:spcPct val="50000"/>
                </a:spcAft>
                <a:buSzTx/>
                <a:buChar char="•"/>
                <a:defRPr sz="2000">
                  <a:solidFill>
                    <a:srgbClr val="FFFFFF"/>
                  </a:solidFill>
                  <a:latin typeface="Arial" panose="020b0604020202020204" pitchFamily="34" charset="0"/>
                </a:defRPr>
              </a:lvl3pPr>
              <a:lvl4pPr marL="1600200" indent="-228600">
                <a:spcAft>
                  <a:spcPct val="50000"/>
                </a:spcAft>
                <a:buSzTx/>
                <a:buChar char="–"/>
                <a:defRPr>
                  <a:solidFill>
                    <a:srgbClr val="FFFFFF"/>
                  </a:solidFill>
                  <a:latin typeface="Arial" panose="020b0604020202020204" pitchFamily="34" charset="0"/>
                </a:defRPr>
              </a:lvl4pPr>
              <a:lvl5pPr marL="2057400" indent="-228600">
                <a:spcAft>
                  <a:spcPct val="50000"/>
                </a:spcAft>
                <a:buSzTx/>
                <a:buChar char="•"/>
                <a:defRPr>
                  <a:solidFill>
                    <a:srgbClr val="FFFFFF"/>
                  </a:solidFill>
                  <a:latin typeface="Arial" panose="020b0604020202020204" pitchFamily="34" charset="0"/>
                </a:defRPr>
              </a:lvl5pPr>
              <a:lvl6pPr marL="2514600" indent="-228600" eaLnBrk="0" fontAlgn="base" hangingPunct="0">
                <a:spcBef>
                  <a:spcPct val="0"/>
                </a:spcBef>
                <a:spcAft>
                  <a:spcPct val="50000"/>
                </a:spcAft>
                <a:buSzTx/>
                <a:buChar char="•"/>
                <a:defRPr>
                  <a:solidFill>
                    <a:srgbClr val="FFFFFF"/>
                  </a:solidFill>
                  <a:latin typeface="Arial" panose="020b0604020202020204" pitchFamily="34" charset="0"/>
                </a:defRPr>
              </a:lvl6pPr>
              <a:lvl7pPr marL="2971800" indent="-228600" eaLnBrk="0" fontAlgn="base" hangingPunct="0">
                <a:spcBef>
                  <a:spcPct val="0"/>
                </a:spcBef>
                <a:spcAft>
                  <a:spcPct val="50000"/>
                </a:spcAft>
                <a:buSzTx/>
                <a:buChar char="•"/>
                <a:defRPr>
                  <a:solidFill>
                    <a:srgbClr val="FFFFFF"/>
                  </a:solidFill>
                  <a:latin typeface="Arial" panose="020b0604020202020204" pitchFamily="34" charset="0"/>
                </a:defRPr>
              </a:lvl7pPr>
              <a:lvl8pPr marL="3429000" indent="-228600" eaLnBrk="0" fontAlgn="base" hangingPunct="0">
                <a:spcBef>
                  <a:spcPct val="0"/>
                </a:spcBef>
                <a:spcAft>
                  <a:spcPct val="50000"/>
                </a:spcAft>
                <a:buSzTx/>
                <a:buChar char="•"/>
                <a:defRPr>
                  <a:solidFill>
                    <a:srgbClr val="FFFFFF"/>
                  </a:solidFill>
                  <a:latin typeface="Arial" panose="020b0604020202020204" pitchFamily="34" charset="0"/>
                </a:defRPr>
              </a:lvl8pPr>
              <a:lvl9pPr marL="3886200" indent="-228600" eaLnBrk="0" fontAlgn="base" hangingPunct="0">
                <a:spcBef>
                  <a:spcPct val="0"/>
                </a:spcBef>
                <a:spcAft>
                  <a:spcPct val="50000"/>
                </a:spcAft>
                <a:buSzTx/>
                <a:buChar char="•"/>
                <a:defRPr>
                  <a:solidFill>
                    <a:srgbClr val="FFFFFF"/>
                  </a:solidFill>
                  <a:latin typeface="Arial" panose="020b0604020202020204" pitchFamily="34" charset="0"/>
                </a:defRPr>
              </a:lvl9pPr>
            </a:lstStyle>
            <a:p>
              <a:pPr algn="ctr" eaLnBrk="0" fontAlgn="base" hangingPunct="0">
                <a:spcBef>
                  <a:spcPct val="50000"/>
                </a:spcBef>
                <a:spcAft>
                  <a:spcPct val="0"/>
                </a:spcAft>
                <a:buClrTx/>
                <a:buSzTx/>
                <a:buNone/>
              </a:pPr>
              <a:r>
                <a:rPr lang="en-US" altLang="en-US" sz="2000" b="1">
                  <a:solidFill>
                    <a:schemeClr val="tx1"/>
                  </a:solidFill>
                </a:rPr>
                <a:t>Mass removal rate</a:t>
              </a:r>
            </a:p>
          </p:txBody>
        </p:sp>
      </p:grpSp>
      <p:grpSp>
        <p:nvGrpSpPr>
          <p:cNvPr id="36868" name="Group 61">
            <a:extLst>
              <a:ext uri="{FF2B5EF4-FFF2-40B4-BE49-F238E27FC236}">
                <a16:creationId xmlns:a16="http://schemas.microsoft.com/office/drawing/2014/main" id="{6256E190-AFC8-4E7F-AE0D-0056EC08BC17}"/>
              </a:ext>
            </a:extLst>
          </p:cNvPr>
          <p:cNvGrpSpPr>
            <a:grpSpLocks noGrp="1" noSelect="1" noMove="1" noResize="1"/>
          </p:cNvGrpSpPr>
          <p:nvPr/>
        </p:nvGrpSpPr>
        <p:grpSpPr>
          <a:xfrm>
            <a:off x="2040719" y="2147889"/>
            <a:ext cx="8064500" cy="1360487"/>
            <a:chOff x="414" y="479"/>
            <a:chExt cx="5080" cy="857"/>
          </a:xfrm>
        </p:grpSpPr>
        <p:sp>
          <p:nvSpPr>
            <p:cNvPr id="36870" name="Text Box 4">
              <a:extLst>
                <a:ext uri="{FF2B5EF4-FFF2-40B4-BE49-F238E27FC236}">
                  <a16:creationId xmlns:a16="http://schemas.microsoft.com/office/drawing/2014/main" id="{CDEE8B59-B35F-44B3-86B7-74A8C813AB5D}"/>
                </a:ext>
              </a:extLst>
            </p:cNvPr>
            <p:cNvSpPr txBox="1">
              <a:spLocks noChangeArrowheads="1"/>
            </p:cNvSpPr>
            <p:nvPr/>
          </p:nvSpPr>
          <p:spPr bwMode="auto">
            <a:xfrm>
              <a:off x="414" y="977"/>
              <a:ext cx="1051"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Aft>
                  <a:spcPct val="50000"/>
                </a:spcAft>
                <a:buClr>
                  <a:srgbClr val="FAFD00"/>
                </a:buClr>
                <a:buSzPct val="150000"/>
                <a:buChar char="•"/>
                <a:defRPr sz="2200">
                  <a:solidFill>
                    <a:srgbClr val="FFFFFF"/>
                  </a:solidFill>
                  <a:latin typeface="Arial" panose="020b0604020202020204" pitchFamily="34" charset="0"/>
                </a:defRPr>
              </a:lvl1pPr>
              <a:lvl2pPr marL="742950" indent="-285750">
                <a:spcAft>
                  <a:spcPct val="50000"/>
                </a:spcAft>
                <a:buClr>
                  <a:srgbClr val="FAFD00"/>
                </a:buClr>
                <a:buSzTx/>
                <a:buChar char="–"/>
                <a:defRPr sz="2200">
                  <a:solidFill>
                    <a:srgbClr val="FFFFFF"/>
                  </a:solidFill>
                  <a:latin typeface="Arial" panose="020b0604020202020204" pitchFamily="34" charset="0"/>
                </a:defRPr>
              </a:lvl2pPr>
              <a:lvl3pPr marL="1143000" indent="-228600">
                <a:spcAft>
                  <a:spcPct val="50000"/>
                </a:spcAft>
                <a:buSzTx/>
                <a:buChar char="•"/>
                <a:defRPr sz="2000">
                  <a:solidFill>
                    <a:srgbClr val="FFFFFF"/>
                  </a:solidFill>
                  <a:latin typeface="Arial" panose="020b0604020202020204" pitchFamily="34" charset="0"/>
                </a:defRPr>
              </a:lvl3pPr>
              <a:lvl4pPr marL="1600200" indent="-228600">
                <a:spcAft>
                  <a:spcPct val="50000"/>
                </a:spcAft>
                <a:buSzTx/>
                <a:buChar char="–"/>
                <a:defRPr>
                  <a:solidFill>
                    <a:srgbClr val="FFFFFF"/>
                  </a:solidFill>
                  <a:latin typeface="Arial" panose="020b0604020202020204" pitchFamily="34" charset="0"/>
                </a:defRPr>
              </a:lvl4pPr>
              <a:lvl5pPr marL="2057400" indent="-228600">
                <a:spcAft>
                  <a:spcPct val="50000"/>
                </a:spcAft>
                <a:buSzTx/>
                <a:buChar char="•"/>
                <a:defRPr>
                  <a:solidFill>
                    <a:srgbClr val="FFFFFF"/>
                  </a:solidFill>
                  <a:latin typeface="Arial" panose="020b0604020202020204" pitchFamily="34" charset="0"/>
                </a:defRPr>
              </a:lvl5pPr>
              <a:lvl6pPr marL="2514600" indent="-228600" eaLnBrk="0" fontAlgn="base" hangingPunct="0">
                <a:spcBef>
                  <a:spcPct val="0"/>
                </a:spcBef>
                <a:spcAft>
                  <a:spcPct val="50000"/>
                </a:spcAft>
                <a:buSzTx/>
                <a:buChar char="•"/>
                <a:defRPr>
                  <a:solidFill>
                    <a:srgbClr val="FFFFFF"/>
                  </a:solidFill>
                  <a:latin typeface="Arial" panose="020b0604020202020204" pitchFamily="34" charset="0"/>
                </a:defRPr>
              </a:lvl6pPr>
              <a:lvl7pPr marL="2971800" indent="-228600" eaLnBrk="0" fontAlgn="base" hangingPunct="0">
                <a:spcBef>
                  <a:spcPct val="0"/>
                </a:spcBef>
                <a:spcAft>
                  <a:spcPct val="50000"/>
                </a:spcAft>
                <a:buSzTx/>
                <a:buChar char="•"/>
                <a:defRPr>
                  <a:solidFill>
                    <a:srgbClr val="FFFFFF"/>
                  </a:solidFill>
                  <a:latin typeface="Arial" panose="020b0604020202020204" pitchFamily="34" charset="0"/>
                </a:defRPr>
              </a:lvl7pPr>
              <a:lvl8pPr marL="3429000" indent="-228600" eaLnBrk="0" fontAlgn="base" hangingPunct="0">
                <a:spcBef>
                  <a:spcPct val="0"/>
                </a:spcBef>
                <a:spcAft>
                  <a:spcPct val="50000"/>
                </a:spcAft>
                <a:buSzTx/>
                <a:buChar char="•"/>
                <a:defRPr>
                  <a:solidFill>
                    <a:srgbClr val="FFFFFF"/>
                  </a:solidFill>
                  <a:latin typeface="Arial" panose="020b0604020202020204" pitchFamily="34" charset="0"/>
                </a:defRPr>
              </a:lvl8pPr>
              <a:lvl9pPr marL="3886200" indent="-228600" eaLnBrk="0" fontAlgn="base" hangingPunct="0">
                <a:spcBef>
                  <a:spcPct val="0"/>
                </a:spcBef>
                <a:spcAft>
                  <a:spcPct val="50000"/>
                </a:spcAft>
                <a:buSzTx/>
                <a:buChar char="•"/>
                <a:defRPr>
                  <a:solidFill>
                    <a:srgbClr val="FFFFFF"/>
                  </a:solidFill>
                  <a:latin typeface="Arial" panose="020b0604020202020204" pitchFamily="34" charset="0"/>
                </a:defRPr>
              </a:lvl9pPr>
            </a:lstStyle>
            <a:p>
              <a:pPr algn="r" eaLnBrk="0" fontAlgn="base" hangingPunct="0">
                <a:spcBef>
                  <a:spcPct val="50000"/>
                </a:spcBef>
                <a:spcAft>
                  <a:spcPct val="0"/>
                </a:spcAft>
                <a:buClrTx/>
                <a:buSzTx/>
                <a:buNone/>
              </a:pPr>
              <a:r>
                <a:rPr lang="en-US" altLang="en-US" sz="2000" err="1">
                  <a:solidFill>
                    <a:schemeClr val="tx1"/>
                  </a:solidFill>
                </a:rPr>
                <a:t>Q</a:t>
              </a:r>
              <a:r>
                <a:rPr lang="en-US" altLang="en-US" sz="2000" baseline="-25000" err="1">
                  <a:solidFill>
                    <a:schemeClr val="tx1"/>
                  </a:solidFill>
                </a:rPr>
                <a:t>Bi</a:t>
              </a:r>
              <a:endParaRPr lang="en-US" altLang="en-US" sz="2000">
                <a:solidFill>
                  <a:schemeClr val="tx1"/>
                </a:solidFill>
              </a:endParaRPr>
            </a:p>
          </p:txBody>
        </p:sp>
        <p:sp>
          <p:nvSpPr>
            <p:cNvPr id="36871" name="Text Box 5">
              <a:extLst>
                <a:ext uri="{FF2B5EF4-FFF2-40B4-BE49-F238E27FC236}">
                  <a16:creationId xmlns:a16="http://schemas.microsoft.com/office/drawing/2014/main" id="{CFC2587C-A3B0-4E24-9FD4-9EDE7EF7896D}"/>
                </a:ext>
              </a:extLst>
            </p:cNvPr>
            <p:cNvSpPr txBox="1">
              <a:spLocks noChangeArrowheads="1"/>
            </p:cNvSpPr>
            <p:nvPr/>
          </p:nvSpPr>
          <p:spPr bwMode="auto">
            <a:xfrm>
              <a:off x="5058" y="977"/>
              <a:ext cx="436"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Aft>
                  <a:spcPct val="50000"/>
                </a:spcAft>
                <a:buClr>
                  <a:srgbClr val="FAFD00"/>
                </a:buClr>
                <a:buSzPct val="150000"/>
                <a:buChar char="•"/>
                <a:defRPr sz="2200">
                  <a:solidFill>
                    <a:srgbClr val="FFFFFF"/>
                  </a:solidFill>
                  <a:latin typeface="Arial" panose="020b0604020202020204" pitchFamily="34" charset="0"/>
                </a:defRPr>
              </a:lvl1pPr>
              <a:lvl2pPr marL="742950" indent="-285750">
                <a:spcAft>
                  <a:spcPct val="50000"/>
                </a:spcAft>
                <a:buClr>
                  <a:srgbClr val="FAFD00"/>
                </a:buClr>
                <a:buSzTx/>
                <a:buChar char="–"/>
                <a:defRPr sz="2200">
                  <a:solidFill>
                    <a:srgbClr val="FFFFFF"/>
                  </a:solidFill>
                  <a:latin typeface="Arial" panose="020b0604020202020204" pitchFamily="34" charset="0"/>
                </a:defRPr>
              </a:lvl2pPr>
              <a:lvl3pPr marL="1143000" indent="-228600">
                <a:spcAft>
                  <a:spcPct val="50000"/>
                </a:spcAft>
                <a:buSzTx/>
                <a:buChar char="•"/>
                <a:defRPr sz="2000">
                  <a:solidFill>
                    <a:srgbClr val="FFFFFF"/>
                  </a:solidFill>
                  <a:latin typeface="Arial" panose="020b0604020202020204" pitchFamily="34" charset="0"/>
                </a:defRPr>
              </a:lvl3pPr>
              <a:lvl4pPr marL="1600200" indent="-228600">
                <a:spcAft>
                  <a:spcPct val="50000"/>
                </a:spcAft>
                <a:buSzTx/>
                <a:buChar char="–"/>
                <a:defRPr>
                  <a:solidFill>
                    <a:srgbClr val="FFFFFF"/>
                  </a:solidFill>
                  <a:latin typeface="Arial" panose="020b0604020202020204" pitchFamily="34" charset="0"/>
                </a:defRPr>
              </a:lvl4pPr>
              <a:lvl5pPr marL="2057400" indent="-228600">
                <a:spcAft>
                  <a:spcPct val="50000"/>
                </a:spcAft>
                <a:buSzTx/>
                <a:buChar char="•"/>
                <a:defRPr>
                  <a:solidFill>
                    <a:srgbClr val="FFFFFF"/>
                  </a:solidFill>
                  <a:latin typeface="Arial" panose="020b0604020202020204" pitchFamily="34" charset="0"/>
                </a:defRPr>
              </a:lvl5pPr>
              <a:lvl6pPr marL="2514600" indent="-228600" eaLnBrk="0" fontAlgn="base" hangingPunct="0">
                <a:spcBef>
                  <a:spcPct val="0"/>
                </a:spcBef>
                <a:spcAft>
                  <a:spcPct val="50000"/>
                </a:spcAft>
                <a:buSzTx/>
                <a:buChar char="•"/>
                <a:defRPr>
                  <a:solidFill>
                    <a:srgbClr val="FFFFFF"/>
                  </a:solidFill>
                  <a:latin typeface="Arial" panose="020b0604020202020204" pitchFamily="34" charset="0"/>
                </a:defRPr>
              </a:lvl6pPr>
              <a:lvl7pPr marL="2971800" indent="-228600" eaLnBrk="0" fontAlgn="base" hangingPunct="0">
                <a:spcBef>
                  <a:spcPct val="0"/>
                </a:spcBef>
                <a:spcAft>
                  <a:spcPct val="50000"/>
                </a:spcAft>
                <a:buSzTx/>
                <a:buChar char="•"/>
                <a:defRPr>
                  <a:solidFill>
                    <a:srgbClr val="FFFFFF"/>
                  </a:solidFill>
                  <a:latin typeface="Arial" panose="020b0604020202020204" pitchFamily="34" charset="0"/>
                </a:defRPr>
              </a:lvl7pPr>
              <a:lvl8pPr marL="3429000" indent="-228600" eaLnBrk="0" fontAlgn="base" hangingPunct="0">
                <a:spcBef>
                  <a:spcPct val="0"/>
                </a:spcBef>
                <a:spcAft>
                  <a:spcPct val="50000"/>
                </a:spcAft>
                <a:buSzTx/>
                <a:buChar char="•"/>
                <a:defRPr>
                  <a:solidFill>
                    <a:srgbClr val="FFFFFF"/>
                  </a:solidFill>
                  <a:latin typeface="Arial" panose="020b0604020202020204" pitchFamily="34" charset="0"/>
                </a:defRPr>
              </a:lvl8pPr>
              <a:lvl9pPr marL="3886200" indent="-228600" eaLnBrk="0" fontAlgn="base" hangingPunct="0">
                <a:spcBef>
                  <a:spcPct val="0"/>
                </a:spcBef>
                <a:spcAft>
                  <a:spcPct val="50000"/>
                </a:spcAft>
                <a:buSzTx/>
                <a:buChar char="•"/>
                <a:defRPr>
                  <a:solidFill>
                    <a:srgbClr val="FFFFFF"/>
                  </a:solidFill>
                  <a:latin typeface="Arial" panose="020b0604020202020204" pitchFamily="34" charset="0"/>
                </a:defRPr>
              </a:lvl9pPr>
            </a:lstStyle>
            <a:p>
              <a:pPr eaLnBrk="0" fontAlgn="base" hangingPunct="0">
                <a:spcBef>
                  <a:spcPct val="50000"/>
                </a:spcBef>
                <a:spcAft>
                  <a:spcPct val="0"/>
                </a:spcAft>
                <a:buClrTx/>
                <a:buSzTx/>
                <a:buNone/>
              </a:pPr>
              <a:r>
                <a:rPr lang="en-US" altLang="en-US" sz="2000" err="1">
                  <a:solidFill>
                    <a:schemeClr val="tx1"/>
                  </a:solidFill>
                </a:rPr>
                <a:t>Q</a:t>
              </a:r>
              <a:r>
                <a:rPr lang="en-US" altLang="en-US" sz="2000" baseline="-25000" err="1">
                  <a:solidFill>
                    <a:schemeClr val="tx1"/>
                  </a:solidFill>
                </a:rPr>
                <a:t>Bo</a:t>
              </a:r>
              <a:endParaRPr lang="en-US" altLang="en-US" sz="2000">
                <a:solidFill>
                  <a:schemeClr val="tx1"/>
                </a:solidFill>
              </a:endParaRPr>
            </a:p>
          </p:txBody>
        </p:sp>
        <p:sp>
          <p:nvSpPr>
            <p:cNvPr id="36872" name="Line 6">
              <a:extLst>
                <a:ext uri="{FF2B5EF4-FFF2-40B4-BE49-F238E27FC236}">
                  <a16:creationId xmlns:a16="http://schemas.microsoft.com/office/drawing/2014/main" id="{3693660F-3891-44F0-A551-4812882CD598}"/>
                </a:ext>
              </a:extLst>
            </p:cNvPr>
            <p:cNvSpPr>
              <a:spLocks noChangeShapeType="1"/>
            </p:cNvSpPr>
            <p:nvPr/>
          </p:nvSpPr>
          <p:spPr bwMode="auto">
            <a:xfrm>
              <a:off x="1460" y="1122"/>
              <a:ext cx="717" cy="0"/>
            </a:xfrm>
            <a:prstGeom prst="line">
              <a:avLst/>
            </a:prstGeom>
            <a:noFill/>
            <a:ln w="6350">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grpSp>
          <p:nvGrpSpPr>
            <p:cNvPr id="36873" name="Group 7">
              <a:extLst>
                <a:ext uri="{FF2B5EF4-FFF2-40B4-BE49-F238E27FC236}">
                  <a16:creationId xmlns:a16="http://schemas.microsoft.com/office/drawing/2014/main" id="{E21A1E7F-8433-454C-A082-3C385B101658}"/>
                </a:ext>
              </a:extLst>
            </p:cNvPr>
            <p:cNvGrpSpPr/>
            <p:nvPr/>
          </p:nvGrpSpPr>
          <p:grpSpPr>
            <a:xfrm>
              <a:off x="2192" y="907"/>
              <a:ext cx="2140" cy="429"/>
              <a:chOff x="2192" y="1414"/>
              <a:chExt cx="2140" cy="429"/>
            </a:xfrm>
          </p:grpSpPr>
          <p:sp>
            <p:nvSpPr>
              <p:cNvPr id="36879" name="Rectangle 8">
                <a:extLst>
                  <a:ext uri="{FF2B5EF4-FFF2-40B4-BE49-F238E27FC236}">
                    <a16:creationId xmlns:a16="http://schemas.microsoft.com/office/drawing/2014/main" id="{D36E6E82-B0FA-4F68-857D-D364B024994E}"/>
                  </a:ext>
                </a:extLst>
              </p:cNvPr>
              <p:cNvSpPr>
                <a:spLocks noChangeArrowheads="1"/>
              </p:cNvSpPr>
              <p:nvPr/>
            </p:nvSpPr>
            <p:spPr bwMode="auto">
              <a:xfrm>
                <a:off x="2192" y="1414"/>
                <a:ext cx="2140" cy="429"/>
              </a:xfrm>
              <a:prstGeom prst="rect">
                <a:avLst/>
              </a:prstGeom>
              <a:solidFill>
                <a:srgbClr val="FFCC99"/>
              </a:solidFill>
              <a:ln w="28575">
                <a:solidFill>
                  <a:srgbClr val="00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Aft>
                    <a:spcPct val="50000"/>
                  </a:spcAft>
                  <a:buClr>
                    <a:srgbClr val="FAFD00"/>
                  </a:buClr>
                  <a:buSzPct val="150000"/>
                  <a:buChar char="•"/>
                  <a:defRPr sz="2200">
                    <a:solidFill>
                      <a:srgbClr val="FFFFFF"/>
                    </a:solidFill>
                    <a:latin typeface="Arial" panose="020b0604020202020204" pitchFamily="34" charset="0"/>
                  </a:defRPr>
                </a:lvl1pPr>
                <a:lvl2pPr marL="742950" indent="-285750">
                  <a:spcAft>
                    <a:spcPct val="50000"/>
                  </a:spcAft>
                  <a:buClr>
                    <a:srgbClr val="FAFD00"/>
                  </a:buClr>
                  <a:buSzTx/>
                  <a:buChar char="–"/>
                  <a:defRPr sz="2200">
                    <a:solidFill>
                      <a:srgbClr val="FFFFFF"/>
                    </a:solidFill>
                    <a:latin typeface="Arial" panose="020b0604020202020204" pitchFamily="34" charset="0"/>
                  </a:defRPr>
                </a:lvl2pPr>
                <a:lvl3pPr marL="1143000" indent="-228600">
                  <a:spcAft>
                    <a:spcPct val="50000"/>
                  </a:spcAft>
                  <a:buSzTx/>
                  <a:buChar char="•"/>
                  <a:defRPr sz="2000">
                    <a:solidFill>
                      <a:srgbClr val="FFFFFF"/>
                    </a:solidFill>
                    <a:latin typeface="Arial" panose="020b0604020202020204" pitchFamily="34" charset="0"/>
                  </a:defRPr>
                </a:lvl3pPr>
                <a:lvl4pPr marL="1600200" indent="-228600">
                  <a:spcAft>
                    <a:spcPct val="50000"/>
                  </a:spcAft>
                  <a:buSzTx/>
                  <a:buChar char="–"/>
                  <a:defRPr>
                    <a:solidFill>
                      <a:srgbClr val="FFFFFF"/>
                    </a:solidFill>
                    <a:latin typeface="Arial" panose="020b0604020202020204" pitchFamily="34" charset="0"/>
                  </a:defRPr>
                </a:lvl4pPr>
                <a:lvl5pPr marL="2057400" indent="-228600">
                  <a:spcAft>
                    <a:spcPct val="50000"/>
                  </a:spcAft>
                  <a:buSzTx/>
                  <a:buChar char="•"/>
                  <a:defRPr>
                    <a:solidFill>
                      <a:srgbClr val="FFFFFF"/>
                    </a:solidFill>
                    <a:latin typeface="Arial" panose="020b0604020202020204" pitchFamily="34" charset="0"/>
                  </a:defRPr>
                </a:lvl5pPr>
                <a:lvl6pPr marL="2514600" indent="-228600" eaLnBrk="0" fontAlgn="base" hangingPunct="0">
                  <a:spcBef>
                    <a:spcPct val="0"/>
                  </a:spcBef>
                  <a:spcAft>
                    <a:spcPct val="50000"/>
                  </a:spcAft>
                  <a:buSzTx/>
                  <a:buChar char="•"/>
                  <a:defRPr>
                    <a:solidFill>
                      <a:srgbClr val="FFFFFF"/>
                    </a:solidFill>
                    <a:latin typeface="Arial" panose="020b0604020202020204" pitchFamily="34" charset="0"/>
                  </a:defRPr>
                </a:lvl6pPr>
                <a:lvl7pPr marL="2971800" indent="-228600" eaLnBrk="0" fontAlgn="base" hangingPunct="0">
                  <a:spcBef>
                    <a:spcPct val="0"/>
                  </a:spcBef>
                  <a:spcAft>
                    <a:spcPct val="50000"/>
                  </a:spcAft>
                  <a:buSzTx/>
                  <a:buChar char="•"/>
                  <a:defRPr>
                    <a:solidFill>
                      <a:srgbClr val="FFFFFF"/>
                    </a:solidFill>
                    <a:latin typeface="Arial" panose="020b0604020202020204" pitchFamily="34" charset="0"/>
                  </a:defRPr>
                </a:lvl7pPr>
                <a:lvl8pPr marL="3429000" indent="-228600" eaLnBrk="0" fontAlgn="base" hangingPunct="0">
                  <a:spcBef>
                    <a:spcPct val="0"/>
                  </a:spcBef>
                  <a:spcAft>
                    <a:spcPct val="50000"/>
                  </a:spcAft>
                  <a:buSzTx/>
                  <a:buChar char="•"/>
                  <a:defRPr>
                    <a:solidFill>
                      <a:srgbClr val="FFFFFF"/>
                    </a:solidFill>
                    <a:latin typeface="Arial" panose="020b0604020202020204" pitchFamily="34" charset="0"/>
                  </a:defRPr>
                </a:lvl8pPr>
                <a:lvl9pPr marL="3886200" indent="-228600" eaLnBrk="0" fontAlgn="base" hangingPunct="0">
                  <a:spcBef>
                    <a:spcPct val="0"/>
                  </a:spcBef>
                  <a:spcAft>
                    <a:spcPct val="50000"/>
                  </a:spcAft>
                  <a:buSzTx/>
                  <a:buChar char="•"/>
                  <a:defRPr>
                    <a:solidFill>
                      <a:srgbClr val="FFFFFF"/>
                    </a:solidFill>
                    <a:latin typeface="Arial" panose="020b0604020202020204" pitchFamily="34" charset="0"/>
                  </a:defRPr>
                </a:lvl9pPr>
              </a:lstStyle>
              <a:p>
                <a:pPr eaLnBrk="0" fontAlgn="base" hangingPunct="0">
                  <a:spcBef>
                    <a:spcPct val="0"/>
                  </a:spcBef>
                  <a:spcAft>
                    <a:spcPct val="0"/>
                  </a:spcAft>
                  <a:buClrTx/>
                  <a:buSzTx/>
                  <a:buNone/>
                </a:pPr>
                <a:endParaRPr lang="en-US" altLang="en-US" sz="1800">
                  <a:solidFill>
                    <a:srgbClr val="000000"/>
                  </a:solidFill>
                </a:endParaRPr>
              </a:p>
            </p:txBody>
          </p:sp>
          <p:sp>
            <p:nvSpPr>
              <p:cNvPr id="36880" name="Text Box 9">
                <a:extLst>
                  <a:ext uri="{FF2B5EF4-FFF2-40B4-BE49-F238E27FC236}">
                    <a16:creationId xmlns:a16="http://schemas.microsoft.com/office/drawing/2014/main" id="{FD691FA4-2FEB-4C83-ADCC-13CF5DDA8B90}"/>
                  </a:ext>
                </a:extLst>
              </p:cNvPr>
              <p:cNvSpPr txBox="1">
                <a:spLocks noChangeArrowheads="1"/>
              </p:cNvSpPr>
              <p:nvPr/>
            </p:nvSpPr>
            <p:spPr bwMode="auto">
              <a:xfrm>
                <a:off x="2633" y="1478"/>
                <a:ext cx="128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Aft>
                    <a:spcPct val="50000"/>
                  </a:spcAft>
                  <a:buClr>
                    <a:srgbClr val="FAFD00"/>
                  </a:buClr>
                  <a:buSzPct val="150000"/>
                  <a:buChar char="•"/>
                  <a:defRPr sz="2200">
                    <a:solidFill>
                      <a:srgbClr val="FFFFFF"/>
                    </a:solidFill>
                    <a:latin typeface="Arial" panose="020b0604020202020204" pitchFamily="34" charset="0"/>
                  </a:defRPr>
                </a:lvl1pPr>
                <a:lvl2pPr marL="742950" indent="-285750">
                  <a:spcAft>
                    <a:spcPct val="50000"/>
                  </a:spcAft>
                  <a:buClr>
                    <a:srgbClr val="FAFD00"/>
                  </a:buClr>
                  <a:buSzTx/>
                  <a:buChar char="–"/>
                  <a:defRPr sz="2200">
                    <a:solidFill>
                      <a:srgbClr val="FFFFFF"/>
                    </a:solidFill>
                    <a:latin typeface="Arial" panose="020b0604020202020204" pitchFamily="34" charset="0"/>
                  </a:defRPr>
                </a:lvl2pPr>
                <a:lvl3pPr marL="1143000" indent="-228600">
                  <a:spcAft>
                    <a:spcPct val="50000"/>
                  </a:spcAft>
                  <a:buSzTx/>
                  <a:buChar char="•"/>
                  <a:defRPr sz="2000">
                    <a:solidFill>
                      <a:srgbClr val="FFFFFF"/>
                    </a:solidFill>
                    <a:latin typeface="Arial" panose="020b0604020202020204" pitchFamily="34" charset="0"/>
                  </a:defRPr>
                </a:lvl3pPr>
                <a:lvl4pPr marL="1600200" indent="-228600">
                  <a:spcAft>
                    <a:spcPct val="50000"/>
                  </a:spcAft>
                  <a:buSzTx/>
                  <a:buChar char="–"/>
                  <a:defRPr>
                    <a:solidFill>
                      <a:srgbClr val="FFFFFF"/>
                    </a:solidFill>
                    <a:latin typeface="Arial" panose="020b0604020202020204" pitchFamily="34" charset="0"/>
                  </a:defRPr>
                </a:lvl4pPr>
                <a:lvl5pPr marL="2057400" indent="-228600">
                  <a:spcAft>
                    <a:spcPct val="50000"/>
                  </a:spcAft>
                  <a:buSzTx/>
                  <a:buChar char="•"/>
                  <a:defRPr>
                    <a:solidFill>
                      <a:srgbClr val="FFFFFF"/>
                    </a:solidFill>
                    <a:latin typeface="Arial" panose="020b0604020202020204" pitchFamily="34" charset="0"/>
                  </a:defRPr>
                </a:lvl5pPr>
                <a:lvl6pPr marL="2514600" indent="-228600" eaLnBrk="0" fontAlgn="base" hangingPunct="0">
                  <a:spcBef>
                    <a:spcPct val="0"/>
                  </a:spcBef>
                  <a:spcAft>
                    <a:spcPct val="50000"/>
                  </a:spcAft>
                  <a:buSzTx/>
                  <a:buChar char="•"/>
                  <a:defRPr>
                    <a:solidFill>
                      <a:srgbClr val="FFFFFF"/>
                    </a:solidFill>
                    <a:latin typeface="Arial" panose="020b0604020202020204" pitchFamily="34" charset="0"/>
                  </a:defRPr>
                </a:lvl6pPr>
                <a:lvl7pPr marL="2971800" indent="-228600" eaLnBrk="0" fontAlgn="base" hangingPunct="0">
                  <a:spcBef>
                    <a:spcPct val="0"/>
                  </a:spcBef>
                  <a:spcAft>
                    <a:spcPct val="50000"/>
                  </a:spcAft>
                  <a:buSzTx/>
                  <a:buChar char="•"/>
                  <a:defRPr>
                    <a:solidFill>
                      <a:srgbClr val="FFFFFF"/>
                    </a:solidFill>
                    <a:latin typeface="Arial" panose="020b0604020202020204" pitchFamily="34" charset="0"/>
                  </a:defRPr>
                </a:lvl7pPr>
                <a:lvl8pPr marL="3429000" indent="-228600" eaLnBrk="0" fontAlgn="base" hangingPunct="0">
                  <a:spcBef>
                    <a:spcPct val="0"/>
                  </a:spcBef>
                  <a:spcAft>
                    <a:spcPct val="50000"/>
                  </a:spcAft>
                  <a:buSzTx/>
                  <a:buChar char="•"/>
                  <a:defRPr>
                    <a:solidFill>
                      <a:srgbClr val="FFFFFF"/>
                    </a:solidFill>
                    <a:latin typeface="Arial" panose="020b0604020202020204" pitchFamily="34" charset="0"/>
                  </a:defRPr>
                </a:lvl8pPr>
                <a:lvl9pPr marL="3886200" indent="-228600" eaLnBrk="0" fontAlgn="base" hangingPunct="0">
                  <a:spcBef>
                    <a:spcPct val="0"/>
                  </a:spcBef>
                  <a:spcAft>
                    <a:spcPct val="50000"/>
                  </a:spcAft>
                  <a:buSzTx/>
                  <a:buChar char="•"/>
                  <a:defRPr>
                    <a:solidFill>
                      <a:srgbClr val="FFFFFF"/>
                    </a:solidFill>
                    <a:latin typeface="Arial" panose="020b0604020202020204" pitchFamily="34" charset="0"/>
                  </a:defRPr>
                </a:lvl9pPr>
              </a:lstStyle>
              <a:p>
                <a:pPr algn="ctr" eaLnBrk="0" fontAlgn="base" hangingPunct="0">
                  <a:spcBef>
                    <a:spcPct val="50000"/>
                  </a:spcBef>
                  <a:spcAft>
                    <a:spcPct val="0"/>
                  </a:spcAft>
                  <a:buClrTx/>
                  <a:buSzTx/>
                  <a:buNone/>
                </a:pPr>
                <a:r>
                  <a:rPr lang="en-US" altLang="en-US" sz="2400">
                    <a:solidFill>
                      <a:srgbClr val="000000"/>
                    </a:solidFill>
                  </a:rPr>
                  <a:t>Dialyzer</a:t>
                </a:r>
              </a:p>
            </p:txBody>
          </p:sp>
        </p:grpSp>
        <p:sp>
          <p:nvSpPr>
            <p:cNvPr id="36874" name="Line 10">
              <a:extLst>
                <a:ext uri="{FF2B5EF4-FFF2-40B4-BE49-F238E27FC236}">
                  <a16:creationId xmlns:a16="http://schemas.microsoft.com/office/drawing/2014/main" id="{44F17911-6BC8-4CFA-8EEE-04AFB7BFDA48}"/>
                </a:ext>
              </a:extLst>
            </p:cNvPr>
            <p:cNvSpPr>
              <a:spLocks noChangeShapeType="1"/>
            </p:cNvSpPr>
            <p:nvPr/>
          </p:nvSpPr>
          <p:spPr bwMode="auto">
            <a:xfrm>
              <a:off x="4356" y="1121"/>
              <a:ext cx="707" cy="0"/>
            </a:xfrm>
            <a:prstGeom prst="line">
              <a:avLst/>
            </a:prstGeom>
            <a:noFill/>
            <a:ln w="6350">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sp>
          <p:nvSpPr>
            <p:cNvPr id="36875" name="Text Box 21">
              <a:extLst>
                <a:ext uri="{FF2B5EF4-FFF2-40B4-BE49-F238E27FC236}">
                  <a16:creationId xmlns:a16="http://schemas.microsoft.com/office/drawing/2014/main" id="{558B7DEF-00B5-4E4D-B271-AB0ABC025373}"/>
                </a:ext>
              </a:extLst>
            </p:cNvPr>
            <p:cNvSpPr txBox="1">
              <a:spLocks noChangeArrowheads="1"/>
            </p:cNvSpPr>
            <p:nvPr/>
          </p:nvSpPr>
          <p:spPr bwMode="auto">
            <a:xfrm>
              <a:off x="2133" y="479"/>
              <a:ext cx="1409"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Aft>
                  <a:spcPct val="50000"/>
                </a:spcAft>
                <a:buClr>
                  <a:srgbClr val="FAFD00"/>
                </a:buClr>
                <a:buSzPct val="150000"/>
                <a:buChar char="•"/>
                <a:defRPr sz="2200">
                  <a:solidFill>
                    <a:srgbClr val="FFFFFF"/>
                  </a:solidFill>
                  <a:latin typeface="Arial" panose="020b0604020202020204" pitchFamily="34" charset="0"/>
                </a:defRPr>
              </a:lvl1pPr>
              <a:lvl2pPr marL="742950" indent="-285750">
                <a:spcAft>
                  <a:spcPct val="50000"/>
                </a:spcAft>
                <a:buClr>
                  <a:srgbClr val="FAFD00"/>
                </a:buClr>
                <a:buSzTx/>
                <a:buChar char="–"/>
                <a:defRPr sz="2200">
                  <a:solidFill>
                    <a:srgbClr val="FFFFFF"/>
                  </a:solidFill>
                  <a:latin typeface="Arial" panose="020b0604020202020204" pitchFamily="34" charset="0"/>
                </a:defRPr>
              </a:lvl2pPr>
              <a:lvl3pPr marL="1143000" indent="-228600">
                <a:spcAft>
                  <a:spcPct val="50000"/>
                </a:spcAft>
                <a:buSzTx/>
                <a:buChar char="•"/>
                <a:defRPr sz="2000">
                  <a:solidFill>
                    <a:srgbClr val="FFFFFF"/>
                  </a:solidFill>
                  <a:latin typeface="Arial" panose="020b0604020202020204" pitchFamily="34" charset="0"/>
                </a:defRPr>
              </a:lvl3pPr>
              <a:lvl4pPr marL="1600200" indent="-228600">
                <a:spcAft>
                  <a:spcPct val="50000"/>
                </a:spcAft>
                <a:buSzTx/>
                <a:buChar char="–"/>
                <a:defRPr>
                  <a:solidFill>
                    <a:srgbClr val="FFFFFF"/>
                  </a:solidFill>
                  <a:latin typeface="Arial" panose="020b0604020202020204" pitchFamily="34" charset="0"/>
                </a:defRPr>
              </a:lvl4pPr>
              <a:lvl5pPr marL="2057400" indent="-228600">
                <a:spcAft>
                  <a:spcPct val="50000"/>
                </a:spcAft>
                <a:buSzTx/>
                <a:buChar char="•"/>
                <a:defRPr>
                  <a:solidFill>
                    <a:srgbClr val="FFFFFF"/>
                  </a:solidFill>
                  <a:latin typeface="Arial" panose="020b0604020202020204" pitchFamily="34" charset="0"/>
                </a:defRPr>
              </a:lvl5pPr>
              <a:lvl6pPr marL="2514600" indent="-228600" eaLnBrk="0" fontAlgn="base" hangingPunct="0">
                <a:spcBef>
                  <a:spcPct val="0"/>
                </a:spcBef>
                <a:spcAft>
                  <a:spcPct val="50000"/>
                </a:spcAft>
                <a:buSzTx/>
                <a:buChar char="•"/>
                <a:defRPr>
                  <a:solidFill>
                    <a:srgbClr val="FFFFFF"/>
                  </a:solidFill>
                  <a:latin typeface="Arial" panose="020b0604020202020204" pitchFamily="34" charset="0"/>
                </a:defRPr>
              </a:lvl6pPr>
              <a:lvl7pPr marL="2971800" indent="-228600" eaLnBrk="0" fontAlgn="base" hangingPunct="0">
                <a:spcBef>
                  <a:spcPct val="0"/>
                </a:spcBef>
                <a:spcAft>
                  <a:spcPct val="50000"/>
                </a:spcAft>
                <a:buSzTx/>
                <a:buChar char="•"/>
                <a:defRPr>
                  <a:solidFill>
                    <a:srgbClr val="FFFFFF"/>
                  </a:solidFill>
                  <a:latin typeface="Arial" panose="020b0604020202020204" pitchFamily="34" charset="0"/>
                </a:defRPr>
              </a:lvl7pPr>
              <a:lvl8pPr marL="3429000" indent="-228600" eaLnBrk="0" fontAlgn="base" hangingPunct="0">
                <a:spcBef>
                  <a:spcPct val="0"/>
                </a:spcBef>
                <a:spcAft>
                  <a:spcPct val="50000"/>
                </a:spcAft>
                <a:buSzTx/>
                <a:buChar char="•"/>
                <a:defRPr>
                  <a:solidFill>
                    <a:srgbClr val="FFFFFF"/>
                  </a:solidFill>
                  <a:latin typeface="Arial" panose="020b0604020202020204" pitchFamily="34" charset="0"/>
                </a:defRPr>
              </a:lvl8pPr>
              <a:lvl9pPr marL="3886200" indent="-228600" eaLnBrk="0" fontAlgn="base" hangingPunct="0">
                <a:spcBef>
                  <a:spcPct val="0"/>
                </a:spcBef>
                <a:spcAft>
                  <a:spcPct val="50000"/>
                </a:spcAft>
                <a:buSzTx/>
                <a:buChar char="•"/>
                <a:defRPr>
                  <a:solidFill>
                    <a:srgbClr val="FFFFFF"/>
                  </a:solidFill>
                  <a:latin typeface="Arial" panose="020b0604020202020204" pitchFamily="34" charset="0"/>
                </a:defRPr>
              </a:lvl9pPr>
            </a:lstStyle>
            <a:p>
              <a:pPr eaLnBrk="0" fontAlgn="base" hangingPunct="0">
                <a:spcBef>
                  <a:spcPct val="50000"/>
                </a:spcBef>
                <a:spcAft>
                  <a:spcPct val="0"/>
                </a:spcAft>
                <a:buClrTx/>
                <a:buSzTx/>
                <a:buNone/>
              </a:pPr>
              <a:r>
                <a:rPr lang="en-US" altLang="en-US" sz="2000" err="1">
                  <a:solidFill>
                    <a:schemeClr val="tx1"/>
                  </a:solidFill>
                </a:rPr>
                <a:t>Q</a:t>
              </a:r>
              <a:r>
                <a:rPr lang="en-US" altLang="en-US" sz="2000" baseline="-25000" err="1">
                  <a:solidFill>
                    <a:schemeClr val="tx1"/>
                  </a:solidFill>
                </a:rPr>
                <a:t>Do </a:t>
              </a:r>
              <a:r>
                <a:rPr lang="en-US" altLang="en-US" sz="2000">
                  <a:solidFill>
                    <a:schemeClr val="tx1"/>
                  </a:solidFill>
                </a:rPr>
                <a:t>=</a:t>
              </a:r>
              <a:r>
                <a:rPr lang="en-US" altLang="en-US" sz="2000" baseline="-25000">
                  <a:solidFill>
                    <a:schemeClr val="tx1"/>
                  </a:solidFill>
                </a:rPr>
                <a:t> </a:t>
              </a:r>
              <a:r>
                <a:rPr lang="en-US" altLang="en-US" sz="2000" err="1">
                  <a:solidFill>
                    <a:schemeClr val="tx1"/>
                  </a:solidFill>
                </a:rPr>
                <a:t>Q</a:t>
              </a:r>
              <a:r>
                <a:rPr lang="en-US" altLang="en-US" sz="2000" baseline="-25000" err="1">
                  <a:solidFill>
                    <a:schemeClr val="tx1"/>
                  </a:solidFill>
                </a:rPr>
                <a:t>Di </a:t>
              </a:r>
              <a:r>
                <a:rPr lang="en-US" altLang="en-US" sz="2000">
                  <a:solidFill>
                    <a:schemeClr val="tx1"/>
                  </a:solidFill>
                </a:rPr>
                <a:t>+ Q</a:t>
              </a:r>
              <a:r>
                <a:rPr lang="en-US" altLang="en-US" sz="2000" baseline="-25000">
                  <a:solidFill>
                    <a:schemeClr val="tx1"/>
                  </a:solidFill>
                </a:rPr>
                <a:t>F</a:t>
              </a:r>
            </a:p>
          </p:txBody>
        </p:sp>
        <p:sp>
          <p:nvSpPr>
            <p:cNvPr id="36876" name="Text Box 22">
              <a:extLst>
                <a:ext uri="{FF2B5EF4-FFF2-40B4-BE49-F238E27FC236}">
                  <a16:creationId xmlns:a16="http://schemas.microsoft.com/office/drawing/2014/main" id="{77233448-167B-4E9F-BDF5-DD82CB9B6090}"/>
                </a:ext>
              </a:extLst>
            </p:cNvPr>
            <p:cNvSpPr txBox="1">
              <a:spLocks noChangeArrowheads="1"/>
            </p:cNvSpPr>
            <p:nvPr/>
          </p:nvSpPr>
          <p:spPr bwMode="auto">
            <a:xfrm>
              <a:off x="3672" y="479"/>
              <a:ext cx="436"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Aft>
                  <a:spcPct val="50000"/>
                </a:spcAft>
                <a:buClr>
                  <a:srgbClr val="FAFD00"/>
                </a:buClr>
                <a:buSzPct val="150000"/>
                <a:buChar char="•"/>
                <a:defRPr sz="2200">
                  <a:solidFill>
                    <a:srgbClr val="FFFFFF"/>
                  </a:solidFill>
                  <a:latin typeface="Arial" panose="020b0604020202020204" pitchFamily="34" charset="0"/>
                </a:defRPr>
              </a:lvl1pPr>
              <a:lvl2pPr marL="742950" indent="-285750">
                <a:spcAft>
                  <a:spcPct val="50000"/>
                </a:spcAft>
                <a:buClr>
                  <a:srgbClr val="FAFD00"/>
                </a:buClr>
                <a:buSzTx/>
                <a:buChar char="–"/>
                <a:defRPr sz="2200">
                  <a:solidFill>
                    <a:srgbClr val="FFFFFF"/>
                  </a:solidFill>
                  <a:latin typeface="Arial" panose="020b0604020202020204" pitchFamily="34" charset="0"/>
                </a:defRPr>
              </a:lvl2pPr>
              <a:lvl3pPr marL="1143000" indent="-228600">
                <a:spcAft>
                  <a:spcPct val="50000"/>
                </a:spcAft>
                <a:buSzTx/>
                <a:buChar char="•"/>
                <a:defRPr sz="2000">
                  <a:solidFill>
                    <a:srgbClr val="FFFFFF"/>
                  </a:solidFill>
                  <a:latin typeface="Arial" panose="020b0604020202020204" pitchFamily="34" charset="0"/>
                </a:defRPr>
              </a:lvl3pPr>
              <a:lvl4pPr marL="1600200" indent="-228600">
                <a:spcAft>
                  <a:spcPct val="50000"/>
                </a:spcAft>
                <a:buSzTx/>
                <a:buChar char="–"/>
                <a:defRPr>
                  <a:solidFill>
                    <a:srgbClr val="FFFFFF"/>
                  </a:solidFill>
                  <a:latin typeface="Arial" panose="020b0604020202020204" pitchFamily="34" charset="0"/>
                </a:defRPr>
              </a:lvl4pPr>
              <a:lvl5pPr marL="2057400" indent="-228600">
                <a:spcAft>
                  <a:spcPct val="50000"/>
                </a:spcAft>
                <a:buSzTx/>
                <a:buChar char="•"/>
                <a:defRPr>
                  <a:solidFill>
                    <a:srgbClr val="FFFFFF"/>
                  </a:solidFill>
                  <a:latin typeface="Arial" panose="020b0604020202020204" pitchFamily="34" charset="0"/>
                </a:defRPr>
              </a:lvl5pPr>
              <a:lvl6pPr marL="2514600" indent="-228600" eaLnBrk="0" fontAlgn="base" hangingPunct="0">
                <a:spcBef>
                  <a:spcPct val="0"/>
                </a:spcBef>
                <a:spcAft>
                  <a:spcPct val="50000"/>
                </a:spcAft>
                <a:buSzTx/>
                <a:buChar char="•"/>
                <a:defRPr>
                  <a:solidFill>
                    <a:srgbClr val="FFFFFF"/>
                  </a:solidFill>
                  <a:latin typeface="Arial" panose="020b0604020202020204" pitchFamily="34" charset="0"/>
                </a:defRPr>
              </a:lvl6pPr>
              <a:lvl7pPr marL="2971800" indent="-228600" eaLnBrk="0" fontAlgn="base" hangingPunct="0">
                <a:spcBef>
                  <a:spcPct val="0"/>
                </a:spcBef>
                <a:spcAft>
                  <a:spcPct val="50000"/>
                </a:spcAft>
                <a:buSzTx/>
                <a:buChar char="•"/>
                <a:defRPr>
                  <a:solidFill>
                    <a:srgbClr val="FFFFFF"/>
                  </a:solidFill>
                  <a:latin typeface="Arial" panose="020b0604020202020204" pitchFamily="34" charset="0"/>
                </a:defRPr>
              </a:lvl7pPr>
              <a:lvl8pPr marL="3429000" indent="-228600" eaLnBrk="0" fontAlgn="base" hangingPunct="0">
                <a:spcBef>
                  <a:spcPct val="0"/>
                </a:spcBef>
                <a:spcAft>
                  <a:spcPct val="50000"/>
                </a:spcAft>
                <a:buSzTx/>
                <a:buChar char="•"/>
                <a:defRPr>
                  <a:solidFill>
                    <a:srgbClr val="FFFFFF"/>
                  </a:solidFill>
                  <a:latin typeface="Arial" panose="020b0604020202020204" pitchFamily="34" charset="0"/>
                </a:defRPr>
              </a:lvl8pPr>
              <a:lvl9pPr marL="3886200" indent="-228600" eaLnBrk="0" fontAlgn="base" hangingPunct="0">
                <a:spcBef>
                  <a:spcPct val="0"/>
                </a:spcBef>
                <a:spcAft>
                  <a:spcPct val="50000"/>
                </a:spcAft>
                <a:buSzTx/>
                <a:buChar char="•"/>
                <a:defRPr>
                  <a:solidFill>
                    <a:srgbClr val="FFFFFF"/>
                  </a:solidFill>
                  <a:latin typeface="Arial" panose="020b0604020202020204" pitchFamily="34" charset="0"/>
                </a:defRPr>
              </a:lvl9pPr>
            </a:lstStyle>
            <a:p>
              <a:pPr eaLnBrk="0" fontAlgn="base" hangingPunct="0">
                <a:spcBef>
                  <a:spcPct val="50000"/>
                </a:spcBef>
                <a:spcAft>
                  <a:spcPct val="0"/>
                </a:spcAft>
                <a:buClrTx/>
                <a:buSzTx/>
                <a:buNone/>
              </a:pPr>
              <a:r>
                <a:rPr lang="en-US" altLang="en-US" sz="2000" err="1">
                  <a:solidFill>
                    <a:schemeClr val="tx1"/>
                  </a:solidFill>
                </a:rPr>
                <a:t>Q</a:t>
              </a:r>
              <a:r>
                <a:rPr lang="en-US" altLang="en-US" sz="2000" baseline="-25000" err="1">
                  <a:solidFill>
                    <a:schemeClr val="tx1"/>
                  </a:solidFill>
                </a:rPr>
                <a:t>Di</a:t>
              </a:r>
              <a:endParaRPr lang="en-US" altLang="en-US" sz="2000">
                <a:solidFill>
                  <a:schemeClr val="tx1"/>
                </a:solidFill>
              </a:endParaRPr>
            </a:p>
          </p:txBody>
        </p:sp>
        <p:sp>
          <p:nvSpPr>
            <p:cNvPr id="36877" name="Text Box 58">
              <a:extLst>
                <a:ext uri="{FF2B5EF4-FFF2-40B4-BE49-F238E27FC236}">
                  <a16:creationId xmlns:a16="http://schemas.microsoft.com/office/drawing/2014/main" id="{851ABAFE-7425-48B9-931D-C357C0CF3B8D}"/>
                </a:ext>
              </a:extLst>
            </p:cNvPr>
            <p:cNvSpPr txBox="1">
              <a:spLocks noChangeArrowheads="1"/>
            </p:cNvSpPr>
            <p:nvPr/>
          </p:nvSpPr>
          <p:spPr bwMode="auto">
            <a:xfrm>
              <a:off x="2430" y="690"/>
              <a:ext cx="423"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Aft>
                  <a:spcPct val="50000"/>
                </a:spcAft>
                <a:buClr>
                  <a:srgbClr val="FAFD00"/>
                </a:buClr>
                <a:buSzPct val="150000"/>
                <a:buChar char="•"/>
                <a:defRPr sz="2200">
                  <a:solidFill>
                    <a:srgbClr val="FFFFFF"/>
                  </a:solidFill>
                  <a:latin typeface="Arial" panose="020b0604020202020204" pitchFamily="34" charset="0"/>
                </a:defRPr>
              </a:lvl1pPr>
              <a:lvl2pPr marL="742950" indent="-285750">
                <a:spcAft>
                  <a:spcPct val="50000"/>
                </a:spcAft>
                <a:buClr>
                  <a:srgbClr val="FAFD00"/>
                </a:buClr>
                <a:buSzTx/>
                <a:buChar char="–"/>
                <a:defRPr sz="2200">
                  <a:solidFill>
                    <a:srgbClr val="FFFFFF"/>
                  </a:solidFill>
                  <a:latin typeface="Arial" panose="020b0604020202020204" pitchFamily="34" charset="0"/>
                </a:defRPr>
              </a:lvl2pPr>
              <a:lvl3pPr marL="1143000" indent="-228600">
                <a:spcAft>
                  <a:spcPct val="50000"/>
                </a:spcAft>
                <a:buSzTx/>
                <a:buChar char="•"/>
                <a:defRPr sz="2000">
                  <a:solidFill>
                    <a:srgbClr val="FFFFFF"/>
                  </a:solidFill>
                  <a:latin typeface="Arial" panose="020b0604020202020204" pitchFamily="34" charset="0"/>
                </a:defRPr>
              </a:lvl3pPr>
              <a:lvl4pPr marL="1600200" indent="-228600">
                <a:spcAft>
                  <a:spcPct val="50000"/>
                </a:spcAft>
                <a:buSzTx/>
                <a:buChar char="–"/>
                <a:defRPr>
                  <a:solidFill>
                    <a:srgbClr val="FFFFFF"/>
                  </a:solidFill>
                  <a:latin typeface="Arial" panose="020b0604020202020204" pitchFamily="34" charset="0"/>
                </a:defRPr>
              </a:lvl4pPr>
              <a:lvl5pPr marL="2057400" indent="-228600">
                <a:spcAft>
                  <a:spcPct val="50000"/>
                </a:spcAft>
                <a:buSzTx/>
                <a:buChar char="•"/>
                <a:defRPr>
                  <a:solidFill>
                    <a:srgbClr val="FFFFFF"/>
                  </a:solidFill>
                  <a:latin typeface="Arial" panose="020b0604020202020204" pitchFamily="34" charset="0"/>
                </a:defRPr>
              </a:lvl5pPr>
              <a:lvl6pPr marL="2514600" indent="-228600" eaLnBrk="0" fontAlgn="base" hangingPunct="0">
                <a:spcBef>
                  <a:spcPct val="0"/>
                </a:spcBef>
                <a:spcAft>
                  <a:spcPct val="50000"/>
                </a:spcAft>
                <a:buSzTx/>
                <a:buChar char="•"/>
                <a:defRPr>
                  <a:solidFill>
                    <a:srgbClr val="FFFFFF"/>
                  </a:solidFill>
                  <a:latin typeface="Arial" panose="020b0604020202020204" pitchFamily="34" charset="0"/>
                </a:defRPr>
              </a:lvl6pPr>
              <a:lvl7pPr marL="2971800" indent="-228600" eaLnBrk="0" fontAlgn="base" hangingPunct="0">
                <a:spcBef>
                  <a:spcPct val="0"/>
                </a:spcBef>
                <a:spcAft>
                  <a:spcPct val="50000"/>
                </a:spcAft>
                <a:buSzTx/>
                <a:buChar char="•"/>
                <a:defRPr>
                  <a:solidFill>
                    <a:srgbClr val="FFFFFF"/>
                  </a:solidFill>
                  <a:latin typeface="Arial" panose="020b0604020202020204" pitchFamily="34" charset="0"/>
                </a:defRPr>
              </a:lvl7pPr>
              <a:lvl8pPr marL="3429000" indent="-228600" eaLnBrk="0" fontAlgn="base" hangingPunct="0">
                <a:spcBef>
                  <a:spcPct val="0"/>
                </a:spcBef>
                <a:spcAft>
                  <a:spcPct val="50000"/>
                </a:spcAft>
                <a:buSzTx/>
                <a:buChar char="•"/>
                <a:defRPr>
                  <a:solidFill>
                    <a:srgbClr val="FFFFFF"/>
                  </a:solidFill>
                  <a:latin typeface="Arial" panose="020b0604020202020204" pitchFamily="34" charset="0"/>
                </a:defRPr>
              </a:lvl8pPr>
              <a:lvl9pPr marL="3886200" indent="-228600" eaLnBrk="0" fontAlgn="base" hangingPunct="0">
                <a:spcBef>
                  <a:spcPct val="0"/>
                </a:spcBef>
                <a:spcAft>
                  <a:spcPct val="50000"/>
                </a:spcAft>
                <a:buSzTx/>
                <a:buChar char="•"/>
                <a:defRPr>
                  <a:solidFill>
                    <a:srgbClr val="FFFFFF"/>
                  </a:solidFill>
                  <a:latin typeface="Arial" panose="020b0604020202020204" pitchFamily="34" charset="0"/>
                </a:defRPr>
              </a:lvl9pPr>
            </a:lstStyle>
            <a:p>
              <a:pPr algn="ctr" eaLnBrk="0" fontAlgn="base" hangingPunct="0">
                <a:spcBef>
                  <a:spcPct val="50000"/>
                </a:spcBef>
                <a:spcAft>
                  <a:spcPct val="0"/>
                </a:spcAft>
                <a:buClrTx/>
                <a:buSzTx/>
                <a:buNone/>
              </a:pPr>
              <a:r>
                <a:rPr lang="en-US" altLang="en-US" sz="1800">
                  <a:solidFill>
                    <a:schemeClr val="tx1"/>
                  </a:solidFill>
                  <a:sym typeface="Symbol" panose="05050102010706020507" pitchFamily="18" charset="2"/>
                </a:rPr>
                <a:t></a:t>
              </a:r>
              <a:endParaRPr lang="en-US" altLang="en-US" sz="1800">
                <a:solidFill>
                  <a:schemeClr val="tx1"/>
                </a:solidFill>
              </a:endParaRPr>
            </a:p>
          </p:txBody>
        </p:sp>
        <p:sp>
          <p:nvSpPr>
            <p:cNvPr id="36878" name="Text Box 59">
              <a:extLst>
                <a:ext uri="{FF2B5EF4-FFF2-40B4-BE49-F238E27FC236}">
                  <a16:creationId xmlns:a16="http://schemas.microsoft.com/office/drawing/2014/main" id="{82841025-B628-4C13-AB57-FDB2AE862167}"/>
                </a:ext>
              </a:extLst>
            </p:cNvPr>
            <p:cNvSpPr txBox="1">
              <a:spLocks noChangeArrowheads="1"/>
            </p:cNvSpPr>
            <p:nvPr/>
          </p:nvSpPr>
          <p:spPr bwMode="auto">
            <a:xfrm>
              <a:off x="3666" y="689"/>
              <a:ext cx="423"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Aft>
                  <a:spcPct val="50000"/>
                </a:spcAft>
                <a:buClr>
                  <a:srgbClr val="FAFD00"/>
                </a:buClr>
                <a:buSzPct val="150000"/>
                <a:buChar char="•"/>
                <a:defRPr sz="2200">
                  <a:solidFill>
                    <a:srgbClr val="FFFFFF"/>
                  </a:solidFill>
                  <a:latin typeface="Arial" panose="020b0604020202020204" pitchFamily="34" charset="0"/>
                </a:defRPr>
              </a:lvl1pPr>
              <a:lvl2pPr marL="742950" indent="-285750">
                <a:spcAft>
                  <a:spcPct val="50000"/>
                </a:spcAft>
                <a:buClr>
                  <a:srgbClr val="FAFD00"/>
                </a:buClr>
                <a:buSzTx/>
                <a:buChar char="–"/>
                <a:defRPr sz="2200">
                  <a:solidFill>
                    <a:srgbClr val="FFFFFF"/>
                  </a:solidFill>
                  <a:latin typeface="Arial" panose="020b0604020202020204" pitchFamily="34" charset="0"/>
                </a:defRPr>
              </a:lvl2pPr>
              <a:lvl3pPr marL="1143000" indent="-228600">
                <a:spcAft>
                  <a:spcPct val="50000"/>
                </a:spcAft>
                <a:buSzTx/>
                <a:buChar char="•"/>
                <a:defRPr sz="2000">
                  <a:solidFill>
                    <a:srgbClr val="FFFFFF"/>
                  </a:solidFill>
                  <a:latin typeface="Arial" panose="020b0604020202020204" pitchFamily="34" charset="0"/>
                </a:defRPr>
              </a:lvl3pPr>
              <a:lvl4pPr marL="1600200" indent="-228600">
                <a:spcAft>
                  <a:spcPct val="50000"/>
                </a:spcAft>
                <a:buSzTx/>
                <a:buChar char="–"/>
                <a:defRPr>
                  <a:solidFill>
                    <a:srgbClr val="FFFFFF"/>
                  </a:solidFill>
                  <a:latin typeface="Arial" panose="020b0604020202020204" pitchFamily="34" charset="0"/>
                </a:defRPr>
              </a:lvl4pPr>
              <a:lvl5pPr marL="2057400" indent="-228600">
                <a:spcAft>
                  <a:spcPct val="50000"/>
                </a:spcAft>
                <a:buSzTx/>
                <a:buChar char="•"/>
                <a:defRPr>
                  <a:solidFill>
                    <a:srgbClr val="FFFFFF"/>
                  </a:solidFill>
                  <a:latin typeface="Arial" panose="020b0604020202020204" pitchFamily="34" charset="0"/>
                </a:defRPr>
              </a:lvl5pPr>
              <a:lvl6pPr marL="2514600" indent="-228600" eaLnBrk="0" fontAlgn="base" hangingPunct="0">
                <a:spcBef>
                  <a:spcPct val="0"/>
                </a:spcBef>
                <a:spcAft>
                  <a:spcPct val="50000"/>
                </a:spcAft>
                <a:buSzTx/>
                <a:buChar char="•"/>
                <a:defRPr>
                  <a:solidFill>
                    <a:srgbClr val="FFFFFF"/>
                  </a:solidFill>
                  <a:latin typeface="Arial" panose="020b0604020202020204" pitchFamily="34" charset="0"/>
                </a:defRPr>
              </a:lvl6pPr>
              <a:lvl7pPr marL="2971800" indent="-228600" eaLnBrk="0" fontAlgn="base" hangingPunct="0">
                <a:spcBef>
                  <a:spcPct val="0"/>
                </a:spcBef>
                <a:spcAft>
                  <a:spcPct val="50000"/>
                </a:spcAft>
                <a:buSzTx/>
                <a:buChar char="•"/>
                <a:defRPr>
                  <a:solidFill>
                    <a:srgbClr val="FFFFFF"/>
                  </a:solidFill>
                  <a:latin typeface="Arial" panose="020b0604020202020204" pitchFamily="34" charset="0"/>
                </a:defRPr>
              </a:lvl7pPr>
              <a:lvl8pPr marL="3429000" indent="-228600" eaLnBrk="0" fontAlgn="base" hangingPunct="0">
                <a:spcBef>
                  <a:spcPct val="0"/>
                </a:spcBef>
                <a:spcAft>
                  <a:spcPct val="50000"/>
                </a:spcAft>
                <a:buSzTx/>
                <a:buChar char="•"/>
                <a:defRPr>
                  <a:solidFill>
                    <a:srgbClr val="FFFFFF"/>
                  </a:solidFill>
                  <a:latin typeface="Arial" panose="020b0604020202020204" pitchFamily="34" charset="0"/>
                </a:defRPr>
              </a:lvl8pPr>
              <a:lvl9pPr marL="3886200" indent="-228600" eaLnBrk="0" fontAlgn="base" hangingPunct="0">
                <a:spcBef>
                  <a:spcPct val="0"/>
                </a:spcBef>
                <a:spcAft>
                  <a:spcPct val="50000"/>
                </a:spcAft>
                <a:buSzTx/>
                <a:buChar char="•"/>
                <a:defRPr>
                  <a:solidFill>
                    <a:srgbClr val="FFFFFF"/>
                  </a:solidFill>
                  <a:latin typeface="Arial" panose="020b0604020202020204" pitchFamily="34" charset="0"/>
                </a:defRPr>
              </a:lvl9pPr>
            </a:lstStyle>
            <a:p>
              <a:pPr algn="ctr" eaLnBrk="0" fontAlgn="base" hangingPunct="0">
                <a:spcBef>
                  <a:spcPct val="50000"/>
                </a:spcBef>
                <a:spcAft>
                  <a:spcPct val="0"/>
                </a:spcAft>
                <a:buClrTx/>
                <a:buSzTx/>
                <a:buNone/>
              </a:pPr>
              <a:r>
                <a:rPr lang="en-US" altLang="en-US" sz="1800">
                  <a:solidFill>
                    <a:schemeClr val="tx1"/>
                  </a:solidFill>
                  <a:sym typeface="Symbol" panose="05050102010706020507" pitchFamily="18" charset="2"/>
                </a:rPr>
                <a:t></a:t>
              </a:r>
              <a:endParaRPr lang="en-US" altLang="en-US" sz="1800">
                <a:solidFill>
                  <a:schemeClr val="tx1"/>
                </a:solidFill>
              </a:endParaRPr>
            </a:p>
          </p:txBody>
        </p:sp>
      </p:grpSp>
      <p:sp>
        <p:nvSpPr>
          <p:cNvPr id="36869" name="Line 71">
            <a:extLst>
              <a:ext uri="{FF2B5EF4-FFF2-40B4-BE49-F238E27FC236}">
                <a16:creationId xmlns:a16="http://schemas.microsoft.com/office/drawing/2014/main" id="{510399CA-42F0-467A-9499-FE01A06E4C5B}"/>
              </a:ext>
            </a:extLst>
          </p:cNvPr>
          <p:cNvSpPr>
            <a:spLocks noSelect="1" noMove="1" noResize="1" noChangeShapeType="1" noTextEdit="1"/>
          </p:cNvSpPr>
          <p:nvPr/>
        </p:nvSpPr>
        <p:spPr bwMode="auto">
          <a:xfrm>
            <a:off x="5508887" y="5140325"/>
            <a:ext cx="2387600" cy="0"/>
          </a:xfrm>
          <a:prstGeom prst="line">
            <a:avLst/>
          </a:prstGeom>
          <a:noFill/>
          <a:ln w="381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sp>
        <p:nvSpPr>
          <p:cNvPr id="20" name="TextBox 19">
            <a:extLst>
              <a:ext uri="{FF2B5EF4-FFF2-40B4-BE49-F238E27FC236}">
                <a16:creationId xmlns:a16="http://schemas.microsoft.com/office/drawing/2014/main" id="{55CEB966-93B3-45B0-83AB-F0EB900BC8B0}"/>
              </a:ext>
            </a:extLst>
          </p:cNvPr>
          <p:cNvSpPr txBox="1">
            <a:spLocks noSelect="1" noMove="1" noResize="1" noTextEdit="1"/>
          </p:cNvSpPr>
          <p:nvPr/>
        </p:nvSpPr>
        <p:spPr>
          <a:xfrm>
            <a:off x="147635" y="6250129"/>
            <a:ext cx="9291637" cy="477054"/>
          </a:xfrm>
          <a:prstGeom prst="rect">
            <a:avLst/>
          </a:prstGeom>
          <a:noFill/>
        </p:spPr>
        <p:txBody>
          <a:bodyPr wrap="square" rtlCol="0">
            <a:spAutoFit/>
          </a:bodyPr>
          <a:lstStyle/>
          <a:p>
            <a:r>
              <a:rPr lang="en-US" sz="2500">
                <a:solidFill>
                  <a:schemeClr val="bg1"/>
                </a:solidFill>
                <a:latin typeface="Gotham" panose="02000504050000020004" pitchFamily="2" charset="0"/>
              </a:rPr>
              <a:t>Dialysis Core Curriculum 2021</a:t>
            </a:r>
          </a:p>
        </p:txBody>
      </p:sp>
    </p:spTree>
    <p:extLst>
      <p:ext uri="{BB962C8B-B14F-4D97-AF65-F5344CB8AC3E}">
        <p14:creationId val="2244677651"/>
      </p:ext>
    </p:extLst>
  </p:cSld>
  <p:clrMapOvr>
    <a:masterClrMapping/>
  </p:clrMapOvr>
  <p:transition/>
  <p:timing/>
</p:sld>
</file>

<file path=ppt/slides/slide3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58370" name="Rectangle 38">
            <a:extLst>
              <a:ext uri="{FF2B5EF4-FFF2-40B4-BE49-F238E27FC236}">
                <a16:creationId xmlns:a16="http://schemas.microsoft.com/office/drawing/2014/main" id="{A89E549C-3C83-4715-993B-47ABC6FFADB0}"/>
              </a:ext>
            </a:extLst>
          </p:cNvPr>
          <p:cNvSpPr>
            <a:spLocks noGrp="1" noSelect="1" noMove="1" noResize="1" noChangeArrowheads="1" noTextEdit="1"/>
          </p:cNvSpPr>
          <p:nvPr>
            <p:ph type="title"/>
          </p:nvPr>
        </p:nvSpPr>
        <p:spPr>
          <a:xfrm>
            <a:off x="621487" y="705063"/>
            <a:ext cx="11570513" cy="1082404"/>
          </a:xfrm>
          <a:noFill/>
        </p:spPr>
        <p:txBody>
          <a:bodyPr>
            <a:noAutofit/>
          </a:bodyPr>
          <a:lstStyle/>
          <a:p>
            <a:r>
              <a:rPr lang="en-US" altLang="en-US" b="1">
                <a:solidFill>
                  <a:schemeClr val="accent3"/>
                </a:solidFill>
                <a:latin typeface="Segoe"/>
              </a:rPr>
              <a:t>Effect of Membrane Surface Area on Clearance</a:t>
            </a:r>
            <a:endParaRPr lang="fr-FR" altLang="en-US" b="1">
              <a:solidFill>
                <a:schemeClr val="accent3"/>
              </a:solidFill>
              <a:latin typeface="Segoe"/>
            </a:endParaRPr>
          </a:p>
        </p:txBody>
      </p:sp>
      <p:sp>
        <p:nvSpPr>
          <p:cNvPr id="58371" name="TextBox 2">
            <a:extLst>
              <a:ext uri="{FF2B5EF4-FFF2-40B4-BE49-F238E27FC236}">
                <a16:creationId xmlns:a16="http://schemas.microsoft.com/office/drawing/2014/main" id="{4422C7C2-A30E-40F5-9BE9-116D9BDEC41A}"/>
              </a:ext>
            </a:extLst>
          </p:cNvPr>
          <p:cNvSpPr txBox="1">
            <a:spLocks noSelect="1" noMove="1" noResize="1" noChangeArrowheads="1" noTextEdit="1"/>
          </p:cNvSpPr>
          <p:nvPr/>
        </p:nvSpPr>
        <p:spPr bwMode="auto">
          <a:xfrm>
            <a:off x="7821614" y="6550026"/>
            <a:ext cx="34178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Aft>
                <a:spcPct val="50000"/>
              </a:spcAft>
              <a:buClr>
                <a:srgbClr val="FAFD00"/>
              </a:buClr>
              <a:buSzPct val="150000"/>
              <a:buChar char="•"/>
              <a:defRPr sz="2200">
                <a:solidFill>
                  <a:srgbClr val="FFFFFF"/>
                </a:solidFill>
                <a:latin typeface="Arial" panose="020b0604020202020204" pitchFamily="34" charset="0"/>
              </a:defRPr>
            </a:lvl1pPr>
            <a:lvl2pPr marL="742950" indent="-285750">
              <a:spcAft>
                <a:spcPct val="50000"/>
              </a:spcAft>
              <a:buClr>
                <a:srgbClr val="FAFD00"/>
              </a:buClr>
              <a:buSzTx/>
              <a:buChar char="–"/>
              <a:defRPr sz="2200">
                <a:solidFill>
                  <a:srgbClr val="FFFFFF"/>
                </a:solidFill>
                <a:latin typeface="Arial" panose="020b0604020202020204" pitchFamily="34" charset="0"/>
              </a:defRPr>
            </a:lvl2pPr>
            <a:lvl3pPr marL="1143000" indent="-228600">
              <a:spcAft>
                <a:spcPct val="50000"/>
              </a:spcAft>
              <a:buSzTx/>
              <a:buChar char="•"/>
              <a:defRPr sz="2000">
                <a:solidFill>
                  <a:srgbClr val="FFFFFF"/>
                </a:solidFill>
                <a:latin typeface="Arial" panose="020b0604020202020204" pitchFamily="34" charset="0"/>
              </a:defRPr>
            </a:lvl3pPr>
            <a:lvl4pPr marL="1600200" indent="-228600">
              <a:spcAft>
                <a:spcPct val="50000"/>
              </a:spcAft>
              <a:buSzTx/>
              <a:buChar char="–"/>
              <a:defRPr>
                <a:solidFill>
                  <a:srgbClr val="FFFFFF"/>
                </a:solidFill>
                <a:latin typeface="Arial" panose="020b0604020202020204" pitchFamily="34" charset="0"/>
              </a:defRPr>
            </a:lvl4pPr>
            <a:lvl5pPr marL="2057400" indent="-228600">
              <a:spcAft>
                <a:spcPct val="50000"/>
              </a:spcAft>
              <a:buSzTx/>
              <a:buChar char="•"/>
              <a:defRPr>
                <a:solidFill>
                  <a:srgbClr val="FFFFFF"/>
                </a:solidFill>
                <a:latin typeface="Arial" panose="020b0604020202020204" pitchFamily="34" charset="0"/>
              </a:defRPr>
            </a:lvl5pPr>
            <a:lvl6pPr marL="2514600" indent="-228600" eaLnBrk="0" fontAlgn="base" hangingPunct="0">
              <a:spcBef>
                <a:spcPct val="0"/>
              </a:spcBef>
              <a:spcAft>
                <a:spcPct val="50000"/>
              </a:spcAft>
              <a:buSzTx/>
              <a:buChar char="•"/>
              <a:defRPr>
                <a:solidFill>
                  <a:srgbClr val="FFFFFF"/>
                </a:solidFill>
                <a:latin typeface="Arial" panose="020b0604020202020204" pitchFamily="34" charset="0"/>
              </a:defRPr>
            </a:lvl6pPr>
            <a:lvl7pPr marL="2971800" indent="-228600" eaLnBrk="0" fontAlgn="base" hangingPunct="0">
              <a:spcBef>
                <a:spcPct val="0"/>
              </a:spcBef>
              <a:spcAft>
                <a:spcPct val="50000"/>
              </a:spcAft>
              <a:buSzTx/>
              <a:buChar char="•"/>
              <a:defRPr>
                <a:solidFill>
                  <a:srgbClr val="FFFFFF"/>
                </a:solidFill>
                <a:latin typeface="Arial" panose="020b0604020202020204" pitchFamily="34" charset="0"/>
              </a:defRPr>
            </a:lvl7pPr>
            <a:lvl8pPr marL="3429000" indent="-228600" eaLnBrk="0" fontAlgn="base" hangingPunct="0">
              <a:spcBef>
                <a:spcPct val="0"/>
              </a:spcBef>
              <a:spcAft>
                <a:spcPct val="50000"/>
              </a:spcAft>
              <a:buSzTx/>
              <a:buChar char="•"/>
              <a:defRPr>
                <a:solidFill>
                  <a:srgbClr val="FFFFFF"/>
                </a:solidFill>
                <a:latin typeface="Arial" panose="020b0604020202020204" pitchFamily="34" charset="0"/>
              </a:defRPr>
            </a:lvl8pPr>
            <a:lvl9pPr marL="3886200" indent="-228600" eaLnBrk="0" fontAlgn="base" hangingPunct="0">
              <a:spcBef>
                <a:spcPct val="0"/>
              </a:spcBef>
              <a:spcAft>
                <a:spcPct val="50000"/>
              </a:spcAft>
              <a:buSzTx/>
              <a:buChar char="•"/>
              <a:defRPr>
                <a:solidFill>
                  <a:srgbClr val="FFFFFF"/>
                </a:solidFill>
                <a:latin typeface="Arial" panose="020b0604020202020204" pitchFamily="34" charset="0"/>
              </a:defRPr>
            </a:lvl9pPr>
          </a:lstStyle>
          <a:p>
            <a:pPr>
              <a:spcAft>
                <a:spcPct val="0"/>
              </a:spcAft>
              <a:buClrTx/>
              <a:buSzTx/>
              <a:buFontTx/>
              <a:buNone/>
            </a:pPr>
            <a:r>
              <a:rPr lang="en-US" altLang="en-US" sz="1400"/>
              <a:t>Ronco et al, Nephrol Dial Tranplant 1998</a:t>
            </a:r>
          </a:p>
        </p:txBody>
      </p:sp>
      <p:pic>
        <p:nvPicPr>
          <p:cNvPr id="58372" name="Picture 1">
            <a:extLst>
              <a:ext uri="{FF2B5EF4-FFF2-40B4-BE49-F238E27FC236}">
                <a16:creationId xmlns:a16="http://schemas.microsoft.com/office/drawing/2014/main" id="{AF2F8B08-A621-48E7-AF3B-1AA149EB91E7}"/>
              </a:ext>
            </a:extLst>
          </p:cNvPr>
          <p:cNvPicPr>
            <a:picLocks noSelect="1" noChangeAspect="1" noMove="1" noResize="1"/>
          </p:cNvPicPr>
          <p:nvPr/>
        </p:nvPicPr>
        <p:blipFill>
          <a:blip r:embed="rId3">
            <a:extLst>
              <a:ext uri="{28A0092B-C50C-407E-A947-70E740481C1C}">
                <a14:useLocalDpi xmlns:a14="http://schemas.microsoft.com/office/drawing/2010/main" val="0"/>
              </a:ext>
            </a:extLst>
          </a:blip>
          <a:stretch>
            <a:fillRect/>
          </a:stretch>
        </p:blipFill>
        <p:spPr bwMode="auto">
          <a:xfrm>
            <a:off x="2558878" y="1447432"/>
            <a:ext cx="7083858"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9DB0D4C5-6A62-4A45-AD81-37EDB8DCCB48}"/>
              </a:ext>
            </a:extLst>
          </p:cNvPr>
          <p:cNvSpPr txBox="1">
            <a:spLocks noSelect="1" noMove="1" noResize="1" noTextEdit="1"/>
          </p:cNvSpPr>
          <p:nvPr/>
        </p:nvSpPr>
        <p:spPr>
          <a:xfrm>
            <a:off x="9492707" y="2386251"/>
            <a:ext cx="1000595" cy="461665"/>
          </a:xfrm>
          <a:prstGeom prst="rect">
            <a:avLst/>
          </a:prstGeom>
          <a:noFill/>
        </p:spPr>
        <p:txBody>
          <a:bodyPr wrap="none" rtlCol="0">
            <a:spAutoFit/>
          </a:bodyPr>
          <a:lstStyle/>
          <a:p>
            <a:r>
              <a:rPr lang="en-US" sz="2400" b="1"/>
              <a:t>1.3 m</a:t>
            </a:r>
            <a:r>
              <a:rPr lang="en-US" sz="2400" b="1" baseline="30000"/>
              <a:t>2</a:t>
            </a:r>
            <a:endParaRPr lang="en-US" sz="2400" b="1"/>
          </a:p>
        </p:txBody>
      </p:sp>
      <p:sp>
        <p:nvSpPr>
          <p:cNvPr id="3" name="TextBox 2">
            <a:extLst>
              <a:ext uri="{FF2B5EF4-FFF2-40B4-BE49-F238E27FC236}">
                <a16:creationId xmlns:a16="http://schemas.microsoft.com/office/drawing/2014/main" id="{7BA8F7B2-FEDE-485F-BAB0-EB3C6717CCB1}"/>
              </a:ext>
            </a:extLst>
          </p:cNvPr>
          <p:cNvSpPr txBox="1">
            <a:spLocks noSelect="1" noMove="1" noResize="1" noTextEdit="1"/>
          </p:cNvSpPr>
          <p:nvPr/>
        </p:nvSpPr>
        <p:spPr>
          <a:xfrm>
            <a:off x="9488025" y="1846218"/>
            <a:ext cx="1000595" cy="461665"/>
          </a:xfrm>
          <a:prstGeom prst="rect">
            <a:avLst/>
          </a:prstGeom>
          <a:noFill/>
        </p:spPr>
        <p:txBody>
          <a:bodyPr wrap="none" rtlCol="0">
            <a:spAutoFit/>
          </a:bodyPr>
          <a:lstStyle/>
          <a:p>
            <a:r>
              <a:rPr lang="en-US" sz="2400" b="1"/>
              <a:t>1.9 m</a:t>
            </a:r>
            <a:r>
              <a:rPr lang="en-US" sz="2400" b="1" baseline="30000"/>
              <a:t>2</a:t>
            </a:r>
            <a:endParaRPr lang="en-US" sz="2400" b="1"/>
          </a:p>
        </p:txBody>
      </p:sp>
      <p:sp>
        <p:nvSpPr>
          <p:cNvPr id="4" name="Rectangle 3">
            <a:extLst>
              <a:ext uri="{FF2B5EF4-FFF2-40B4-BE49-F238E27FC236}">
                <a16:creationId xmlns:a16="http://schemas.microsoft.com/office/drawing/2014/main" id="{72315E9F-8DCF-44DC-A64D-F0BB93F582E0}"/>
              </a:ext>
            </a:extLst>
          </p:cNvPr>
          <p:cNvSpPr>
            <a:spLocks noSelect="1" noMove="1" noResize="1" noTextEdit="1"/>
          </p:cNvSpPr>
          <p:nvPr/>
        </p:nvSpPr>
        <p:spPr>
          <a:xfrm>
            <a:off x="5668925" y="4246075"/>
            <a:ext cx="2416629" cy="5007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F34DB6B-FE52-44F8-9040-B2407D314331}"/>
              </a:ext>
            </a:extLst>
          </p:cNvPr>
          <p:cNvSpPr txBox="1">
            <a:spLocks noSelect="1" noMove="1" noResize="1" noTextEdit="1"/>
          </p:cNvSpPr>
          <p:nvPr/>
        </p:nvSpPr>
        <p:spPr>
          <a:xfrm>
            <a:off x="6100433" y="5579591"/>
            <a:ext cx="6097772" cy="553998"/>
          </a:xfrm>
          <a:prstGeom prst="rect">
            <a:avLst/>
          </a:prstGeom>
          <a:noFill/>
        </p:spPr>
        <p:txBody>
          <a:bodyPr wrap="square">
            <a:spAutoFit/>
          </a:bodyPr>
          <a:lstStyle/>
          <a:p>
            <a:pPr algn="r"/>
            <a:r>
              <a:rPr lang="en-US" altLang="en-US" sz="1500" i="1">
                <a:latin typeface="Arial" panose="020b0604020202020204" pitchFamily="34" charset="0"/>
                <a:cs typeface="Arial" panose="020b0604020202020204" pitchFamily="34" charset="0"/>
              </a:rPr>
              <a:t>Adapted from Ronco et al, </a:t>
            </a:r>
          </a:p>
          <a:p>
            <a:pPr algn="r"/>
            <a:r>
              <a:rPr lang="en-US" altLang="en-US" sz="1500" i="1">
                <a:latin typeface="Arial" panose="020b0604020202020204" pitchFamily="34" charset="0"/>
                <a:cs typeface="Arial" panose="020b0604020202020204" pitchFamily="34" charset="0"/>
              </a:rPr>
              <a:t>Nephrol Dial Transplant 1998</a:t>
            </a:r>
            <a:endParaRPr lang="en-US" sz="1500" i="1">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6CF32321-3422-4978-BEDE-501C25E7D733}"/>
              </a:ext>
            </a:extLst>
          </p:cNvPr>
          <p:cNvSpPr txBox="1">
            <a:spLocks noSelect="1" noMove="1" noResize="1" noTextEdit="1"/>
          </p:cNvSpPr>
          <p:nvPr/>
        </p:nvSpPr>
        <p:spPr>
          <a:xfrm>
            <a:off x="147635" y="6250129"/>
            <a:ext cx="9291637" cy="477054"/>
          </a:xfrm>
          <a:prstGeom prst="rect">
            <a:avLst/>
          </a:prstGeom>
          <a:noFill/>
        </p:spPr>
        <p:txBody>
          <a:bodyPr wrap="square" rtlCol="0">
            <a:spAutoFit/>
          </a:bodyPr>
          <a:lstStyle/>
          <a:p>
            <a:r>
              <a:rPr lang="en-US" sz="2500">
                <a:solidFill>
                  <a:schemeClr val="bg1"/>
                </a:solidFill>
                <a:latin typeface="Gotham" panose="02000504050000020004" pitchFamily="2" charset="0"/>
              </a:rPr>
              <a:t>Dialysis Core Curriculum 2021</a:t>
            </a:r>
          </a:p>
        </p:txBody>
      </p:sp>
    </p:spTree>
  </p:cSld>
  <p:clrMapOvr>
    <a:masterClrMapping/>
  </p:clrMapOvr>
  <p:transition/>
  <p:timing/>
</p:sld>
</file>

<file path=ppt/slides/slide3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56322" name="Titolo 1">
            <a:extLst>
              <a:ext uri="{FF2B5EF4-FFF2-40B4-BE49-F238E27FC236}">
                <a16:creationId xmlns:a16="http://schemas.microsoft.com/office/drawing/2014/main" id="{C1D1746A-5E93-48B3-BFC5-A706BFE470FE}"/>
              </a:ext>
            </a:extLst>
          </p:cNvPr>
          <p:cNvSpPr>
            <a:spLocks noGrp="1" noSelect="1" noMove="1" noResize="1" noTextEdit="1"/>
          </p:cNvSpPr>
          <p:nvPr>
            <p:ph type="title"/>
          </p:nvPr>
        </p:nvSpPr>
        <p:spPr>
          <a:xfrm>
            <a:off x="616168" y="702769"/>
            <a:ext cx="10515600" cy="107899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00" tIns="45702" rIns="91400" bIns="45702" rtlCol="0" anchor="ctr">
            <a:noAutofit/>
          </a:bodyPr>
          <a:lstStyle/>
          <a:p>
            <a:r>
              <a:rPr lang="it-IT" altLang="en-US" sz="4000" b="1">
                <a:solidFill>
                  <a:schemeClr val="accent3"/>
                </a:solidFill>
                <a:latin typeface="Segoe"/>
                <a:ea typeface="ＭＳ Ｐゴシック" panose="020b0600070205080204" pitchFamily="34" charset="-128"/>
              </a:rPr>
              <a:t>Clearance vs. Blood Flow Rate in HD</a:t>
            </a:r>
            <a:endParaRPr lang="it-IT" altLang="en-US" sz="4000" b="1">
              <a:solidFill>
                <a:schemeClr val="accent3"/>
              </a:solidFill>
              <a:latin typeface="Segoe"/>
            </a:endParaRPr>
          </a:p>
        </p:txBody>
      </p:sp>
      <p:pic>
        <p:nvPicPr>
          <p:cNvPr id="56323" name="Picture 1">
            <a:extLst>
              <a:ext uri="{FF2B5EF4-FFF2-40B4-BE49-F238E27FC236}">
                <a16:creationId xmlns:a16="http://schemas.microsoft.com/office/drawing/2014/main" id="{C9B8CC57-FC4C-403E-8EED-DCBAC133B222}"/>
              </a:ext>
            </a:extLst>
          </p:cNvPr>
          <p:cNvPicPr>
            <a:picLocks noSelect="1" noChangeAspect="1" noMove="1" noResize="1"/>
          </p:cNvPicPr>
          <p:nvPr/>
        </p:nvPicPr>
        <p:blipFill>
          <a:blip r:embed="rId3">
            <a:extLst>
              <a:ext uri="{28A0092B-C50C-407E-A947-70E740481C1C}">
                <a14:useLocalDpi xmlns:a14="http://schemas.microsoft.com/office/drawing/2010/main" val="0"/>
              </a:ext>
            </a:extLst>
          </a:blip>
          <a:srcRect t="4922"/>
          <a:stretch>
            <a:fillRect/>
          </a:stretch>
        </p:blipFill>
        <p:spPr bwMode="auto">
          <a:xfrm>
            <a:off x="2545174" y="1584250"/>
            <a:ext cx="7105153" cy="4346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E6192267-9BB1-494B-B68A-B599C7AA0117}"/>
              </a:ext>
            </a:extLst>
          </p:cNvPr>
          <p:cNvSpPr txBox="1">
            <a:spLocks noSelect="1" noMove="1" noResize="1" noTextEdit="1"/>
          </p:cNvSpPr>
          <p:nvPr/>
        </p:nvSpPr>
        <p:spPr>
          <a:xfrm>
            <a:off x="6100432" y="5812171"/>
            <a:ext cx="6097772" cy="323165"/>
          </a:xfrm>
          <a:prstGeom prst="rect">
            <a:avLst/>
          </a:prstGeom>
          <a:noFill/>
        </p:spPr>
        <p:txBody>
          <a:bodyPr wrap="square">
            <a:spAutoFit/>
          </a:bodyPr>
          <a:lstStyle/>
          <a:p>
            <a:pPr algn="r"/>
            <a:r>
              <a:rPr lang="it-IT" altLang="en-US" sz="1500" i="1">
                <a:latin typeface="Arial" panose="020b0604020202020204" pitchFamily="34" charset="0"/>
                <a:ea typeface="ＭＳ Ｐゴシック" panose="020b0600070205080204" pitchFamily="34" charset="-128"/>
                <a:cs typeface="Arial" panose="020b0604020202020204" pitchFamily="34" charset="0"/>
              </a:rPr>
              <a:t>Ronco et al, Nephrol Dial Transplant 1998</a:t>
            </a:r>
            <a:endParaRPr lang="en-US" sz="1500" i="1">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23211D67-2B7F-4AA8-A08C-D806033C3A71}"/>
              </a:ext>
            </a:extLst>
          </p:cNvPr>
          <p:cNvSpPr txBox="1">
            <a:spLocks noSelect="1" noMove="1" noResize="1" noTextEdit="1"/>
          </p:cNvSpPr>
          <p:nvPr/>
        </p:nvSpPr>
        <p:spPr>
          <a:xfrm>
            <a:off x="147635" y="6250129"/>
            <a:ext cx="9291637" cy="477054"/>
          </a:xfrm>
          <a:prstGeom prst="rect">
            <a:avLst/>
          </a:prstGeom>
          <a:noFill/>
        </p:spPr>
        <p:txBody>
          <a:bodyPr wrap="square" rtlCol="0">
            <a:spAutoFit/>
          </a:bodyPr>
          <a:lstStyle/>
          <a:p>
            <a:r>
              <a:rPr lang="en-US" sz="2500">
                <a:solidFill>
                  <a:schemeClr val="bg1"/>
                </a:solidFill>
                <a:latin typeface="Gotham" panose="02000504050000020004" pitchFamily="2" charset="0"/>
              </a:rPr>
              <a:t>Dialysis Core Curriculum 2021</a:t>
            </a:r>
          </a:p>
        </p:txBody>
      </p:sp>
    </p:spTree>
  </p:cSld>
  <p:clrMapOvr>
    <a:masterClrMapping/>
  </p:clrMapOvr>
  <p:transition/>
  <p:timing/>
</p:sld>
</file>

<file path=ppt/slides/slide3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37890" name="Rectangle 2">
            <a:extLst>
              <a:ext uri="{FF2B5EF4-FFF2-40B4-BE49-F238E27FC236}">
                <a16:creationId xmlns:a16="http://schemas.microsoft.com/office/drawing/2014/main" id="{509D903D-6189-4DDD-A1EB-C408B36C35F3}"/>
              </a:ext>
            </a:extLst>
          </p:cNvPr>
          <p:cNvSpPr>
            <a:spLocks noGrp="1" noSelect="1" noMove="1" noResize="1" noChangeArrowheads="1" noTextEdit="1"/>
          </p:cNvSpPr>
          <p:nvPr>
            <p:ph type="title"/>
          </p:nvPr>
        </p:nvSpPr>
        <p:spPr>
          <a:xfrm>
            <a:off x="615924" y="699246"/>
            <a:ext cx="11576076" cy="1078992"/>
          </a:xfrm>
        </p:spPr>
        <p:txBody>
          <a:bodyPr>
            <a:noAutofit/>
          </a:bodyPr>
          <a:lstStyle/>
          <a:p>
            <a:r>
              <a:rPr lang="en-US" altLang="en-US" sz="3500" b="1">
                <a:solidFill>
                  <a:schemeClr val="accent3"/>
                </a:solidFill>
                <a:latin typeface="Segoe"/>
              </a:rPr>
              <a:t>Relationship Between Dialyzer Clearance and KoA</a:t>
            </a:r>
            <a:endParaRPr lang="en-US" altLang="en-US" sz="3500" b="1">
              <a:solidFill>
                <a:schemeClr val="accent3"/>
              </a:solidFill>
              <a:latin typeface="Segoe"/>
            </a:endParaRPr>
          </a:p>
        </p:txBody>
      </p:sp>
      <p:grpSp>
        <p:nvGrpSpPr>
          <p:cNvPr id="37891" name="Group 3">
            <a:extLst>
              <a:ext uri="{FF2B5EF4-FFF2-40B4-BE49-F238E27FC236}">
                <a16:creationId xmlns:a16="http://schemas.microsoft.com/office/drawing/2014/main" id="{EDED19A2-100C-4F79-8CAF-B4C636043FBF}"/>
              </a:ext>
            </a:extLst>
          </p:cNvPr>
          <p:cNvGrpSpPr>
            <a:grpSpLocks noGrp="1" noSelect="1" noMove="1" noResize="1"/>
          </p:cNvGrpSpPr>
          <p:nvPr/>
        </p:nvGrpSpPr>
        <p:grpSpPr>
          <a:xfrm>
            <a:off x="1509713" y="1609680"/>
            <a:ext cx="9169400" cy="4506912"/>
            <a:chOff x="658" y="1244"/>
            <a:chExt cx="3608" cy="1680"/>
          </a:xfrm>
        </p:grpSpPr>
        <p:sp>
          <p:nvSpPr>
            <p:cNvPr id="37892" name="Rectangle 4">
              <a:extLst>
                <a:ext uri="{FF2B5EF4-FFF2-40B4-BE49-F238E27FC236}">
                  <a16:creationId xmlns:a16="http://schemas.microsoft.com/office/drawing/2014/main" id="{5BC04C50-8E08-4A5E-90A5-613C6AABE9A6}"/>
                </a:ext>
              </a:extLst>
            </p:cNvPr>
            <p:cNvSpPr>
              <a:spLocks noChangeArrowheads="1"/>
            </p:cNvSpPr>
            <p:nvPr/>
          </p:nvSpPr>
          <p:spPr bwMode="auto">
            <a:xfrm>
              <a:off x="658" y="1244"/>
              <a:ext cx="3608" cy="1680"/>
            </a:xfrm>
            <a:prstGeom prst="rect">
              <a:avLst/>
            </a:prstGeom>
            <a:solidFill>
              <a:srgbClr val="FFFFFF"/>
            </a:solidFill>
            <a:ln>
              <a:noFill/>
            </a:ln>
            <a:effectLst/>
            <a:extLst>
              <a:ext uri="{91240B29-F687-4F45-9708-019B960494DF}">
                <a14:hiddenLine xmlns:a14="http://schemas.microsoft.com/office/drawing/2010/main" w="12700">
                  <a:solidFill>
                    <a:srgbClr val="FAFD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Aft>
                  <a:spcPct val="50000"/>
                </a:spcAft>
                <a:buClr>
                  <a:srgbClr val="FAFD00"/>
                </a:buClr>
                <a:buSzPct val="150000"/>
                <a:buChar char="•"/>
                <a:defRPr sz="2200">
                  <a:solidFill>
                    <a:srgbClr val="FFFFFF"/>
                  </a:solidFill>
                  <a:latin typeface="Arial" panose="020b0604020202020204" pitchFamily="34" charset="0"/>
                </a:defRPr>
              </a:lvl1pPr>
              <a:lvl2pPr marL="742950" indent="-285750">
                <a:spcAft>
                  <a:spcPct val="50000"/>
                </a:spcAft>
                <a:buClr>
                  <a:srgbClr val="FAFD00"/>
                </a:buClr>
                <a:buSzTx/>
                <a:buChar char="–"/>
                <a:defRPr sz="2200">
                  <a:solidFill>
                    <a:srgbClr val="FFFFFF"/>
                  </a:solidFill>
                  <a:latin typeface="Arial" panose="020b0604020202020204" pitchFamily="34" charset="0"/>
                </a:defRPr>
              </a:lvl2pPr>
              <a:lvl3pPr marL="1143000" indent="-228600">
                <a:spcAft>
                  <a:spcPct val="50000"/>
                </a:spcAft>
                <a:buSzTx/>
                <a:buChar char="•"/>
                <a:defRPr sz="2000">
                  <a:solidFill>
                    <a:srgbClr val="FFFFFF"/>
                  </a:solidFill>
                  <a:latin typeface="Arial" panose="020b0604020202020204" pitchFamily="34" charset="0"/>
                </a:defRPr>
              </a:lvl3pPr>
              <a:lvl4pPr marL="1600200" indent="-228600">
                <a:spcAft>
                  <a:spcPct val="50000"/>
                </a:spcAft>
                <a:buSzTx/>
                <a:buChar char="–"/>
                <a:defRPr>
                  <a:solidFill>
                    <a:srgbClr val="FFFFFF"/>
                  </a:solidFill>
                  <a:latin typeface="Arial" panose="020b0604020202020204" pitchFamily="34" charset="0"/>
                </a:defRPr>
              </a:lvl4pPr>
              <a:lvl5pPr marL="2057400" indent="-228600">
                <a:spcAft>
                  <a:spcPct val="50000"/>
                </a:spcAft>
                <a:buSzTx/>
                <a:buChar char="•"/>
                <a:defRPr>
                  <a:solidFill>
                    <a:srgbClr val="FFFFFF"/>
                  </a:solidFill>
                  <a:latin typeface="Arial" panose="020b0604020202020204" pitchFamily="34" charset="0"/>
                </a:defRPr>
              </a:lvl5pPr>
              <a:lvl6pPr marL="2514600" indent="-228600" eaLnBrk="0" fontAlgn="base" hangingPunct="0">
                <a:spcBef>
                  <a:spcPct val="0"/>
                </a:spcBef>
                <a:spcAft>
                  <a:spcPct val="50000"/>
                </a:spcAft>
                <a:buSzTx/>
                <a:buChar char="•"/>
                <a:defRPr>
                  <a:solidFill>
                    <a:srgbClr val="FFFFFF"/>
                  </a:solidFill>
                  <a:latin typeface="Arial" panose="020b0604020202020204" pitchFamily="34" charset="0"/>
                </a:defRPr>
              </a:lvl6pPr>
              <a:lvl7pPr marL="2971800" indent="-228600" eaLnBrk="0" fontAlgn="base" hangingPunct="0">
                <a:spcBef>
                  <a:spcPct val="0"/>
                </a:spcBef>
                <a:spcAft>
                  <a:spcPct val="50000"/>
                </a:spcAft>
                <a:buSzTx/>
                <a:buChar char="•"/>
                <a:defRPr>
                  <a:solidFill>
                    <a:srgbClr val="FFFFFF"/>
                  </a:solidFill>
                  <a:latin typeface="Arial" panose="020b0604020202020204" pitchFamily="34" charset="0"/>
                </a:defRPr>
              </a:lvl7pPr>
              <a:lvl8pPr marL="3429000" indent="-228600" eaLnBrk="0" fontAlgn="base" hangingPunct="0">
                <a:spcBef>
                  <a:spcPct val="0"/>
                </a:spcBef>
                <a:spcAft>
                  <a:spcPct val="50000"/>
                </a:spcAft>
                <a:buSzTx/>
                <a:buChar char="•"/>
                <a:defRPr>
                  <a:solidFill>
                    <a:srgbClr val="FFFFFF"/>
                  </a:solidFill>
                  <a:latin typeface="Arial" panose="020b0604020202020204" pitchFamily="34" charset="0"/>
                </a:defRPr>
              </a:lvl8pPr>
              <a:lvl9pPr marL="3886200" indent="-228600" eaLnBrk="0" fontAlgn="base" hangingPunct="0">
                <a:spcBef>
                  <a:spcPct val="0"/>
                </a:spcBef>
                <a:spcAft>
                  <a:spcPct val="50000"/>
                </a:spcAft>
                <a:buSzTx/>
                <a:buChar char="•"/>
                <a:defRPr>
                  <a:solidFill>
                    <a:srgbClr val="FFFFFF"/>
                  </a:solidFill>
                  <a:latin typeface="Arial" panose="020b0604020202020204" pitchFamily="34" charset="0"/>
                </a:defRPr>
              </a:lvl9pPr>
            </a:lstStyle>
            <a:p>
              <a:pPr>
                <a:spcAft>
                  <a:spcPct val="0"/>
                </a:spcAft>
                <a:buClrTx/>
                <a:buSzTx/>
                <a:buFontTx/>
                <a:buNone/>
              </a:pPr>
              <a:endParaRPr lang="en-US" altLang="en-US" sz="2400">
                <a:solidFill>
                  <a:srgbClr val="000000"/>
                </a:solidFill>
                <a:latin typeface="Times New Roman" panose="02020603050405020304" pitchFamily="18" charset="0"/>
              </a:endParaRPr>
            </a:p>
          </p:txBody>
        </p:sp>
        <p:graphicFrame>
          <p:nvGraphicFramePr>
            <p:cNvPr id="37893" name="Object 5">
              <a:extLst>
                <a:ext uri="{FF2B5EF4-FFF2-40B4-BE49-F238E27FC236}">
                  <a16:creationId xmlns:a16="http://schemas.microsoft.com/office/drawing/2014/main" id="{521BAFC5-EC2D-4BA4-A60C-ABD6EC0DFB9C}"/>
                </a:ext>
              </a:extLst>
            </p:cNvPr>
            <p:cNvGraphicFramePr>
              <a:graphicFrameLocks noChangeAspect="1"/>
            </p:cNvGraphicFramePr>
            <p:nvPr>
              <p:extLst>
                <p:ext uri="{D42A27DB-BD31-4B8C-83A1-F6EECF244321}">
                  <p14:modId val="4210257486"/>
                </p:ext>
              </p:extLst>
            </p:nvPr>
          </p:nvGraphicFramePr>
          <p:xfrm>
            <a:off x="854" y="1363"/>
            <a:ext cx="3115" cy="1395"/>
          </p:xfrm>
          <a:graphic>
            <a:graphicData uri="http://schemas.openxmlformats.org/presentationml/2006/ole">
              <mc:AlternateContent>
                <mc:Choice xmlns:v="urn:schemas-microsoft-com:vml" Requires="v">
                  <p:oleObj spid="_x0000_s1038" name="Equation" r:id="rId3" imgW="3289300" imgH="1473200" progId="Equation.3">
                    <p:embed/>
                  </p:oleObj>
                </mc:Choice>
                <mc:Fallback>
                  <p:oleObj name="Equation" r:id="rId3" imgW="3289300" imgH="1473200" progId="Equation.3">
                    <p:embed/>
                    <p:pic>
                      <p:nvPicPr>
                        <p:cNvPr id="0" name="OLE substitute image"/>
                        <p:cNvPicPr/>
                        <p:nvPr/>
                      </p:nvPicPr>
                      <p:blipFill>
                        <a:blip r:embed="rId4">
                          <a:extLst>
                            <a:ext uri="{28A0092B-C50C-407E-A947-70E740481C1C}">
                              <a14:useLocalDpi xmlns:a14="http://schemas.microsoft.com/office/drawing/2010/main" val="0"/>
                            </a:ext>
                          </a:extLst>
                        </a:blip>
                        <a:stretch>
                          <a:fillRect/>
                        </a:stretch>
                      </p:blipFill>
                      <p:spPr>
                        <a:xfrm>
                          <a:off x="854" y="1363"/>
                          <a:ext cx="3115" cy="1395"/>
                        </a:xfrm>
                        <a:prstGeom prst="rect">
                          <a:avLst/>
                        </a:prstGeom>
                        <a:noFill/>
                        <a:ln>
                          <a:noFill/>
                        </a:ln>
                        <a:effectLst/>
                      </p:spPr>
                    </p:pic>
                  </p:oleObj>
                </mc:Fallback>
              </mc:AlternateContent>
            </a:graphicData>
          </a:graphic>
        </p:graphicFrame>
      </p:grpSp>
      <p:sp>
        <p:nvSpPr>
          <p:cNvPr id="8" name="TextBox 7">
            <a:extLst>
              <a:ext uri="{FF2B5EF4-FFF2-40B4-BE49-F238E27FC236}">
                <a16:creationId xmlns:a16="http://schemas.microsoft.com/office/drawing/2014/main" id="{C896CFBB-A3A6-42E2-AED2-ACC944A6314D}"/>
              </a:ext>
            </a:extLst>
          </p:cNvPr>
          <p:cNvSpPr txBox="1">
            <a:spLocks noSelect="1" noMove="1" noResize="1" noTextEdit="1"/>
          </p:cNvSpPr>
          <p:nvPr/>
        </p:nvSpPr>
        <p:spPr>
          <a:xfrm>
            <a:off x="0" y="5807132"/>
            <a:ext cx="6097772" cy="323165"/>
          </a:xfrm>
          <a:prstGeom prst="rect">
            <a:avLst/>
          </a:prstGeom>
          <a:noFill/>
        </p:spPr>
        <p:txBody>
          <a:bodyPr wrap="square">
            <a:spAutoFit/>
          </a:bodyPr>
          <a:lstStyle/>
          <a:p>
            <a:r>
              <a:rPr lang="en-US" altLang="en-US" sz="1500" i="1">
                <a:latin typeface="Arial" panose="020b0604020202020204" pitchFamily="34" charset="0"/>
                <a:cs typeface="Arial" panose="020b0604020202020204" pitchFamily="34" charset="0"/>
              </a:rPr>
              <a:t>Michaels, Trans ASAIO 1966</a:t>
            </a:r>
            <a:endParaRPr lang="en-US" sz="1500" i="1">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E7E6B353-ADE5-4A2A-B2C3-CF4CB8B42D9E}"/>
              </a:ext>
            </a:extLst>
          </p:cNvPr>
          <p:cNvSpPr txBox="1">
            <a:spLocks noSelect="1" noMove="1" noResize="1" noTextEdit="1"/>
          </p:cNvSpPr>
          <p:nvPr/>
        </p:nvSpPr>
        <p:spPr>
          <a:xfrm>
            <a:off x="147635" y="6250129"/>
            <a:ext cx="9291637" cy="477054"/>
          </a:xfrm>
          <a:prstGeom prst="rect">
            <a:avLst/>
          </a:prstGeom>
          <a:noFill/>
        </p:spPr>
        <p:txBody>
          <a:bodyPr wrap="square" rtlCol="0">
            <a:spAutoFit/>
          </a:bodyPr>
          <a:lstStyle/>
          <a:p>
            <a:r>
              <a:rPr lang="en-US" sz="2500">
                <a:solidFill>
                  <a:schemeClr val="bg1"/>
                </a:solidFill>
                <a:latin typeface="Gotham" panose="02000504050000020004" pitchFamily="2" charset="0"/>
              </a:rPr>
              <a:t>Dialysis Core Curriculum 2021</a:t>
            </a:r>
          </a:p>
        </p:txBody>
      </p:sp>
    </p:spTree>
  </p:cSld>
  <p:clrMapOvr>
    <a:masterClrMapping/>
  </p:clrMapOvr>
  <p:transition/>
  <p:timing/>
</p:sld>
</file>

<file path=ppt/slides/slide3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2" name="Picture 1">
            <a:extLst>
              <a:ext uri="{FF2B5EF4-FFF2-40B4-BE49-F238E27FC236}">
                <a16:creationId xmlns:a16="http://schemas.microsoft.com/office/drawing/2014/main" id="{BDC98452-F9DC-4BBA-A66E-A1C78608124F}"/>
              </a:ext>
            </a:extLst>
          </p:cNvPr>
          <p:cNvPicPr>
            <a:picLocks noSelect="1" noChangeAspect="1" noMove="1" noResize="1"/>
          </p:cNvPicPr>
          <p:nvPr/>
        </p:nvPicPr>
        <p:blipFill>
          <a:blip r:embed="rId3"/>
          <a:stretch>
            <a:fillRect/>
          </a:stretch>
        </p:blipFill>
        <p:spPr>
          <a:xfrm>
            <a:off x="2842260" y="1551854"/>
            <a:ext cx="6032666" cy="5029200"/>
          </a:xfrm>
          <a:prstGeom prst="rect">
            <a:avLst/>
          </a:prstGeom>
        </p:spPr>
      </p:pic>
      <p:sp>
        <p:nvSpPr>
          <p:cNvPr id="3" name="Title 2">
            <a:extLst>
              <a:ext uri="{FF2B5EF4-FFF2-40B4-BE49-F238E27FC236}">
                <a16:creationId xmlns:a16="http://schemas.microsoft.com/office/drawing/2014/main" id="{4802AA55-9117-492D-9DFE-884C1349D407}"/>
              </a:ext>
            </a:extLst>
          </p:cNvPr>
          <p:cNvSpPr>
            <a:spLocks noGrp="1" noSelect="1" noMove="1" noResize="1" noTextEdit="1"/>
          </p:cNvSpPr>
          <p:nvPr>
            <p:ph type="title"/>
          </p:nvPr>
        </p:nvSpPr>
        <p:spPr>
          <a:xfrm>
            <a:off x="616666" y="702304"/>
            <a:ext cx="11575333" cy="1082404"/>
          </a:xfrm>
        </p:spPr>
        <p:txBody>
          <a:bodyPr>
            <a:normAutofit fontScale="90000"/>
          </a:bodyPr>
          <a:lstStyle/>
          <a:p>
            <a:r>
              <a:rPr lang="en-US" altLang="en-US" sz="4000" b="1">
                <a:solidFill>
                  <a:schemeClr val="accent3"/>
                </a:solidFill>
                <a:latin typeface="Segoe"/>
              </a:rPr>
              <a:t>Relationship Between Clearance, Blood Flow Rate, and KoA</a:t>
            </a:r>
            <a:endParaRPr lang="en-US"/>
          </a:p>
        </p:txBody>
      </p:sp>
      <p:sp>
        <p:nvSpPr>
          <p:cNvPr id="7" name="TextBox 6">
            <a:extLst>
              <a:ext uri="{FF2B5EF4-FFF2-40B4-BE49-F238E27FC236}">
                <a16:creationId xmlns:a16="http://schemas.microsoft.com/office/drawing/2014/main" id="{6BBEBA3F-9985-4656-BF8F-49F636F35E92}"/>
              </a:ext>
            </a:extLst>
          </p:cNvPr>
          <p:cNvSpPr txBox="1">
            <a:spLocks noSelect="1" noMove="1" noResize="1" noTextEdit="1"/>
          </p:cNvSpPr>
          <p:nvPr/>
        </p:nvSpPr>
        <p:spPr>
          <a:xfrm>
            <a:off x="6094227" y="5583500"/>
            <a:ext cx="6097772" cy="553998"/>
          </a:xfrm>
          <a:prstGeom prst="rect">
            <a:avLst/>
          </a:prstGeom>
          <a:noFill/>
        </p:spPr>
        <p:txBody>
          <a:bodyPr wrap="square">
            <a:spAutoFit/>
          </a:bodyPr>
          <a:lstStyle/>
          <a:p>
            <a:pPr algn="r"/>
            <a:r>
              <a:rPr lang="en-US" altLang="en-US" sz="1500" i="1" err="1">
                <a:latin typeface="Arial" panose="020b0604020202020204" pitchFamily="34" charset="0"/>
                <a:cs typeface="Arial" panose="020b0604020202020204" pitchFamily="34" charset="0"/>
              </a:rPr>
              <a:t>Ronco and Clark, </a:t>
            </a:r>
          </a:p>
          <a:p>
            <a:pPr algn="r"/>
            <a:r>
              <a:rPr lang="en-US" altLang="en-US" sz="1500" i="1">
                <a:latin typeface="Arial" panose="020b0604020202020204" pitchFamily="34" charset="0"/>
                <a:cs typeface="Arial" panose="020b0604020202020204" pitchFamily="34" charset="0"/>
              </a:rPr>
              <a:t>Nature Revs Nephrol 2018</a:t>
            </a:r>
            <a:endParaRPr lang="en-US" sz="1500" i="1">
              <a:latin typeface="Arial" panose="020b0604020202020204" pitchFamily="34" charset="0"/>
              <a:cs typeface="Arial" panose="020b0604020202020204" pitchFamily="34" charset="0"/>
            </a:endParaRPr>
          </a:p>
        </p:txBody>
      </p:sp>
    </p:spTree>
  </p:cSld>
  <p:clrMapOvr>
    <a:masterClrMapping/>
  </p:clrMapOvr>
  <p:transition/>
  <p:timing/>
</p:sld>
</file>

<file path=ppt/slides/slide3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43010" name="Picture 2" descr="FIBERS">
            <a:extLst>
              <a:ext uri="{FF2B5EF4-FFF2-40B4-BE49-F238E27FC236}">
                <a16:creationId xmlns:a16="http://schemas.microsoft.com/office/drawing/2014/main" id="{61FE7F8C-1E5F-4DA7-A28F-53ECA4E9AFE9}"/>
              </a:ext>
            </a:extLst>
          </p:cNvPr>
          <p:cNvPicPr>
            <a:picLocks noSelect="1" noChangeAspect="1" noMove="1" noResize="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670040" y="1546368"/>
            <a:ext cx="685859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45A65B91-F93D-4E38-B0B4-492A7DDAF014}"/>
              </a:ext>
            </a:extLst>
          </p:cNvPr>
          <p:cNvSpPr txBox="1">
            <a:spLocks noSelect="1" noMove="1" noResize="1" noTextEdit="1"/>
          </p:cNvSpPr>
          <p:nvPr/>
        </p:nvSpPr>
        <p:spPr>
          <a:xfrm>
            <a:off x="10344306" y="5354804"/>
            <a:ext cx="1852367" cy="784830"/>
          </a:xfrm>
          <a:prstGeom prst="rect">
            <a:avLst/>
          </a:prstGeom>
          <a:noFill/>
        </p:spPr>
        <p:txBody>
          <a:bodyPr wrap="none" rtlCol="0">
            <a:spAutoFit/>
          </a:bodyPr>
          <a:lstStyle/>
          <a:p>
            <a:pPr algn="r"/>
            <a:r>
              <a:rPr lang="en-US" sz="1500" i="1">
                <a:latin typeface="Arial" panose="020b0604020202020204" pitchFamily="34" charset="0"/>
                <a:cs typeface="Arial" panose="020b0604020202020204" pitchFamily="34" charset="0"/>
              </a:rPr>
              <a:t>Slide provided by </a:t>
            </a:r>
          </a:p>
          <a:p>
            <a:pPr algn="r"/>
            <a:r>
              <a:rPr lang="en-US" sz="1500" i="1">
                <a:latin typeface="Arial" panose="020b0604020202020204" pitchFamily="34" charset="0"/>
                <a:cs typeface="Arial" panose="020b0604020202020204" pitchFamily="34" charset="0"/>
              </a:rPr>
              <a:t>Dr. Oliver Schuster </a:t>
            </a:r>
          </a:p>
          <a:p>
            <a:pPr algn="r"/>
            <a:r>
              <a:rPr lang="en-US" sz="1500" i="1">
                <a:latin typeface="Arial" panose="020b0604020202020204" pitchFamily="34" charset="0"/>
                <a:cs typeface="Arial" panose="020b0604020202020204" pitchFamily="34" charset="0"/>
              </a:rPr>
              <a:t>(Membrana/3M)</a:t>
            </a:r>
          </a:p>
        </p:txBody>
      </p:sp>
      <p:sp>
        <p:nvSpPr>
          <p:cNvPr id="4" name="Title 3">
            <a:extLst>
              <a:ext uri="{FF2B5EF4-FFF2-40B4-BE49-F238E27FC236}">
                <a16:creationId xmlns:a16="http://schemas.microsoft.com/office/drawing/2014/main" id="{FE80435D-F3C8-4949-8AB7-A4A66CBB0E14}"/>
              </a:ext>
            </a:extLst>
          </p:cNvPr>
          <p:cNvSpPr>
            <a:spLocks noGrp="1" noSelect="1" noMove="1" noResize="1" noTextEdit="1"/>
          </p:cNvSpPr>
          <p:nvPr>
            <p:ph type="title"/>
          </p:nvPr>
        </p:nvSpPr>
        <p:spPr>
          <a:xfrm>
            <a:off x="616666" y="698565"/>
            <a:ext cx="10515600" cy="1082404"/>
          </a:xfrm>
        </p:spPr>
        <p:txBody>
          <a:bodyPr>
            <a:normAutofit/>
          </a:bodyPr>
          <a:lstStyle/>
          <a:p>
            <a:r>
              <a:rPr lang="en-US" altLang="en-US" sz="4000" b="1">
                <a:solidFill>
                  <a:schemeClr val="accent3"/>
                </a:solidFill>
                <a:latin typeface="Segoe"/>
                <a:ea typeface="ＭＳ Ｐゴシック" panose="020b0600070205080204" pitchFamily="34" charset="-128"/>
              </a:rPr>
              <a:t>Spacer Yarn Technology</a:t>
            </a:r>
            <a:endParaRPr lang="en-US"/>
          </a:p>
        </p:txBody>
      </p:sp>
      <p:sp>
        <p:nvSpPr>
          <p:cNvPr id="9" name="TextBox 8">
            <a:extLst>
              <a:ext uri="{FF2B5EF4-FFF2-40B4-BE49-F238E27FC236}">
                <a16:creationId xmlns:a16="http://schemas.microsoft.com/office/drawing/2014/main" id="{11E56755-4537-44D7-9106-6EF3A9ADB310}"/>
              </a:ext>
            </a:extLst>
          </p:cNvPr>
          <p:cNvSpPr txBox="1">
            <a:spLocks noSelect="1" noMove="1" noResize="1" noTextEdit="1"/>
          </p:cNvSpPr>
          <p:nvPr/>
        </p:nvSpPr>
        <p:spPr>
          <a:xfrm>
            <a:off x="147635" y="6250129"/>
            <a:ext cx="9291637" cy="477054"/>
          </a:xfrm>
          <a:prstGeom prst="rect">
            <a:avLst/>
          </a:prstGeom>
          <a:noFill/>
        </p:spPr>
        <p:txBody>
          <a:bodyPr wrap="square" rtlCol="0">
            <a:spAutoFit/>
          </a:bodyPr>
          <a:lstStyle/>
          <a:p>
            <a:r>
              <a:rPr lang="en-US" sz="2500">
                <a:solidFill>
                  <a:schemeClr val="bg1"/>
                </a:solidFill>
                <a:latin typeface="Gotham" panose="02000504050000020004" pitchFamily="2" charset="0"/>
              </a:rPr>
              <a:t>Dialysis Core Curriculum 2021</a:t>
            </a:r>
          </a:p>
        </p:txBody>
      </p:sp>
    </p:spTree>
  </p:cSld>
  <p:clrMapOvr>
    <a:masterClrMapping/>
  </p:clrMapOvr>
  <p:transition/>
  <p:timing/>
</p:sld>
</file>

<file path=ppt/slides/slide3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64514" name="Rectangle 51">
            <a:extLst>
              <a:ext uri="{FF2B5EF4-FFF2-40B4-BE49-F238E27FC236}">
                <a16:creationId xmlns:a16="http://schemas.microsoft.com/office/drawing/2014/main" id="{F41ACFA9-061D-4BC4-A2EE-A656C81D0A2F}"/>
              </a:ext>
            </a:extLst>
          </p:cNvPr>
          <p:cNvSpPr>
            <a:spLocks noGrp="1" noSelect="1" noMove="1" noResize="1" noChangeArrowheads="1" noTextEdit="1"/>
          </p:cNvSpPr>
          <p:nvPr>
            <p:ph type="title"/>
          </p:nvPr>
        </p:nvSpPr>
        <p:spPr>
          <a:xfrm>
            <a:off x="616666" y="702522"/>
            <a:ext cx="11575333" cy="1082404"/>
          </a:xfrm>
        </p:spPr>
        <p:txBody>
          <a:bodyPr>
            <a:noAutofit/>
          </a:bodyPr>
          <a:lstStyle/>
          <a:p>
            <a:r>
              <a:rPr lang="en-US" altLang="en-US" b="1">
                <a:solidFill>
                  <a:schemeClr val="accent3"/>
                </a:solidFill>
                <a:latin typeface="Segoe"/>
              </a:rPr>
              <a:t>Convection: Membrane Sieving Characteristics</a:t>
            </a:r>
          </a:p>
        </p:txBody>
      </p:sp>
      <p:pic>
        <p:nvPicPr>
          <p:cNvPr id="64515" name="Picture 1">
            <a:extLst>
              <a:ext uri="{FF2B5EF4-FFF2-40B4-BE49-F238E27FC236}">
                <a16:creationId xmlns:a16="http://schemas.microsoft.com/office/drawing/2014/main" id="{B4CA1593-3227-405E-81F5-E6CE14EAB0CE}"/>
              </a:ext>
            </a:extLst>
          </p:cNvPr>
          <p:cNvPicPr>
            <a:picLocks noSelect="1" noChangeAspect="1" noMove="1" noResize="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855482" y="1562784"/>
            <a:ext cx="4835248"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1124057F-A71F-43F0-A693-BDB8F2EFB1B9}"/>
              </a:ext>
            </a:extLst>
          </p:cNvPr>
          <p:cNvPicPr>
            <a:picLocks noSelect="1" noChangeAspect="1" noMove="1" noResize="1"/>
          </p:cNvPicPr>
          <p:nvPr/>
        </p:nvPicPr>
        <p:blipFill>
          <a:blip r:embed="rId4"/>
          <a:stretch>
            <a:fillRect/>
          </a:stretch>
        </p:blipFill>
        <p:spPr>
          <a:xfrm>
            <a:off x="7634966" y="2430249"/>
            <a:ext cx="3156250" cy="1694408"/>
          </a:xfrm>
          <a:prstGeom prst="rect">
            <a:avLst/>
          </a:prstGeom>
        </p:spPr>
      </p:pic>
    </p:spTree>
  </p:cSld>
  <p:clrMapOvr>
    <a:masterClrMapping/>
  </p:clrMapOvr>
  <p:transition/>
  <p:timing/>
</p:sld>
</file>

<file path=ppt/slides/slide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02130607-C614-4745-AB11-DD8E3C97C47C}"/>
              </a:ext>
            </a:extLst>
          </p:cNvPr>
          <p:cNvSpPr>
            <a:spLocks noGrp="1" noSelect="1" noMove="1" noResize="1" noTextEdit="1"/>
          </p:cNvSpPr>
          <p:nvPr>
            <p:ph type="title"/>
          </p:nvPr>
        </p:nvSpPr>
        <p:spPr>
          <a:xfrm>
            <a:off x="617997" y="705826"/>
            <a:ext cx="10515600" cy="1082404"/>
          </a:xfrm>
        </p:spPr>
        <p:txBody>
          <a:bodyPr/>
          <a:lstStyle/>
          <a:p>
            <a:r>
              <a:rPr lang="en-US"/>
              <a:t>Case Presentation </a:t>
            </a:r>
          </a:p>
        </p:txBody>
      </p:sp>
      <p:sp>
        <p:nvSpPr>
          <p:cNvPr id="3" name="Content Placeholder 2">
            <a:extLst>
              <a:ext uri="{FF2B5EF4-FFF2-40B4-BE49-F238E27FC236}">
                <a16:creationId xmlns:a16="http://schemas.microsoft.com/office/drawing/2014/main" id="{34725579-A703-41BB-BAAC-C591A4EC08D4}"/>
              </a:ext>
            </a:extLst>
          </p:cNvPr>
          <p:cNvSpPr>
            <a:spLocks noGrp="1" noSelect="1" noMove="1" noResize="1" noTextEdit="1"/>
          </p:cNvSpPr>
          <p:nvPr>
            <p:ph idx="1"/>
          </p:nvPr>
        </p:nvSpPr>
        <p:spPr>
          <a:xfrm>
            <a:off x="617997" y="1618112"/>
            <a:ext cx="10956006" cy="3886629"/>
          </a:xfrm>
        </p:spPr>
        <p:txBody>
          <a:bodyPr>
            <a:noAutofit/>
          </a:bodyPr>
          <a:lstStyle/>
          <a:p>
            <a:r>
              <a:rPr lang="en-US">
                <a:latin typeface="Arial" panose="020b0604020202020204" pitchFamily="34" charset="0"/>
                <a:cs typeface="Arial" panose="020b0604020202020204" pitchFamily="34" charset="0"/>
              </a:rPr>
              <a:t>35-year-old white male with ESRD secondary to PKD is scheduled to begin RRT. The patient recently moved to Germany from Poland. His body weight is 95 kg and has an estimated residual renal clearance of 3 mL/min. </a:t>
            </a:r>
          </a:p>
          <a:p>
            <a:r>
              <a:rPr lang="en-US">
                <a:latin typeface="Arial" panose="020b0604020202020204" pitchFamily="34" charset="0"/>
                <a:cs typeface="Arial" panose="020b0604020202020204" pitchFamily="34" charset="0"/>
              </a:rPr>
              <a:t>Although a prime candidate, he is precluded from transplantation due to a high PRA titer. </a:t>
            </a:r>
          </a:p>
          <a:p>
            <a:r>
              <a:rPr lang="en-US">
                <a:latin typeface="Arial" panose="020b0604020202020204" pitchFamily="34" charset="0"/>
                <a:cs typeface="Arial" panose="020b0604020202020204" pitchFamily="34" charset="0"/>
              </a:rPr>
              <a:t>The patient is initiated on HD with a standard polysulfone high-flux dialyzer. While treatment tolerance is acceptable and clinically, he is doing well, his pre-dialysis serum </a:t>
            </a:r>
            <a:r>
              <a:rPr lang="el-GR">
                <a:latin typeface="Arial" panose="020b0604020202020204" pitchFamily="34" charset="0"/>
                <a:cs typeface="Arial" panose="020b0604020202020204" pitchFamily="34" charset="0"/>
              </a:rPr>
              <a:t>β</a:t>
            </a:r>
            <a:r>
              <a:rPr lang="en-US">
                <a:latin typeface="Arial" panose="020b0604020202020204" pitchFamily="34" charset="0"/>
                <a:cs typeface="Arial" panose="020b0604020202020204" pitchFamily="34" charset="0"/>
              </a:rPr>
              <a:t>2-microglobulin remains persistently elevated (above 70 mg/L).</a:t>
            </a:r>
          </a:p>
        </p:txBody>
      </p:sp>
      <p:sp>
        <p:nvSpPr>
          <p:cNvPr id="5" name="TextBox 4">
            <a:extLst>
              <a:ext uri="{FF2B5EF4-FFF2-40B4-BE49-F238E27FC236}">
                <a16:creationId xmlns:a16="http://schemas.microsoft.com/office/drawing/2014/main" id="{281FC590-6694-4F26-985D-93A9B0B6E647}"/>
              </a:ext>
            </a:extLst>
          </p:cNvPr>
          <p:cNvSpPr txBox="1">
            <a:spLocks noSelect="1" noMove="1" noResize="1" noTextEdit="1"/>
          </p:cNvSpPr>
          <p:nvPr/>
        </p:nvSpPr>
        <p:spPr>
          <a:xfrm>
            <a:off x="147635" y="6250129"/>
            <a:ext cx="9291637" cy="477054"/>
          </a:xfrm>
          <a:prstGeom prst="rect">
            <a:avLst/>
          </a:prstGeom>
          <a:noFill/>
        </p:spPr>
        <p:txBody>
          <a:bodyPr wrap="square" rtlCol="0">
            <a:spAutoFit/>
          </a:bodyPr>
          <a:lstStyle/>
          <a:p>
            <a:r>
              <a:rPr lang="en-US" sz="2500">
                <a:solidFill>
                  <a:schemeClr val="bg1"/>
                </a:solidFill>
                <a:latin typeface="Gotham" panose="02000504050000020004" pitchFamily="2" charset="0"/>
              </a:rPr>
              <a:t>Dialysis Core Curriculum 2021</a:t>
            </a:r>
          </a:p>
        </p:txBody>
      </p:sp>
    </p:spTree>
    <p:extLst>
      <p:ext uri="{BB962C8B-B14F-4D97-AF65-F5344CB8AC3E}">
        <p14:creationId val="1083348763"/>
      </p:ext>
    </p:extLst>
  </p:cSld>
  <p:clrMapOvr>
    <a:masterClrMapping/>
  </p:clrMapOvr>
  <p:transition/>
  <p:timing/>
</p:sld>
</file>

<file path=ppt/slides/slide4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41986" name="Rectangle 2">
            <a:extLst>
              <a:ext uri="{FF2B5EF4-FFF2-40B4-BE49-F238E27FC236}">
                <a16:creationId xmlns:a16="http://schemas.microsoft.com/office/drawing/2014/main" id="{62A5B121-F99C-4494-8959-4649C6A15B5A}"/>
              </a:ext>
            </a:extLst>
          </p:cNvPr>
          <p:cNvSpPr>
            <a:spLocks noSelect="1" noMove="1" noResize="1" noChangeArrowheads="1" noTextEdit="1"/>
          </p:cNvSpPr>
          <p:nvPr/>
        </p:nvSpPr>
        <p:spPr bwMode="auto">
          <a:xfrm>
            <a:off x="952500" y="254001"/>
            <a:ext cx="10287000" cy="121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nchor="ctr"/>
          <a:lstStyle>
            <a:lvl1pPr>
              <a:spcAft>
                <a:spcPct val="50000"/>
              </a:spcAft>
              <a:buClr>
                <a:srgbClr val="FAFD00"/>
              </a:buClr>
              <a:buSzPct val="150000"/>
              <a:buChar char="•"/>
              <a:defRPr sz="2200">
                <a:solidFill>
                  <a:srgbClr val="FFFFFF"/>
                </a:solidFill>
                <a:latin typeface="Arial" panose="020b0604020202020204" pitchFamily="34" charset="0"/>
              </a:defRPr>
            </a:lvl1pPr>
            <a:lvl2pPr marL="742950" indent="-285750">
              <a:spcAft>
                <a:spcPct val="50000"/>
              </a:spcAft>
              <a:buClr>
                <a:srgbClr val="FAFD00"/>
              </a:buClr>
              <a:buSzTx/>
              <a:buChar char="–"/>
              <a:defRPr sz="2200">
                <a:solidFill>
                  <a:srgbClr val="FFFFFF"/>
                </a:solidFill>
                <a:latin typeface="Arial" panose="020b0604020202020204" pitchFamily="34" charset="0"/>
              </a:defRPr>
            </a:lvl2pPr>
            <a:lvl3pPr marL="1143000" indent="-228600">
              <a:spcAft>
                <a:spcPct val="50000"/>
              </a:spcAft>
              <a:buSzTx/>
              <a:buChar char="•"/>
              <a:defRPr sz="2000">
                <a:solidFill>
                  <a:srgbClr val="FFFFFF"/>
                </a:solidFill>
                <a:latin typeface="Arial" panose="020b0604020202020204" pitchFamily="34" charset="0"/>
              </a:defRPr>
            </a:lvl3pPr>
            <a:lvl4pPr marL="1600200" indent="-228600">
              <a:spcAft>
                <a:spcPct val="50000"/>
              </a:spcAft>
              <a:buSzTx/>
              <a:buChar char="–"/>
              <a:defRPr>
                <a:solidFill>
                  <a:srgbClr val="FFFFFF"/>
                </a:solidFill>
                <a:latin typeface="Arial" panose="020b0604020202020204" pitchFamily="34" charset="0"/>
              </a:defRPr>
            </a:lvl4pPr>
            <a:lvl5pPr marL="2057400" indent="-228600">
              <a:spcAft>
                <a:spcPct val="50000"/>
              </a:spcAft>
              <a:buSzTx/>
              <a:buChar char="•"/>
              <a:defRPr>
                <a:solidFill>
                  <a:srgbClr val="FFFFFF"/>
                </a:solidFill>
                <a:latin typeface="Arial" panose="020b0604020202020204" pitchFamily="34" charset="0"/>
              </a:defRPr>
            </a:lvl5pPr>
            <a:lvl6pPr marL="2514600" indent="-228600" eaLnBrk="0" fontAlgn="base" hangingPunct="0">
              <a:spcBef>
                <a:spcPct val="0"/>
              </a:spcBef>
              <a:spcAft>
                <a:spcPct val="50000"/>
              </a:spcAft>
              <a:buSzTx/>
              <a:buChar char="•"/>
              <a:defRPr>
                <a:solidFill>
                  <a:srgbClr val="FFFFFF"/>
                </a:solidFill>
                <a:latin typeface="Arial" panose="020b0604020202020204" pitchFamily="34" charset="0"/>
              </a:defRPr>
            </a:lvl6pPr>
            <a:lvl7pPr marL="2971800" indent="-228600" eaLnBrk="0" fontAlgn="base" hangingPunct="0">
              <a:spcBef>
                <a:spcPct val="0"/>
              </a:spcBef>
              <a:spcAft>
                <a:spcPct val="50000"/>
              </a:spcAft>
              <a:buSzTx/>
              <a:buChar char="•"/>
              <a:defRPr>
                <a:solidFill>
                  <a:srgbClr val="FFFFFF"/>
                </a:solidFill>
                <a:latin typeface="Arial" panose="020b0604020202020204" pitchFamily="34" charset="0"/>
              </a:defRPr>
            </a:lvl7pPr>
            <a:lvl8pPr marL="3429000" indent="-228600" eaLnBrk="0" fontAlgn="base" hangingPunct="0">
              <a:spcBef>
                <a:spcPct val="0"/>
              </a:spcBef>
              <a:spcAft>
                <a:spcPct val="50000"/>
              </a:spcAft>
              <a:buSzTx/>
              <a:buChar char="•"/>
              <a:defRPr>
                <a:solidFill>
                  <a:srgbClr val="FFFFFF"/>
                </a:solidFill>
                <a:latin typeface="Arial" panose="020b0604020202020204" pitchFamily="34" charset="0"/>
              </a:defRPr>
            </a:lvl8pPr>
            <a:lvl9pPr marL="3886200" indent="-228600" eaLnBrk="0" fontAlgn="base" hangingPunct="0">
              <a:spcBef>
                <a:spcPct val="0"/>
              </a:spcBef>
              <a:spcAft>
                <a:spcPct val="50000"/>
              </a:spcAft>
              <a:buSzTx/>
              <a:buChar char="•"/>
              <a:defRPr>
                <a:solidFill>
                  <a:srgbClr val="FFFFFF"/>
                </a:solidFill>
                <a:latin typeface="Arial" panose="020b0604020202020204" pitchFamily="34" charset="0"/>
              </a:defRPr>
            </a:lvl9pPr>
          </a:lstStyle>
          <a:p>
            <a:pPr algn="ctr">
              <a:spcAft>
                <a:spcPct val="0"/>
              </a:spcAft>
              <a:buClrTx/>
              <a:buSzTx/>
              <a:buFontTx/>
              <a:buNone/>
            </a:pPr>
            <a:endParaRPr lang="en-US" altLang="en-US" sz="2800" b="1">
              <a:solidFill>
                <a:schemeClr val="accent3"/>
              </a:solidFill>
              <a:latin typeface="Segoe"/>
            </a:endParaRPr>
          </a:p>
        </p:txBody>
      </p:sp>
      <p:pic>
        <p:nvPicPr>
          <p:cNvPr id="41987" name="Picture 1">
            <a:extLst>
              <a:ext uri="{FF2B5EF4-FFF2-40B4-BE49-F238E27FC236}">
                <a16:creationId xmlns:a16="http://schemas.microsoft.com/office/drawing/2014/main" id="{2EDD5BA0-524F-4E52-BC98-CB80DECA1C4B}"/>
              </a:ext>
            </a:extLst>
          </p:cNvPr>
          <p:cNvPicPr>
            <a:picLocks noSelect="1" noChangeAspect="1" noMove="1" noResize="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576904" y="1496931"/>
            <a:ext cx="9049427"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AE0E020-836C-457B-82B6-3D5452B977CA}"/>
              </a:ext>
            </a:extLst>
          </p:cNvPr>
          <p:cNvSpPr>
            <a:spLocks noGrp="1" noSelect="1" noMove="1" noResize="1" noTextEdit="1"/>
          </p:cNvSpPr>
          <p:nvPr>
            <p:ph type="title"/>
          </p:nvPr>
        </p:nvSpPr>
        <p:spPr>
          <a:xfrm>
            <a:off x="616666" y="700274"/>
            <a:ext cx="11575333" cy="1082404"/>
          </a:xfrm>
        </p:spPr>
        <p:txBody>
          <a:bodyPr>
            <a:noAutofit/>
          </a:bodyPr>
          <a:lstStyle/>
          <a:p>
            <a:r>
              <a:rPr lang="en-US" altLang="en-US" b="1">
                <a:solidFill>
                  <a:schemeClr val="accent3"/>
                </a:solidFill>
                <a:latin typeface="Segoe"/>
              </a:rPr>
              <a:t>Dialyzer Classification Based on Flux and SC </a:t>
            </a:r>
            <a:endParaRPr lang="en-US"/>
          </a:p>
        </p:txBody>
      </p:sp>
      <p:sp>
        <p:nvSpPr>
          <p:cNvPr id="7" name="TextBox 6">
            <a:extLst>
              <a:ext uri="{FF2B5EF4-FFF2-40B4-BE49-F238E27FC236}">
                <a16:creationId xmlns:a16="http://schemas.microsoft.com/office/drawing/2014/main" id="{EC2BDF92-2C27-46D7-ABAA-DDB33A2B6F31}"/>
              </a:ext>
            </a:extLst>
          </p:cNvPr>
          <p:cNvSpPr txBox="1">
            <a:spLocks noSelect="1" noMove="1" noResize="1" noTextEdit="1"/>
          </p:cNvSpPr>
          <p:nvPr/>
        </p:nvSpPr>
        <p:spPr>
          <a:xfrm>
            <a:off x="6100431" y="5583493"/>
            <a:ext cx="6097772" cy="553998"/>
          </a:xfrm>
          <a:prstGeom prst="rect">
            <a:avLst/>
          </a:prstGeom>
          <a:noFill/>
        </p:spPr>
        <p:txBody>
          <a:bodyPr wrap="square">
            <a:spAutoFit/>
          </a:bodyPr>
          <a:lstStyle/>
          <a:p>
            <a:pPr algn="r"/>
            <a:r>
              <a:rPr lang="en-US" altLang="en-US" sz="1500" i="1" err="1">
                <a:latin typeface="Arial" panose="020b0604020202020204" pitchFamily="34" charset="0"/>
                <a:cs typeface="Arial" panose="020b0604020202020204" pitchFamily="34" charset="0"/>
              </a:rPr>
              <a:t>Zweigart, </a:t>
            </a:r>
          </a:p>
          <a:p>
            <a:pPr algn="r"/>
            <a:r>
              <a:rPr lang="en-US" altLang="en-US" sz="1500" i="1">
                <a:latin typeface="Arial" panose="020b0604020202020204" pitchFamily="34" charset="0"/>
                <a:cs typeface="Arial" panose="020b0604020202020204" pitchFamily="34" charset="0"/>
              </a:rPr>
              <a:t>Int J Artif Organs 2017</a:t>
            </a:r>
            <a:endParaRPr lang="en-US" sz="1500" i="1">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1FA581AA-C7DA-4CD2-8C68-DD144B4522A1}"/>
              </a:ext>
            </a:extLst>
          </p:cNvPr>
          <p:cNvSpPr txBox="1">
            <a:spLocks noSelect="1" noMove="1" noResize="1" noTextEdit="1"/>
          </p:cNvSpPr>
          <p:nvPr/>
        </p:nvSpPr>
        <p:spPr>
          <a:xfrm>
            <a:off x="147635" y="6250129"/>
            <a:ext cx="9291637" cy="477054"/>
          </a:xfrm>
          <a:prstGeom prst="rect">
            <a:avLst/>
          </a:prstGeom>
          <a:noFill/>
        </p:spPr>
        <p:txBody>
          <a:bodyPr wrap="square" rtlCol="0">
            <a:spAutoFit/>
          </a:bodyPr>
          <a:lstStyle/>
          <a:p>
            <a:r>
              <a:rPr lang="en-US" sz="2500">
                <a:solidFill>
                  <a:schemeClr val="bg1"/>
                </a:solidFill>
                <a:latin typeface="Gotham" panose="02000504050000020004" pitchFamily="2" charset="0"/>
              </a:rPr>
              <a:t>Dialysis Core Curriculum 2021</a:t>
            </a:r>
          </a:p>
        </p:txBody>
      </p:sp>
    </p:spTree>
  </p:cSld>
  <p:clrMapOvr>
    <a:masterClrMapping/>
  </p:clrMapOvr>
  <p:transition/>
  <p:timing/>
</p:sld>
</file>

<file path=ppt/slides/slide4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4" name="Title 3">
            <a:extLst>
              <a:ext uri="{FF2B5EF4-FFF2-40B4-BE49-F238E27FC236}">
                <a16:creationId xmlns:a16="http://schemas.microsoft.com/office/drawing/2014/main" id="{9C854520-6363-4DBF-A567-A72FC0626CC3}"/>
              </a:ext>
            </a:extLst>
          </p:cNvPr>
          <p:cNvSpPr>
            <a:spLocks noGrp="1" noSelect="1" noMove="1" noResize="1" noTextEdit="1"/>
          </p:cNvSpPr>
          <p:nvPr>
            <p:ph type="title"/>
          </p:nvPr>
        </p:nvSpPr>
        <p:spPr>
          <a:xfrm>
            <a:off x="616666" y="700672"/>
            <a:ext cx="11575333" cy="1082404"/>
          </a:xfrm>
        </p:spPr>
        <p:txBody>
          <a:bodyPr>
            <a:normAutofit/>
          </a:bodyPr>
          <a:lstStyle/>
          <a:p>
            <a:pPr>
              <a:spcAft>
                <a:spcPct val="0"/>
              </a:spcAft>
            </a:pPr>
            <a:r>
              <a:rPr lang="en-US" altLang="en-US" sz="3500" b="1">
                <a:solidFill>
                  <a:schemeClr val="accent3"/>
                </a:solidFill>
                <a:latin typeface="Segoe"/>
              </a:rPr>
              <a:t>Secondary Membrane: Effect on Membrane Permeability</a:t>
            </a:r>
            <a:endParaRPr lang="en-US" sz="3500"/>
          </a:p>
        </p:txBody>
      </p:sp>
      <p:pic>
        <p:nvPicPr>
          <p:cNvPr id="62468" name="Picture 2">
            <a:extLst>
              <a:ext uri="{FF2B5EF4-FFF2-40B4-BE49-F238E27FC236}">
                <a16:creationId xmlns:a16="http://schemas.microsoft.com/office/drawing/2014/main" id="{FA792EC0-E37D-46E3-BF50-62B1F7A1CEC1}"/>
              </a:ext>
            </a:extLst>
          </p:cNvPr>
          <p:cNvPicPr>
            <a:picLocks noSelect="1" noChangeAspect="1" noMove="1" noResize="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467886" y="1620434"/>
            <a:ext cx="7434263" cy="508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C866AE2B-8497-4EF0-8E45-79E5DB4DAA6C}"/>
              </a:ext>
            </a:extLst>
          </p:cNvPr>
          <p:cNvSpPr txBox="1">
            <a:spLocks noSelect="1" noMove="1" noResize="1" noTextEdit="1"/>
          </p:cNvSpPr>
          <p:nvPr/>
        </p:nvSpPr>
        <p:spPr>
          <a:xfrm>
            <a:off x="8906129" y="5575856"/>
            <a:ext cx="3291286" cy="553998"/>
          </a:xfrm>
          <a:prstGeom prst="rect">
            <a:avLst/>
          </a:prstGeom>
          <a:noFill/>
        </p:spPr>
        <p:txBody>
          <a:bodyPr wrap="none">
            <a:spAutoFit/>
          </a:bodyPr>
          <a:lstStyle/>
          <a:p>
            <a:pPr algn="r">
              <a:defRPr/>
            </a:pPr>
            <a:r>
              <a:rPr lang="en-US" altLang="en-US" sz="1500" i="1">
                <a:latin typeface="Arial" panose="020b0604020202020204" pitchFamily="34" charset="0"/>
                <a:cs typeface="Arial" panose="020b0604020202020204" pitchFamily="34" charset="0"/>
              </a:rPr>
              <a:t>Adapted from Takeyama and Sakai, </a:t>
            </a:r>
          </a:p>
          <a:p>
            <a:pPr algn="r">
              <a:defRPr/>
            </a:pPr>
            <a:r>
              <a:rPr lang="en-US" altLang="en-US" sz="1500" i="1" err="1">
                <a:latin typeface="Arial" panose="020b0604020202020204" pitchFamily="34" charset="0"/>
                <a:cs typeface="Arial" panose="020b0604020202020204" pitchFamily="34" charset="0"/>
              </a:rPr>
              <a:t>Contrib Nephrol 1998</a:t>
            </a:r>
            <a:endParaRPr lang="en-US" sz="1500" i="1">
              <a:latin typeface="Arial" panose="020b0604020202020204" pitchFamily="34" charset="0"/>
              <a:cs typeface="Arial" panose="020b0604020202020204" pitchFamily="34" charset="0"/>
            </a:endParaRPr>
          </a:p>
        </p:txBody>
      </p:sp>
      <p:sp>
        <p:nvSpPr>
          <p:cNvPr id="5" name="Freeform: Shape 4">
            <a:extLst>
              <a:ext uri="{FF2B5EF4-FFF2-40B4-BE49-F238E27FC236}">
                <a16:creationId xmlns:a16="http://schemas.microsoft.com/office/drawing/2014/main" id="{A332D773-779D-44A4-9ABE-7EB30CEA3674}"/>
              </a:ext>
            </a:extLst>
          </p:cNvPr>
          <p:cNvSpPr>
            <a:spLocks noSelect="1" noMove="1" noResize="1" noTextEdit="1"/>
          </p:cNvSpPr>
          <p:nvPr/>
        </p:nvSpPr>
        <p:spPr bwMode="auto">
          <a:xfrm>
            <a:off x="2585486" y="4162021"/>
            <a:ext cx="6316663" cy="1014412"/>
          </a:xfrm>
          <a:custGeom>
            <a:gdLst>
              <a:gd name="T0" fmla="*/ 307581 w 6264644"/>
              <a:gd name="T1" fmla="*/ 753902 h 841221"/>
              <a:gd name="T2" fmla="*/ 616678 w 6264644"/>
              <a:gd name="T3" fmla="*/ 1196458 h 841221"/>
              <a:gd name="T4" fmla="*/ 901047 w 6264644"/>
              <a:gd name="T5" fmla="*/ 1284969 h 841221"/>
              <a:gd name="T6" fmla="*/ 1086506 w 6264644"/>
              <a:gd name="T7" fmla="*/ 1196458 h 841221"/>
              <a:gd name="T8" fmla="*/ 1284331 w 6264644"/>
              <a:gd name="T9" fmla="*/ 1639018 h 841221"/>
              <a:gd name="T10" fmla="*/ 1754159 w 6264644"/>
              <a:gd name="T11" fmla="*/ 1550505 h 841221"/>
              <a:gd name="T12" fmla="*/ 1902525 w 6264644"/>
              <a:gd name="T13" fmla="*/ 1196458 h 841221"/>
              <a:gd name="T14" fmla="*/ 2248714 w 6264644"/>
              <a:gd name="T15" fmla="*/ 1639018 h 841221"/>
              <a:gd name="T16" fmla="*/ 2817453 w 6264644"/>
              <a:gd name="T17" fmla="*/ 1107955 h 841221"/>
              <a:gd name="T18" fmla="*/ 3114189 w 6264644"/>
              <a:gd name="T19" fmla="*/ 665389 h 841221"/>
              <a:gd name="T20" fmla="*/ 3398557 w 6264644"/>
              <a:gd name="T21" fmla="*/ 1019442 h 841221"/>
              <a:gd name="T22" fmla="*/ 3843657 w 6264644"/>
              <a:gd name="T23" fmla="*/ 1727525 h 841221"/>
              <a:gd name="T24" fmla="*/ 4041479 w 6264644"/>
              <a:gd name="T25" fmla="*/ 1993061 h 841221"/>
              <a:gd name="T26" fmla="*/ 4325850 w 6264644"/>
              <a:gd name="T27" fmla="*/ 1816040 h 841221"/>
              <a:gd name="T28" fmla="*/ 4560766 w 6264644"/>
              <a:gd name="T29" fmla="*/ 1727525 h 841221"/>
              <a:gd name="T30" fmla="*/ 4746222 w 6264644"/>
              <a:gd name="T31" fmla="*/ 1373488 h 841221"/>
              <a:gd name="T32" fmla="*/ 5018229 w 6264644"/>
              <a:gd name="T33" fmla="*/ 1019442 h 841221"/>
              <a:gd name="T34" fmla="*/ 5685879 w 6264644"/>
              <a:gd name="T35" fmla="*/ 488376 h 841221"/>
              <a:gd name="T36" fmla="*/ 5945522 w 6264644"/>
              <a:gd name="T37" fmla="*/ 222835 h 841221"/>
              <a:gd name="T38" fmla="*/ 6489535 w 6264644"/>
              <a:gd name="T39" fmla="*/ 311355 h 841221"/>
              <a:gd name="T40" fmla="*/ 6637899 w 6264644"/>
              <a:gd name="T41" fmla="*/ 753902 h 841221"/>
              <a:gd name="T42" fmla="*/ 6736813 w 6264644"/>
              <a:gd name="T43" fmla="*/ 1639018 h 841221"/>
              <a:gd name="T44" fmla="*/ 6835723 w 6264644"/>
              <a:gd name="T45" fmla="*/ 2701152 h 841221"/>
              <a:gd name="T46" fmla="*/ 6440078 w 6264644"/>
              <a:gd name="T47" fmla="*/ 3409239 h 841221"/>
              <a:gd name="T48" fmla="*/ 6044434 w 6264644"/>
              <a:gd name="T49" fmla="*/ 4117326 h 841221"/>
              <a:gd name="T50" fmla="*/ 5809519 w 6264644"/>
              <a:gd name="T51" fmla="*/ 4648388 h 841221"/>
              <a:gd name="T52" fmla="*/ 5228414 w 6264644"/>
              <a:gd name="T53" fmla="*/ 5002445 h 841221"/>
              <a:gd name="T54" fmla="*/ 4882226 w 6264644"/>
              <a:gd name="T55" fmla="*/ 5179456 h 841221"/>
              <a:gd name="T56" fmla="*/ 4696766 w 6264644"/>
              <a:gd name="T57" fmla="*/ 4736907 h 841221"/>
              <a:gd name="T58" fmla="*/ 4325850 w 6264644"/>
              <a:gd name="T59" fmla="*/ 4382862 h 841221"/>
              <a:gd name="T60" fmla="*/ 4078572 w 6264644"/>
              <a:gd name="T61" fmla="*/ 5090951 h 841221"/>
              <a:gd name="T62" fmla="*/ 3806567 w 6264644"/>
              <a:gd name="T63" fmla="*/ 6241592 h 841221"/>
              <a:gd name="T64" fmla="*/ 3608743 w 6264644"/>
              <a:gd name="T65" fmla="*/ 6507134 h 841221"/>
              <a:gd name="T66" fmla="*/ 3336738 w 6264644"/>
              <a:gd name="T67" fmla="*/ 6064578 h 841221"/>
              <a:gd name="T68" fmla="*/ 2829817 w 6264644"/>
              <a:gd name="T69" fmla="*/ 5622017 h 841221"/>
              <a:gd name="T70" fmla="*/ 2508356 w 6264644"/>
              <a:gd name="T71" fmla="*/ 5444994 h 841221"/>
              <a:gd name="T72" fmla="*/ 2285806 w 6264644"/>
              <a:gd name="T73" fmla="*/ 4648388 h 841221"/>
              <a:gd name="T74" fmla="*/ 2137438 w 6264644"/>
              <a:gd name="T75" fmla="*/ 4205842 h 841221"/>
              <a:gd name="T76" fmla="*/ 1927252 w 6264644"/>
              <a:gd name="T77" fmla="*/ 3851792 h 841221"/>
              <a:gd name="T78" fmla="*/ 1519244 w 6264644"/>
              <a:gd name="T79" fmla="*/ 4205842 h 841221"/>
              <a:gd name="T80" fmla="*/ 715589 w 6264644"/>
              <a:gd name="T81" fmla="*/ 4825419 h 841221"/>
              <a:gd name="T82" fmla="*/ 431219 w 6264644"/>
              <a:gd name="T83" fmla="*/ 4471375 h 841221"/>
              <a:gd name="T84" fmla="*/ 221034 w 6264644"/>
              <a:gd name="T85" fmla="*/ 3851792 h 841221"/>
              <a:gd name="T86" fmla="*/ 97395 w 6264644"/>
              <a:gd name="T87" fmla="*/ 2701152 h 841221"/>
              <a:gd name="T88" fmla="*/ 23210 w 6264644"/>
              <a:gd name="T89" fmla="*/ 930924 h 84122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6264644" h="841221">
                <a:moveTo>
                  <a:pt x="145371" y="62288"/>
                </a:moveTo>
                <a:cubicBezTo>
                  <a:pt x="169830" y="56644"/>
                  <a:pt x="183201" y="68924"/>
                  <a:pt x="201815" y="73577"/>
                </a:cubicBezTo>
                <a:cubicBezTo>
                  <a:pt x="244694" y="84296"/>
                  <a:pt x="231579" y="89117"/>
                  <a:pt x="280838" y="96154"/>
                </a:cubicBezTo>
                <a:cubicBezTo>
                  <a:pt x="318275" y="101502"/>
                  <a:pt x="356117" y="103484"/>
                  <a:pt x="393727" y="107443"/>
                </a:cubicBezTo>
                <a:lnTo>
                  <a:pt x="495327" y="118732"/>
                </a:lnTo>
                <a:cubicBezTo>
                  <a:pt x="580453" y="147108"/>
                  <a:pt x="475522" y="108830"/>
                  <a:pt x="563060" y="152599"/>
                </a:cubicBezTo>
                <a:cubicBezTo>
                  <a:pt x="656539" y="199338"/>
                  <a:pt x="533735" y="121761"/>
                  <a:pt x="630793" y="186465"/>
                </a:cubicBezTo>
                <a:cubicBezTo>
                  <a:pt x="683475" y="182702"/>
                  <a:pt x="736384" y="181348"/>
                  <a:pt x="788838" y="175177"/>
                </a:cubicBezTo>
                <a:cubicBezTo>
                  <a:pt x="800656" y="173787"/>
                  <a:pt x="812302" y="169667"/>
                  <a:pt x="822704" y="163888"/>
                </a:cubicBezTo>
                <a:cubicBezTo>
                  <a:pt x="846425" y="150710"/>
                  <a:pt x="890438" y="118732"/>
                  <a:pt x="890438" y="118732"/>
                </a:cubicBezTo>
                <a:cubicBezTo>
                  <a:pt x="913016" y="122495"/>
                  <a:pt x="936457" y="122783"/>
                  <a:pt x="958171" y="130021"/>
                </a:cubicBezTo>
                <a:cubicBezTo>
                  <a:pt x="971042" y="134312"/>
                  <a:pt x="979903" y="146531"/>
                  <a:pt x="992038" y="152599"/>
                </a:cubicBezTo>
                <a:cubicBezTo>
                  <a:pt x="1002681" y="157921"/>
                  <a:pt x="1015261" y="158567"/>
                  <a:pt x="1025904" y="163888"/>
                </a:cubicBezTo>
                <a:cubicBezTo>
                  <a:pt x="1038039" y="169956"/>
                  <a:pt x="1047636" y="180398"/>
                  <a:pt x="1059771" y="186465"/>
                </a:cubicBezTo>
                <a:cubicBezTo>
                  <a:pt x="1091297" y="202228"/>
                  <a:pt x="1143535" y="204882"/>
                  <a:pt x="1172660" y="209043"/>
                </a:cubicBezTo>
                <a:cubicBezTo>
                  <a:pt x="1183949" y="212806"/>
                  <a:pt x="1194819" y="218203"/>
                  <a:pt x="1206527" y="220332"/>
                </a:cubicBezTo>
                <a:cubicBezTo>
                  <a:pt x="1331148" y="242991"/>
                  <a:pt x="1367034" y="228111"/>
                  <a:pt x="1522615" y="220332"/>
                </a:cubicBezTo>
                <a:cubicBezTo>
                  <a:pt x="1636412" y="182400"/>
                  <a:pt x="1459913" y="240270"/>
                  <a:pt x="1601638" y="197754"/>
                </a:cubicBezTo>
                <a:cubicBezTo>
                  <a:pt x="1624433" y="190916"/>
                  <a:pt x="1646793" y="182703"/>
                  <a:pt x="1669371" y="175177"/>
                </a:cubicBezTo>
                <a:lnTo>
                  <a:pt x="1703238" y="163888"/>
                </a:lnTo>
                <a:lnTo>
                  <a:pt x="1737104" y="152599"/>
                </a:lnTo>
                <a:cubicBezTo>
                  <a:pt x="1823652" y="156362"/>
                  <a:pt x="1910374" y="157244"/>
                  <a:pt x="1996749" y="163888"/>
                </a:cubicBezTo>
                <a:cubicBezTo>
                  <a:pt x="2008613" y="164801"/>
                  <a:pt x="2021323" y="167744"/>
                  <a:pt x="2030615" y="175177"/>
                </a:cubicBezTo>
                <a:cubicBezTo>
                  <a:pt x="2041209" y="183652"/>
                  <a:pt x="2045667" y="197754"/>
                  <a:pt x="2053193" y="209043"/>
                </a:cubicBezTo>
                <a:cubicBezTo>
                  <a:pt x="2105875" y="205280"/>
                  <a:pt x="2159999" y="210564"/>
                  <a:pt x="2211238" y="197754"/>
                </a:cubicBezTo>
                <a:cubicBezTo>
                  <a:pt x="2237563" y="191173"/>
                  <a:pt x="2251856" y="153642"/>
                  <a:pt x="2278971" y="152599"/>
                </a:cubicBezTo>
                <a:lnTo>
                  <a:pt x="2572482" y="141310"/>
                </a:lnTo>
                <a:lnTo>
                  <a:pt x="2674082" y="107443"/>
                </a:lnTo>
                <a:cubicBezTo>
                  <a:pt x="2685371" y="103680"/>
                  <a:pt x="2696090" y="97142"/>
                  <a:pt x="2707949" y="96154"/>
                </a:cubicBezTo>
                <a:lnTo>
                  <a:pt x="2843415" y="84865"/>
                </a:lnTo>
                <a:cubicBezTo>
                  <a:pt x="2858467" y="81102"/>
                  <a:pt x="2873056" y="73577"/>
                  <a:pt x="2888571" y="73577"/>
                </a:cubicBezTo>
                <a:cubicBezTo>
                  <a:pt x="2934178" y="73577"/>
                  <a:pt x="2982004" y="93432"/>
                  <a:pt x="3024038" y="107443"/>
                </a:cubicBezTo>
                <a:cubicBezTo>
                  <a:pt x="3072627" y="123639"/>
                  <a:pt x="3046355" y="115845"/>
                  <a:pt x="3103060" y="130021"/>
                </a:cubicBezTo>
                <a:cubicBezTo>
                  <a:pt x="3200110" y="194721"/>
                  <a:pt x="3077325" y="117155"/>
                  <a:pt x="3170793" y="163888"/>
                </a:cubicBezTo>
                <a:cubicBezTo>
                  <a:pt x="3215210" y="186096"/>
                  <a:pt x="3208018" y="205978"/>
                  <a:pt x="3272393" y="209043"/>
                </a:cubicBezTo>
                <a:lnTo>
                  <a:pt x="3509460" y="220332"/>
                </a:lnTo>
                <a:cubicBezTo>
                  <a:pt x="3615199" y="255578"/>
                  <a:pt x="3458807" y="197838"/>
                  <a:pt x="3577193" y="265488"/>
                </a:cubicBezTo>
                <a:cubicBezTo>
                  <a:pt x="3590664" y="273186"/>
                  <a:pt x="3607297" y="273014"/>
                  <a:pt x="3622349" y="276777"/>
                </a:cubicBezTo>
                <a:cubicBezTo>
                  <a:pt x="3644927" y="269251"/>
                  <a:pt x="3670280" y="267400"/>
                  <a:pt x="3690082" y="254199"/>
                </a:cubicBezTo>
                <a:cubicBezTo>
                  <a:pt x="3701371" y="246673"/>
                  <a:pt x="3711245" y="236385"/>
                  <a:pt x="3723949" y="231621"/>
                </a:cubicBezTo>
                <a:cubicBezTo>
                  <a:pt x="3741915" y="224884"/>
                  <a:pt x="3761578" y="224095"/>
                  <a:pt x="3780393" y="220332"/>
                </a:cubicBezTo>
                <a:cubicBezTo>
                  <a:pt x="3836838" y="224095"/>
                  <a:pt x="3893927" y="222321"/>
                  <a:pt x="3949727" y="231621"/>
                </a:cubicBezTo>
                <a:cubicBezTo>
                  <a:pt x="3963110" y="233851"/>
                  <a:pt x="3970066" y="253158"/>
                  <a:pt x="3983593" y="254199"/>
                </a:cubicBezTo>
                <a:cubicBezTo>
                  <a:pt x="4021299" y="257099"/>
                  <a:pt x="4058852" y="246673"/>
                  <a:pt x="4096482" y="242910"/>
                </a:cubicBezTo>
                <a:cubicBezTo>
                  <a:pt x="4119060" y="235384"/>
                  <a:pt x="4141127" y="226104"/>
                  <a:pt x="4164215" y="220332"/>
                </a:cubicBezTo>
                <a:cubicBezTo>
                  <a:pt x="4179267" y="216569"/>
                  <a:pt x="4194844" y="214491"/>
                  <a:pt x="4209371" y="209043"/>
                </a:cubicBezTo>
                <a:cubicBezTo>
                  <a:pt x="4225128" y="203134"/>
                  <a:pt x="4238291" y="190893"/>
                  <a:pt x="4254527" y="186465"/>
                </a:cubicBezTo>
                <a:cubicBezTo>
                  <a:pt x="4280198" y="179464"/>
                  <a:pt x="4307208" y="178940"/>
                  <a:pt x="4333549" y="175177"/>
                </a:cubicBezTo>
                <a:cubicBezTo>
                  <a:pt x="4344838" y="171414"/>
                  <a:pt x="4355871" y="166774"/>
                  <a:pt x="4367415" y="163888"/>
                </a:cubicBezTo>
                <a:cubicBezTo>
                  <a:pt x="4424910" y="149514"/>
                  <a:pt x="4450197" y="150449"/>
                  <a:pt x="4514171" y="141310"/>
                </a:cubicBezTo>
                <a:cubicBezTo>
                  <a:pt x="4536830" y="138073"/>
                  <a:pt x="4559698" y="135572"/>
                  <a:pt x="4581904" y="130021"/>
                </a:cubicBezTo>
                <a:cubicBezTo>
                  <a:pt x="4604993" y="124249"/>
                  <a:pt x="4649638" y="107443"/>
                  <a:pt x="4649638" y="107443"/>
                </a:cubicBezTo>
                <a:cubicBezTo>
                  <a:pt x="4730280" y="53682"/>
                  <a:pt x="4691046" y="68869"/>
                  <a:pt x="4762527" y="50999"/>
                </a:cubicBezTo>
                <a:cubicBezTo>
                  <a:pt x="4905519" y="54762"/>
                  <a:pt x="5048632" y="55319"/>
                  <a:pt x="5191504" y="62288"/>
                </a:cubicBezTo>
                <a:cubicBezTo>
                  <a:pt x="5203390" y="62868"/>
                  <a:pt x="5213471" y="73577"/>
                  <a:pt x="5225371" y="73577"/>
                </a:cubicBezTo>
                <a:cubicBezTo>
                  <a:pt x="5311396" y="73577"/>
                  <a:pt x="5276779" y="53720"/>
                  <a:pt x="5360838" y="39710"/>
                </a:cubicBezTo>
                <a:cubicBezTo>
                  <a:pt x="5383416" y="35947"/>
                  <a:pt x="5405740" y="30052"/>
                  <a:pt x="5428571" y="28421"/>
                </a:cubicBezTo>
                <a:cubicBezTo>
                  <a:pt x="5511231" y="22517"/>
                  <a:pt x="5594142" y="20895"/>
                  <a:pt x="5676927" y="17132"/>
                </a:cubicBezTo>
                <a:cubicBezTo>
                  <a:pt x="5750997" y="-7559"/>
                  <a:pt x="5725075" y="-3785"/>
                  <a:pt x="5857549" y="17132"/>
                </a:cubicBezTo>
                <a:cubicBezTo>
                  <a:pt x="5881057" y="20844"/>
                  <a:pt x="5905480" y="26509"/>
                  <a:pt x="5925282" y="39710"/>
                </a:cubicBezTo>
                <a:cubicBezTo>
                  <a:pt x="5936571" y="47236"/>
                  <a:pt x="5946751" y="56778"/>
                  <a:pt x="5959149" y="62288"/>
                </a:cubicBezTo>
                <a:cubicBezTo>
                  <a:pt x="5980897" y="71954"/>
                  <a:pt x="6004304" y="77339"/>
                  <a:pt x="6026882" y="84865"/>
                </a:cubicBezTo>
                <a:lnTo>
                  <a:pt x="6060749" y="96154"/>
                </a:lnTo>
                <a:cubicBezTo>
                  <a:pt x="6064512" y="107443"/>
                  <a:pt x="6069152" y="118477"/>
                  <a:pt x="6072038" y="130021"/>
                </a:cubicBezTo>
                <a:cubicBezTo>
                  <a:pt x="6076692" y="148635"/>
                  <a:pt x="6069760" y="172898"/>
                  <a:pt x="6083327" y="186465"/>
                </a:cubicBezTo>
                <a:cubicBezTo>
                  <a:pt x="6100155" y="203293"/>
                  <a:pt x="6151060" y="209043"/>
                  <a:pt x="6151060" y="209043"/>
                </a:cubicBezTo>
                <a:cubicBezTo>
                  <a:pt x="6166112" y="231621"/>
                  <a:pt x="6190893" y="250169"/>
                  <a:pt x="6196215" y="276777"/>
                </a:cubicBezTo>
                <a:cubicBezTo>
                  <a:pt x="6199978" y="295592"/>
                  <a:pt x="6196861" y="317256"/>
                  <a:pt x="6207504" y="333221"/>
                </a:cubicBezTo>
                <a:cubicBezTo>
                  <a:pt x="6214105" y="343122"/>
                  <a:pt x="6230082" y="340747"/>
                  <a:pt x="6241371" y="344510"/>
                </a:cubicBezTo>
                <a:cubicBezTo>
                  <a:pt x="6248897" y="355799"/>
                  <a:pt x="6261718" y="364994"/>
                  <a:pt x="6263949" y="378377"/>
                </a:cubicBezTo>
                <a:cubicBezTo>
                  <a:pt x="6269217" y="409986"/>
                  <a:pt x="6243628" y="422027"/>
                  <a:pt x="6218793" y="423532"/>
                </a:cubicBezTo>
                <a:cubicBezTo>
                  <a:pt x="6106049" y="430365"/>
                  <a:pt x="5993016" y="431058"/>
                  <a:pt x="5880127" y="434821"/>
                </a:cubicBezTo>
                <a:cubicBezTo>
                  <a:pt x="5868838" y="438584"/>
                  <a:pt x="5856662" y="440331"/>
                  <a:pt x="5846260" y="446110"/>
                </a:cubicBezTo>
                <a:cubicBezTo>
                  <a:pt x="5798043" y="472897"/>
                  <a:pt x="5769784" y="510373"/>
                  <a:pt x="5710793" y="513843"/>
                </a:cubicBezTo>
                <a:lnTo>
                  <a:pt x="5518882" y="525132"/>
                </a:lnTo>
                <a:cubicBezTo>
                  <a:pt x="5405055" y="563074"/>
                  <a:pt x="5581622" y="505181"/>
                  <a:pt x="5439860" y="547710"/>
                </a:cubicBezTo>
                <a:cubicBezTo>
                  <a:pt x="5417065" y="554549"/>
                  <a:pt x="5394705" y="562762"/>
                  <a:pt x="5372127" y="570288"/>
                </a:cubicBezTo>
                <a:lnTo>
                  <a:pt x="5304393" y="592865"/>
                </a:lnTo>
                <a:lnTo>
                  <a:pt x="5236660" y="615443"/>
                </a:lnTo>
                <a:cubicBezTo>
                  <a:pt x="5225371" y="619206"/>
                  <a:pt x="5214689" y="626419"/>
                  <a:pt x="5202793" y="626732"/>
                </a:cubicBezTo>
                <a:lnTo>
                  <a:pt x="4773815" y="638021"/>
                </a:lnTo>
                <a:cubicBezTo>
                  <a:pt x="4762526" y="641784"/>
                  <a:pt x="4750592" y="643988"/>
                  <a:pt x="4739949" y="649310"/>
                </a:cubicBezTo>
                <a:cubicBezTo>
                  <a:pt x="4727814" y="655378"/>
                  <a:pt x="4719639" y="671346"/>
                  <a:pt x="4706082" y="671888"/>
                </a:cubicBezTo>
                <a:lnTo>
                  <a:pt x="4457727" y="660599"/>
                </a:lnTo>
                <a:lnTo>
                  <a:pt x="4356127" y="626732"/>
                </a:lnTo>
                <a:lnTo>
                  <a:pt x="4322260" y="615443"/>
                </a:lnTo>
                <a:cubicBezTo>
                  <a:pt x="4310971" y="611680"/>
                  <a:pt x="4300131" y="606110"/>
                  <a:pt x="4288393" y="604154"/>
                </a:cubicBezTo>
                <a:cubicBezTo>
                  <a:pt x="4131363" y="577982"/>
                  <a:pt x="4326308" y="609209"/>
                  <a:pt x="4119060" y="581577"/>
                </a:cubicBezTo>
                <a:cubicBezTo>
                  <a:pt x="4096372" y="578552"/>
                  <a:pt x="4074015" y="573313"/>
                  <a:pt x="4051327" y="570288"/>
                </a:cubicBezTo>
                <a:cubicBezTo>
                  <a:pt x="4017551" y="565784"/>
                  <a:pt x="3983594" y="562762"/>
                  <a:pt x="3949727" y="558999"/>
                </a:cubicBezTo>
                <a:cubicBezTo>
                  <a:pt x="3918590" y="562891"/>
                  <a:pt x="3860355" y="564174"/>
                  <a:pt x="3825549" y="581577"/>
                </a:cubicBezTo>
                <a:cubicBezTo>
                  <a:pt x="3751680" y="618511"/>
                  <a:pt x="3832715" y="588087"/>
                  <a:pt x="3757815" y="638021"/>
                </a:cubicBezTo>
                <a:cubicBezTo>
                  <a:pt x="3747914" y="644622"/>
                  <a:pt x="3734351" y="643531"/>
                  <a:pt x="3723949" y="649310"/>
                </a:cubicBezTo>
                <a:cubicBezTo>
                  <a:pt x="3700229" y="662488"/>
                  <a:pt x="3681958" y="685884"/>
                  <a:pt x="3656215" y="694465"/>
                </a:cubicBezTo>
                <a:cubicBezTo>
                  <a:pt x="3573763" y="721949"/>
                  <a:pt x="3611570" y="711271"/>
                  <a:pt x="3543327" y="728332"/>
                </a:cubicBezTo>
                <a:cubicBezTo>
                  <a:pt x="3520409" y="762709"/>
                  <a:pt x="3517602" y="775061"/>
                  <a:pt x="3475593" y="796065"/>
                </a:cubicBezTo>
                <a:cubicBezTo>
                  <a:pt x="3461716" y="803003"/>
                  <a:pt x="3445490" y="803591"/>
                  <a:pt x="3430438" y="807354"/>
                </a:cubicBezTo>
                <a:cubicBezTo>
                  <a:pt x="3413315" y="818769"/>
                  <a:pt x="3386073" y="841221"/>
                  <a:pt x="3362704" y="841221"/>
                </a:cubicBezTo>
                <a:cubicBezTo>
                  <a:pt x="3339815" y="841221"/>
                  <a:pt x="3317734" y="832328"/>
                  <a:pt x="3294971" y="829932"/>
                </a:cubicBezTo>
                <a:cubicBezTo>
                  <a:pt x="3246177" y="824796"/>
                  <a:pt x="3197134" y="822406"/>
                  <a:pt x="3148215" y="818643"/>
                </a:cubicBezTo>
                <a:cubicBezTo>
                  <a:pt x="3125637" y="811117"/>
                  <a:pt x="3100284" y="809266"/>
                  <a:pt x="3080482" y="796065"/>
                </a:cubicBezTo>
                <a:cubicBezTo>
                  <a:pt x="3069193" y="788539"/>
                  <a:pt x="3059610" y="777387"/>
                  <a:pt x="3046615" y="773488"/>
                </a:cubicBezTo>
                <a:cubicBezTo>
                  <a:pt x="3021129" y="765842"/>
                  <a:pt x="2993934" y="765962"/>
                  <a:pt x="2967593" y="762199"/>
                </a:cubicBezTo>
                <a:cubicBezTo>
                  <a:pt x="2871079" y="730027"/>
                  <a:pt x="2923475" y="742573"/>
                  <a:pt x="2809549" y="728332"/>
                </a:cubicBezTo>
                <a:cubicBezTo>
                  <a:pt x="2691710" y="689052"/>
                  <a:pt x="2765554" y="704058"/>
                  <a:pt x="2583771" y="717043"/>
                </a:cubicBezTo>
                <a:cubicBezTo>
                  <a:pt x="2567801" y="722366"/>
                  <a:pt x="2518923" y="739621"/>
                  <a:pt x="2504749" y="739621"/>
                </a:cubicBezTo>
                <a:cubicBezTo>
                  <a:pt x="2440668" y="739621"/>
                  <a:pt x="2376808" y="732095"/>
                  <a:pt x="2312838" y="728332"/>
                </a:cubicBezTo>
                <a:cubicBezTo>
                  <a:pt x="2305312" y="717043"/>
                  <a:pt x="2296328" y="706600"/>
                  <a:pt x="2290260" y="694465"/>
                </a:cubicBezTo>
                <a:cubicBezTo>
                  <a:pt x="2274416" y="662777"/>
                  <a:pt x="2289174" y="650040"/>
                  <a:pt x="2245104" y="638021"/>
                </a:cubicBezTo>
                <a:cubicBezTo>
                  <a:pt x="2215835" y="630038"/>
                  <a:pt x="2184897" y="630495"/>
                  <a:pt x="2154793" y="626732"/>
                </a:cubicBezTo>
                <a:cubicBezTo>
                  <a:pt x="2069661" y="598354"/>
                  <a:pt x="2174606" y="636637"/>
                  <a:pt x="2087060" y="592865"/>
                </a:cubicBezTo>
                <a:cubicBezTo>
                  <a:pt x="2076417" y="587543"/>
                  <a:pt x="2064482" y="585340"/>
                  <a:pt x="2053193" y="581577"/>
                </a:cubicBezTo>
                <a:cubicBezTo>
                  <a:pt x="2041904" y="574051"/>
                  <a:pt x="2031725" y="564509"/>
                  <a:pt x="2019327" y="558999"/>
                </a:cubicBezTo>
                <a:cubicBezTo>
                  <a:pt x="1997579" y="549333"/>
                  <a:pt x="1951593" y="536421"/>
                  <a:pt x="1951593" y="536421"/>
                </a:cubicBezTo>
                <a:cubicBezTo>
                  <a:pt x="1940304" y="528895"/>
                  <a:pt x="1930993" y="516686"/>
                  <a:pt x="1917727" y="513843"/>
                </a:cubicBezTo>
                <a:cubicBezTo>
                  <a:pt x="1877086" y="505134"/>
                  <a:pt x="1834695" y="508432"/>
                  <a:pt x="1793549" y="502554"/>
                </a:cubicBezTo>
                <a:cubicBezTo>
                  <a:pt x="1781769" y="500871"/>
                  <a:pt x="1770971" y="495028"/>
                  <a:pt x="1759682" y="491265"/>
                </a:cubicBezTo>
                <a:cubicBezTo>
                  <a:pt x="1688186" y="495028"/>
                  <a:pt x="1616132" y="492880"/>
                  <a:pt x="1545193" y="502554"/>
                </a:cubicBezTo>
                <a:cubicBezTo>
                  <a:pt x="1531750" y="504387"/>
                  <a:pt x="1524593" y="522289"/>
                  <a:pt x="1511327" y="525132"/>
                </a:cubicBezTo>
                <a:cubicBezTo>
                  <a:pt x="1470686" y="533841"/>
                  <a:pt x="1428542" y="532658"/>
                  <a:pt x="1387149" y="536421"/>
                </a:cubicBezTo>
                <a:cubicBezTo>
                  <a:pt x="1349519" y="551473"/>
                  <a:pt x="1314381" y="575846"/>
                  <a:pt x="1274260" y="581577"/>
                </a:cubicBezTo>
                <a:cubicBezTo>
                  <a:pt x="1230132" y="587881"/>
                  <a:pt x="1133798" y="602481"/>
                  <a:pt x="1093638" y="604154"/>
                </a:cubicBezTo>
                <a:cubicBezTo>
                  <a:pt x="946961" y="610266"/>
                  <a:pt x="800127" y="611680"/>
                  <a:pt x="653371" y="615443"/>
                </a:cubicBezTo>
                <a:cubicBezTo>
                  <a:pt x="627030" y="611680"/>
                  <a:pt x="600775" y="607263"/>
                  <a:pt x="574349" y="604154"/>
                </a:cubicBezTo>
                <a:cubicBezTo>
                  <a:pt x="536791" y="599735"/>
                  <a:pt x="498630" y="599834"/>
                  <a:pt x="461460" y="592865"/>
                </a:cubicBezTo>
                <a:cubicBezTo>
                  <a:pt x="438069" y="588479"/>
                  <a:pt x="416305" y="577814"/>
                  <a:pt x="393727" y="570288"/>
                </a:cubicBezTo>
                <a:cubicBezTo>
                  <a:pt x="367984" y="561707"/>
                  <a:pt x="352601" y="530454"/>
                  <a:pt x="325993" y="525132"/>
                </a:cubicBezTo>
                <a:cubicBezTo>
                  <a:pt x="307178" y="521369"/>
                  <a:pt x="288060" y="518892"/>
                  <a:pt x="269549" y="513843"/>
                </a:cubicBezTo>
                <a:cubicBezTo>
                  <a:pt x="246588" y="507581"/>
                  <a:pt x="224904" y="497037"/>
                  <a:pt x="201815" y="491265"/>
                </a:cubicBezTo>
                <a:lnTo>
                  <a:pt x="156660" y="479977"/>
                </a:lnTo>
                <a:cubicBezTo>
                  <a:pt x="149554" y="430235"/>
                  <a:pt x="157020" y="401315"/>
                  <a:pt x="122793" y="367088"/>
                </a:cubicBezTo>
                <a:cubicBezTo>
                  <a:pt x="113199" y="357494"/>
                  <a:pt x="100216" y="352036"/>
                  <a:pt x="88927" y="344510"/>
                </a:cubicBezTo>
                <a:cubicBezTo>
                  <a:pt x="92690" y="333221"/>
                  <a:pt x="107132" y="320326"/>
                  <a:pt x="100215" y="310643"/>
                </a:cubicBezTo>
                <a:cubicBezTo>
                  <a:pt x="84443" y="288563"/>
                  <a:pt x="32482" y="265488"/>
                  <a:pt x="32482" y="265488"/>
                </a:cubicBezTo>
                <a:cubicBezTo>
                  <a:pt x="-3338" y="211758"/>
                  <a:pt x="-13007" y="212780"/>
                  <a:pt x="21193" y="118732"/>
                </a:cubicBezTo>
                <a:cubicBezTo>
                  <a:pt x="25260" y="107549"/>
                  <a:pt x="43322" y="109399"/>
                  <a:pt x="55060" y="107443"/>
                </a:cubicBezTo>
                <a:cubicBezTo>
                  <a:pt x="88671" y="101841"/>
                  <a:pt x="120912" y="67932"/>
                  <a:pt x="145371" y="62288"/>
                </a:cubicBezTo>
                <a:close/>
              </a:path>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 name="Freeform: Shape 8">
            <a:extLst>
              <a:ext uri="{FF2B5EF4-FFF2-40B4-BE49-F238E27FC236}">
                <a16:creationId xmlns:a16="http://schemas.microsoft.com/office/drawing/2014/main" id="{3955425C-61C1-4EE1-9CCA-2559D92DD6E2}"/>
              </a:ext>
            </a:extLst>
          </p:cNvPr>
          <p:cNvSpPr>
            <a:spLocks noSelect="1" noMove="1" noResize="1" noTextEdit="1"/>
          </p:cNvSpPr>
          <p:nvPr/>
        </p:nvSpPr>
        <p:spPr bwMode="auto">
          <a:xfrm>
            <a:off x="1494874" y="3104746"/>
            <a:ext cx="6194425" cy="1016000"/>
          </a:xfrm>
          <a:custGeom>
            <a:gdLst>
              <a:gd name="T0" fmla="*/ 248089 w 6264644"/>
              <a:gd name="T1" fmla="*/ 766990 h 841221"/>
              <a:gd name="T2" fmla="*/ 497402 w 6264644"/>
              <a:gd name="T3" fmla="*/ 1217230 h 841221"/>
              <a:gd name="T4" fmla="*/ 726766 w 6264644"/>
              <a:gd name="T5" fmla="*/ 1307275 h 841221"/>
              <a:gd name="T6" fmla="*/ 876352 w 6264644"/>
              <a:gd name="T7" fmla="*/ 1217230 h 841221"/>
              <a:gd name="T8" fmla="*/ 1035910 w 6264644"/>
              <a:gd name="T9" fmla="*/ 1667454 h 841221"/>
              <a:gd name="T10" fmla="*/ 1414866 w 6264644"/>
              <a:gd name="T11" fmla="*/ 1577413 h 841221"/>
              <a:gd name="T12" fmla="*/ 1534534 w 6264644"/>
              <a:gd name="T13" fmla="*/ 1217230 h 841221"/>
              <a:gd name="T14" fmla="*/ 1813761 w 6264644"/>
              <a:gd name="T15" fmla="*/ 1667454 h 841221"/>
              <a:gd name="T16" fmla="*/ 2272494 w 6264644"/>
              <a:gd name="T17" fmla="*/ 1127177 h 841221"/>
              <a:gd name="T18" fmla="*/ 2511833 w 6264644"/>
              <a:gd name="T19" fmla="*/ 676936 h 841221"/>
              <a:gd name="T20" fmla="*/ 2741200 w 6264644"/>
              <a:gd name="T21" fmla="*/ 1037129 h 841221"/>
              <a:gd name="T22" fmla="*/ 3100208 w 6264644"/>
              <a:gd name="T23" fmla="*/ 1757508 h 841221"/>
              <a:gd name="T24" fmla="*/ 3259768 w 6264644"/>
              <a:gd name="T25" fmla="*/ 2027656 h 841221"/>
              <a:gd name="T26" fmla="*/ 3489134 w 6264644"/>
              <a:gd name="T27" fmla="*/ 1847553 h 841221"/>
              <a:gd name="T28" fmla="*/ 3678610 w 6264644"/>
              <a:gd name="T29" fmla="*/ 1757508 h 841221"/>
              <a:gd name="T30" fmla="*/ 3828198 w 6264644"/>
              <a:gd name="T31" fmla="*/ 1397319 h 841221"/>
              <a:gd name="T32" fmla="*/ 4047590 w 6264644"/>
              <a:gd name="T33" fmla="*/ 1037129 h 841221"/>
              <a:gd name="T34" fmla="*/ 4586104 w 6264644"/>
              <a:gd name="T35" fmla="*/ 496847 h 841221"/>
              <a:gd name="T36" fmla="*/ 4795525 w 6264644"/>
              <a:gd name="T37" fmla="*/ 226703 h 841221"/>
              <a:gd name="T38" fmla="*/ 5234312 w 6264644"/>
              <a:gd name="T39" fmla="*/ 316751 h 841221"/>
              <a:gd name="T40" fmla="*/ 5353981 w 6264644"/>
              <a:gd name="T41" fmla="*/ 766990 h 841221"/>
              <a:gd name="T42" fmla="*/ 5433762 w 6264644"/>
              <a:gd name="T43" fmla="*/ 1667454 h 841221"/>
              <a:gd name="T44" fmla="*/ 5513541 w 6264644"/>
              <a:gd name="T45" fmla="*/ 2748027 h 841221"/>
              <a:gd name="T46" fmla="*/ 5194423 w 6264644"/>
              <a:gd name="T47" fmla="*/ 3468405 h 841221"/>
              <a:gd name="T48" fmla="*/ 4875303 w 6264644"/>
              <a:gd name="T49" fmla="*/ 4188787 h 841221"/>
              <a:gd name="T50" fmla="*/ 4685827 w 6264644"/>
              <a:gd name="T51" fmla="*/ 4729066 h 841221"/>
              <a:gd name="T52" fmla="*/ 4217121 w 6264644"/>
              <a:gd name="T53" fmla="*/ 5089253 h 841221"/>
              <a:gd name="T54" fmla="*/ 3937895 w 6264644"/>
              <a:gd name="T55" fmla="*/ 5269354 h 841221"/>
              <a:gd name="T56" fmla="*/ 3788308 w 6264644"/>
              <a:gd name="T57" fmla="*/ 4819110 h 841221"/>
              <a:gd name="T58" fmla="*/ 3489134 w 6264644"/>
              <a:gd name="T59" fmla="*/ 4458932 h 841221"/>
              <a:gd name="T60" fmla="*/ 3289686 w 6264644"/>
              <a:gd name="T61" fmla="*/ 5179305 h 841221"/>
              <a:gd name="T62" fmla="*/ 3070291 w 6264644"/>
              <a:gd name="T63" fmla="*/ 6349913 h 841221"/>
              <a:gd name="T64" fmla="*/ 2910731 w 6264644"/>
              <a:gd name="T65" fmla="*/ 6620069 h 841221"/>
              <a:gd name="T66" fmla="*/ 2691338 w 6264644"/>
              <a:gd name="T67" fmla="*/ 6169825 h 841221"/>
              <a:gd name="T68" fmla="*/ 2282467 w 6264644"/>
              <a:gd name="T69" fmla="*/ 5719592 h 841221"/>
              <a:gd name="T70" fmla="*/ 2023186 w 6264644"/>
              <a:gd name="T71" fmla="*/ 5539494 h 841221"/>
              <a:gd name="T72" fmla="*/ 1843680 w 6264644"/>
              <a:gd name="T73" fmla="*/ 4729066 h 841221"/>
              <a:gd name="T74" fmla="*/ 1724010 w 6264644"/>
              <a:gd name="T75" fmla="*/ 4278829 h 841221"/>
              <a:gd name="T76" fmla="*/ 1554480 w 6264644"/>
              <a:gd name="T77" fmla="*/ 3918640 h 841221"/>
              <a:gd name="T78" fmla="*/ 1225388 w 6264644"/>
              <a:gd name="T79" fmla="*/ 4278829 h 841221"/>
              <a:gd name="T80" fmla="*/ 577179 w 6264644"/>
              <a:gd name="T81" fmla="*/ 4909170 h 841221"/>
              <a:gd name="T82" fmla="*/ 347813 w 6264644"/>
              <a:gd name="T83" fmla="*/ 4548983 h 841221"/>
              <a:gd name="T84" fmla="*/ 178281 w 6264644"/>
              <a:gd name="T85" fmla="*/ 3918640 h 841221"/>
              <a:gd name="T86" fmla="*/ 78555 w 6264644"/>
              <a:gd name="T87" fmla="*/ 2748027 h 841221"/>
              <a:gd name="T88" fmla="*/ 18720 w 6264644"/>
              <a:gd name="T89" fmla="*/ 947084 h 84122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6264644" h="841221">
                <a:moveTo>
                  <a:pt x="145371" y="62288"/>
                </a:moveTo>
                <a:cubicBezTo>
                  <a:pt x="169830" y="56644"/>
                  <a:pt x="183201" y="68924"/>
                  <a:pt x="201815" y="73577"/>
                </a:cubicBezTo>
                <a:cubicBezTo>
                  <a:pt x="244694" y="84296"/>
                  <a:pt x="231579" y="89117"/>
                  <a:pt x="280838" y="96154"/>
                </a:cubicBezTo>
                <a:cubicBezTo>
                  <a:pt x="318275" y="101502"/>
                  <a:pt x="356117" y="103484"/>
                  <a:pt x="393727" y="107443"/>
                </a:cubicBezTo>
                <a:lnTo>
                  <a:pt x="495327" y="118732"/>
                </a:lnTo>
                <a:cubicBezTo>
                  <a:pt x="580453" y="147108"/>
                  <a:pt x="475522" y="108830"/>
                  <a:pt x="563060" y="152599"/>
                </a:cubicBezTo>
                <a:cubicBezTo>
                  <a:pt x="656539" y="199338"/>
                  <a:pt x="533735" y="121761"/>
                  <a:pt x="630793" y="186465"/>
                </a:cubicBezTo>
                <a:cubicBezTo>
                  <a:pt x="683475" y="182702"/>
                  <a:pt x="736384" y="181348"/>
                  <a:pt x="788838" y="175177"/>
                </a:cubicBezTo>
                <a:cubicBezTo>
                  <a:pt x="800656" y="173787"/>
                  <a:pt x="812302" y="169667"/>
                  <a:pt x="822704" y="163888"/>
                </a:cubicBezTo>
                <a:cubicBezTo>
                  <a:pt x="846425" y="150710"/>
                  <a:pt x="890438" y="118732"/>
                  <a:pt x="890438" y="118732"/>
                </a:cubicBezTo>
                <a:cubicBezTo>
                  <a:pt x="913016" y="122495"/>
                  <a:pt x="936457" y="122783"/>
                  <a:pt x="958171" y="130021"/>
                </a:cubicBezTo>
                <a:cubicBezTo>
                  <a:pt x="971042" y="134312"/>
                  <a:pt x="979903" y="146531"/>
                  <a:pt x="992038" y="152599"/>
                </a:cubicBezTo>
                <a:cubicBezTo>
                  <a:pt x="1002681" y="157921"/>
                  <a:pt x="1015261" y="158567"/>
                  <a:pt x="1025904" y="163888"/>
                </a:cubicBezTo>
                <a:cubicBezTo>
                  <a:pt x="1038039" y="169956"/>
                  <a:pt x="1047636" y="180398"/>
                  <a:pt x="1059771" y="186465"/>
                </a:cubicBezTo>
                <a:cubicBezTo>
                  <a:pt x="1091297" y="202228"/>
                  <a:pt x="1143535" y="204882"/>
                  <a:pt x="1172660" y="209043"/>
                </a:cubicBezTo>
                <a:cubicBezTo>
                  <a:pt x="1183949" y="212806"/>
                  <a:pt x="1194819" y="218203"/>
                  <a:pt x="1206527" y="220332"/>
                </a:cubicBezTo>
                <a:cubicBezTo>
                  <a:pt x="1331148" y="242991"/>
                  <a:pt x="1367034" y="228111"/>
                  <a:pt x="1522615" y="220332"/>
                </a:cubicBezTo>
                <a:cubicBezTo>
                  <a:pt x="1636412" y="182400"/>
                  <a:pt x="1459913" y="240270"/>
                  <a:pt x="1601638" y="197754"/>
                </a:cubicBezTo>
                <a:cubicBezTo>
                  <a:pt x="1624433" y="190916"/>
                  <a:pt x="1646793" y="182703"/>
                  <a:pt x="1669371" y="175177"/>
                </a:cubicBezTo>
                <a:lnTo>
                  <a:pt x="1703238" y="163888"/>
                </a:lnTo>
                <a:lnTo>
                  <a:pt x="1737104" y="152599"/>
                </a:lnTo>
                <a:cubicBezTo>
                  <a:pt x="1823652" y="156362"/>
                  <a:pt x="1910374" y="157244"/>
                  <a:pt x="1996749" y="163888"/>
                </a:cubicBezTo>
                <a:cubicBezTo>
                  <a:pt x="2008613" y="164801"/>
                  <a:pt x="2021323" y="167744"/>
                  <a:pt x="2030615" y="175177"/>
                </a:cubicBezTo>
                <a:cubicBezTo>
                  <a:pt x="2041209" y="183652"/>
                  <a:pt x="2045667" y="197754"/>
                  <a:pt x="2053193" y="209043"/>
                </a:cubicBezTo>
                <a:cubicBezTo>
                  <a:pt x="2105875" y="205280"/>
                  <a:pt x="2159999" y="210564"/>
                  <a:pt x="2211238" y="197754"/>
                </a:cubicBezTo>
                <a:cubicBezTo>
                  <a:pt x="2237563" y="191173"/>
                  <a:pt x="2251856" y="153642"/>
                  <a:pt x="2278971" y="152599"/>
                </a:cubicBezTo>
                <a:lnTo>
                  <a:pt x="2572482" y="141310"/>
                </a:lnTo>
                <a:lnTo>
                  <a:pt x="2674082" y="107443"/>
                </a:lnTo>
                <a:cubicBezTo>
                  <a:pt x="2685371" y="103680"/>
                  <a:pt x="2696090" y="97142"/>
                  <a:pt x="2707949" y="96154"/>
                </a:cubicBezTo>
                <a:lnTo>
                  <a:pt x="2843415" y="84865"/>
                </a:lnTo>
                <a:cubicBezTo>
                  <a:pt x="2858467" y="81102"/>
                  <a:pt x="2873056" y="73577"/>
                  <a:pt x="2888571" y="73577"/>
                </a:cubicBezTo>
                <a:cubicBezTo>
                  <a:pt x="2934178" y="73577"/>
                  <a:pt x="2982004" y="93432"/>
                  <a:pt x="3024038" y="107443"/>
                </a:cubicBezTo>
                <a:cubicBezTo>
                  <a:pt x="3072627" y="123639"/>
                  <a:pt x="3046355" y="115845"/>
                  <a:pt x="3103060" y="130021"/>
                </a:cubicBezTo>
                <a:cubicBezTo>
                  <a:pt x="3200110" y="194721"/>
                  <a:pt x="3077325" y="117155"/>
                  <a:pt x="3170793" y="163888"/>
                </a:cubicBezTo>
                <a:cubicBezTo>
                  <a:pt x="3215210" y="186096"/>
                  <a:pt x="3208018" y="205978"/>
                  <a:pt x="3272393" y="209043"/>
                </a:cubicBezTo>
                <a:lnTo>
                  <a:pt x="3509460" y="220332"/>
                </a:lnTo>
                <a:cubicBezTo>
                  <a:pt x="3615199" y="255578"/>
                  <a:pt x="3458807" y="197838"/>
                  <a:pt x="3577193" y="265488"/>
                </a:cubicBezTo>
                <a:cubicBezTo>
                  <a:pt x="3590664" y="273186"/>
                  <a:pt x="3607297" y="273014"/>
                  <a:pt x="3622349" y="276777"/>
                </a:cubicBezTo>
                <a:cubicBezTo>
                  <a:pt x="3644927" y="269251"/>
                  <a:pt x="3670280" y="267400"/>
                  <a:pt x="3690082" y="254199"/>
                </a:cubicBezTo>
                <a:cubicBezTo>
                  <a:pt x="3701371" y="246673"/>
                  <a:pt x="3711245" y="236385"/>
                  <a:pt x="3723949" y="231621"/>
                </a:cubicBezTo>
                <a:cubicBezTo>
                  <a:pt x="3741915" y="224884"/>
                  <a:pt x="3761578" y="224095"/>
                  <a:pt x="3780393" y="220332"/>
                </a:cubicBezTo>
                <a:cubicBezTo>
                  <a:pt x="3836838" y="224095"/>
                  <a:pt x="3893927" y="222321"/>
                  <a:pt x="3949727" y="231621"/>
                </a:cubicBezTo>
                <a:cubicBezTo>
                  <a:pt x="3963110" y="233851"/>
                  <a:pt x="3970066" y="253158"/>
                  <a:pt x="3983593" y="254199"/>
                </a:cubicBezTo>
                <a:cubicBezTo>
                  <a:pt x="4021299" y="257099"/>
                  <a:pt x="4058852" y="246673"/>
                  <a:pt x="4096482" y="242910"/>
                </a:cubicBezTo>
                <a:cubicBezTo>
                  <a:pt x="4119060" y="235384"/>
                  <a:pt x="4141127" y="226104"/>
                  <a:pt x="4164215" y="220332"/>
                </a:cubicBezTo>
                <a:cubicBezTo>
                  <a:pt x="4179267" y="216569"/>
                  <a:pt x="4194844" y="214491"/>
                  <a:pt x="4209371" y="209043"/>
                </a:cubicBezTo>
                <a:cubicBezTo>
                  <a:pt x="4225128" y="203134"/>
                  <a:pt x="4238291" y="190893"/>
                  <a:pt x="4254527" y="186465"/>
                </a:cubicBezTo>
                <a:cubicBezTo>
                  <a:pt x="4280198" y="179464"/>
                  <a:pt x="4307208" y="178940"/>
                  <a:pt x="4333549" y="175177"/>
                </a:cubicBezTo>
                <a:cubicBezTo>
                  <a:pt x="4344838" y="171414"/>
                  <a:pt x="4355871" y="166774"/>
                  <a:pt x="4367415" y="163888"/>
                </a:cubicBezTo>
                <a:cubicBezTo>
                  <a:pt x="4424910" y="149514"/>
                  <a:pt x="4450197" y="150449"/>
                  <a:pt x="4514171" y="141310"/>
                </a:cubicBezTo>
                <a:cubicBezTo>
                  <a:pt x="4536830" y="138073"/>
                  <a:pt x="4559698" y="135572"/>
                  <a:pt x="4581904" y="130021"/>
                </a:cubicBezTo>
                <a:cubicBezTo>
                  <a:pt x="4604993" y="124249"/>
                  <a:pt x="4649638" y="107443"/>
                  <a:pt x="4649638" y="107443"/>
                </a:cubicBezTo>
                <a:cubicBezTo>
                  <a:pt x="4730280" y="53682"/>
                  <a:pt x="4691046" y="68869"/>
                  <a:pt x="4762527" y="50999"/>
                </a:cubicBezTo>
                <a:cubicBezTo>
                  <a:pt x="4905519" y="54762"/>
                  <a:pt x="5048632" y="55319"/>
                  <a:pt x="5191504" y="62288"/>
                </a:cubicBezTo>
                <a:cubicBezTo>
                  <a:pt x="5203390" y="62868"/>
                  <a:pt x="5213471" y="73577"/>
                  <a:pt x="5225371" y="73577"/>
                </a:cubicBezTo>
                <a:cubicBezTo>
                  <a:pt x="5311396" y="73577"/>
                  <a:pt x="5276779" y="53720"/>
                  <a:pt x="5360838" y="39710"/>
                </a:cubicBezTo>
                <a:cubicBezTo>
                  <a:pt x="5383416" y="35947"/>
                  <a:pt x="5405740" y="30052"/>
                  <a:pt x="5428571" y="28421"/>
                </a:cubicBezTo>
                <a:cubicBezTo>
                  <a:pt x="5511231" y="22517"/>
                  <a:pt x="5594142" y="20895"/>
                  <a:pt x="5676927" y="17132"/>
                </a:cubicBezTo>
                <a:cubicBezTo>
                  <a:pt x="5750997" y="-7559"/>
                  <a:pt x="5725075" y="-3785"/>
                  <a:pt x="5857549" y="17132"/>
                </a:cubicBezTo>
                <a:cubicBezTo>
                  <a:pt x="5881057" y="20844"/>
                  <a:pt x="5905480" y="26509"/>
                  <a:pt x="5925282" y="39710"/>
                </a:cubicBezTo>
                <a:cubicBezTo>
                  <a:pt x="5936571" y="47236"/>
                  <a:pt x="5946751" y="56778"/>
                  <a:pt x="5959149" y="62288"/>
                </a:cubicBezTo>
                <a:cubicBezTo>
                  <a:pt x="5980897" y="71954"/>
                  <a:pt x="6004304" y="77339"/>
                  <a:pt x="6026882" y="84865"/>
                </a:cubicBezTo>
                <a:lnTo>
                  <a:pt x="6060749" y="96154"/>
                </a:lnTo>
                <a:cubicBezTo>
                  <a:pt x="6064512" y="107443"/>
                  <a:pt x="6069152" y="118477"/>
                  <a:pt x="6072038" y="130021"/>
                </a:cubicBezTo>
                <a:cubicBezTo>
                  <a:pt x="6076692" y="148635"/>
                  <a:pt x="6069760" y="172898"/>
                  <a:pt x="6083327" y="186465"/>
                </a:cubicBezTo>
                <a:cubicBezTo>
                  <a:pt x="6100155" y="203293"/>
                  <a:pt x="6151060" y="209043"/>
                  <a:pt x="6151060" y="209043"/>
                </a:cubicBezTo>
                <a:cubicBezTo>
                  <a:pt x="6166112" y="231621"/>
                  <a:pt x="6190893" y="250169"/>
                  <a:pt x="6196215" y="276777"/>
                </a:cubicBezTo>
                <a:cubicBezTo>
                  <a:pt x="6199978" y="295592"/>
                  <a:pt x="6196861" y="317256"/>
                  <a:pt x="6207504" y="333221"/>
                </a:cubicBezTo>
                <a:cubicBezTo>
                  <a:pt x="6214105" y="343122"/>
                  <a:pt x="6230082" y="340747"/>
                  <a:pt x="6241371" y="344510"/>
                </a:cubicBezTo>
                <a:cubicBezTo>
                  <a:pt x="6248897" y="355799"/>
                  <a:pt x="6261718" y="364994"/>
                  <a:pt x="6263949" y="378377"/>
                </a:cubicBezTo>
                <a:cubicBezTo>
                  <a:pt x="6269217" y="409986"/>
                  <a:pt x="6243628" y="422027"/>
                  <a:pt x="6218793" y="423532"/>
                </a:cubicBezTo>
                <a:cubicBezTo>
                  <a:pt x="6106049" y="430365"/>
                  <a:pt x="5993016" y="431058"/>
                  <a:pt x="5880127" y="434821"/>
                </a:cubicBezTo>
                <a:cubicBezTo>
                  <a:pt x="5868838" y="438584"/>
                  <a:pt x="5856662" y="440331"/>
                  <a:pt x="5846260" y="446110"/>
                </a:cubicBezTo>
                <a:cubicBezTo>
                  <a:pt x="5798043" y="472897"/>
                  <a:pt x="5769784" y="510373"/>
                  <a:pt x="5710793" y="513843"/>
                </a:cubicBezTo>
                <a:lnTo>
                  <a:pt x="5518882" y="525132"/>
                </a:lnTo>
                <a:cubicBezTo>
                  <a:pt x="5405055" y="563074"/>
                  <a:pt x="5581622" y="505181"/>
                  <a:pt x="5439860" y="547710"/>
                </a:cubicBezTo>
                <a:cubicBezTo>
                  <a:pt x="5417065" y="554549"/>
                  <a:pt x="5394705" y="562762"/>
                  <a:pt x="5372127" y="570288"/>
                </a:cubicBezTo>
                <a:lnTo>
                  <a:pt x="5304393" y="592865"/>
                </a:lnTo>
                <a:lnTo>
                  <a:pt x="5236660" y="615443"/>
                </a:lnTo>
                <a:cubicBezTo>
                  <a:pt x="5225371" y="619206"/>
                  <a:pt x="5214689" y="626419"/>
                  <a:pt x="5202793" y="626732"/>
                </a:cubicBezTo>
                <a:lnTo>
                  <a:pt x="4773815" y="638021"/>
                </a:lnTo>
                <a:cubicBezTo>
                  <a:pt x="4762526" y="641784"/>
                  <a:pt x="4750592" y="643988"/>
                  <a:pt x="4739949" y="649310"/>
                </a:cubicBezTo>
                <a:cubicBezTo>
                  <a:pt x="4727814" y="655378"/>
                  <a:pt x="4719639" y="671346"/>
                  <a:pt x="4706082" y="671888"/>
                </a:cubicBezTo>
                <a:lnTo>
                  <a:pt x="4457727" y="660599"/>
                </a:lnTo>
                <a:lnTo>
                  <a:pt x="4356127" y="626732"/>
                </a:lnTo>
                <a:lnTo>
                  <a:pt x="4322260" y="615443"/>
                </a:lnTo>
                <a:cubicBezTo>
                  <a:pt x="4310971" y="611680"/>
                  <a:pt x="4300131" y="606110"/>
                  <a:pt x="4288393" y="604154"/>
                </a:cubicBezTo>
                <a:cubicBezTo>
                  <a:pt x="4131363" y="577982"/>
                  <a:pt x="4326308" y="609209"/>
                  <a:pt x="4119060" y="581577"/>
                </a:cubicBezTo>
                <a:cubicBezTo>
                  <a:pt x="4096372" y="578552"/>
                  <a:pt x="4074015" y="573313"/>
                  <a:pt x="4051327" y="570288"/>
                </a:cubicBezTo>
                <a:cubicBezTo>
                  <a:pt x="4017551" y="565784"/>
                  <a:pt x="3983594" y="562762"/>
                  <a:pt x="3949727" y="558999"/>
                </a:cubicBezTo>
                <a:cubicBezTo>
                  <a:pt x="3918590" y="562891"/>
                  <a:pt x="3860355" y="564174"/>
                  <a:pt x="3825549" y="581577"/>
                </a:cubicBezTo>
                <a:cubicBezTo>
                  <a:pt x="3751680" y="618511"/>
                  <a:pt x="3832715" y="588087"/>
                  <a:pt x="3757815" y="638021"/>
                </a:cubicBezTo>
                <a:cubicBezTo>
                  <a:pt x="3747914" y="644622"/>
                  <a:pt x="3734351" y="643531"/>
                  <a:pt x="3723949" y="649310"/>
                </a:cubicBezTo>
                <a:cubicBezTo>
                  <a:pt x="3700229" y="662488"/>
                  <a:pt x="3681958" y="685884"/>
                  <a:pt x="3656215" y="694465"/>
                </a:cubicBezTo>
                <a:cubicBezTo>
                  <a:pt x="3573763" y="721949"/>
                  <a:pt x="3611570" y="711271"/>
                  <a:pt x="3543327" y="728332"/>
                </a:cubicBezTo>
                <a:cubicBezTo>
                  <a:pt x="3520409" y="762709"/>
                  <a:pt x="3517602" y="775061"/>
                  <a:pt x="3475593" y="796065"/>
                </a:cubicBezTo>
                <a:cubicBezTo>
                  <a:pt x="3461716" y="803003"/>
                  <a:pt x="3445490" y="803591"/>
                  <a:pt x="3430438" y="807354"/>
                </a:cubicBezTo>
                <a:cubicBezTo>
                  <a:pt x="3413315" y="818769"/>
                  <a:pt x="3386073" y="841221"/>
                  <a:pt x="3362704" y="841221"/>
                </a:cubicBezTo>
                <a:cubicBezTo>
                  <a:pt x="3339815" y="841221"/>
                  <a:pt x="3317734" y="832328"/>
                  <a:pt x="3294971" y="829932"/>
                </a:cubicBezTo>
                <a:cubicBezTo>
                  <a:pt x="3246177" y="824796"/>
                  <a:pt x="3197134" y="822406"/>
                  <a:pt x="3148215" y="818643"/>
                </a:cubicBezTo>
                <a:cubicBezTo>
                  <a:pt x="3125637" y="811117"/>
                  <a:pt x="3100284" y="809266"/>
                  <a:pt x="3080482" y="796065"/>
                </a:cubicBezTo>
                <a:cubicBezTo>
                  <a:pt x="3069193" y="788539"/>
                  <a:pt x="3059610" y="777387"/>
                  <a:pt x="3046615" y="773488"/>
                </a:cubicBezTo>
                <a:cubicBezTo>
                  <a:pt x="3021129" y="765842"/>
                  <a:pt x="2993934" y="765962"/>
                  <a:pt x="2967593" y="762199"/>
                </a:cubicBezTo>
                <a:cubicBezTo>
                  <a:pt x="2871079" y="730027"/>
                  <a:pt x="2923475" y="742573"/>
                  <a:pt x="2809549" y="728332"/>
                </a:cubicBezTo>
                <a:cubicBezTo>
                  <a:pt x="2691710" y="689052"/>
                  <a:pt x="2765554" y="704058"/>
                  <a:pt x="2583771" y="717043"/>
                </a:cubicBezTo>
                <a:cubicBezTo>
                  <a:pt x="2567801" y="722366"/>
                  <a:pt x="2518923" y="739621"/>
                  <a:pt x="2504749" y="739621"/>
                </a:cubicBezTo>
                <a:cubicBezTo>
                  <a:pt x="2440668" y="739621"/>
                  <a:pt x="2376808" y="732095"/>
                  <a:pt x="2312838" y="728332"/>
                </a:cubicBezTo>
                <a:cubicBezTo>
                  <a:pt x="2305312" y="717043"/>
                  <a:pt x="2296328" y="706600"/>
                  <a:pt x="2290260" y="694465"/>
                </a:cubicBezTo>
                <a:cubicBezTo>
                  <a:pt x="2274416" y="662777"/>
                  <a:pt x="2289174" y="650040"/>
                  <a:pt x="2245104" y="638021"/>
                </a:cubicBezTo>
                <a:cubicBezTo>
                  <a:pt x="2215835" y="630038"/>
                  <a:pt x="2184897" y="630495"/>
                  <a:pt x="2154793" y="626732"/>
                </a:cubicBezTo>
                <a:cubicBezTo>
                  <a:pt x="2069661" y="598354"/>
                  <a:pt x="2174606" y="636637"/>
                  <a:pt x="2087060" y="592865"/>
                </a:cubicBezTo>
                <a:cubicBezTo>
                  <a:pt x="2076417" y="587543"/>
                  <a:pt x="2064482" y="585340"/>
                  <a:pt x="2053193" y="581577"/>
                </a:cubicBezTo>
                <a:cubicBezTo>
                  <a:pt x="2041904" y="574051"/>
                  <a:pt x="2031725" y="564509"/>
                  <a:pt x="2019327" y="558999"/>
                </a:cubicBezTo>
                <a:cubicBezTo>
                  <a:pt x="1997579" y="549333"/>
                  <a:pt x="1951593" y="536421"/>
                  <a:pt x="1951593" y="536421"/>
                </a:cubicBezTo>
                <a:cubicBezTo>
                  <a:pt x="1940304" y="528895"/>
                  <a:pt x="1930993" y="516686"/>
                  <a:pt x="1917727" y="513843"/>
                </a:cubicBezTo>
                <a:cubicBezTo>
                  <a:pt x="1877086" y="505134"/>
                  <a:pt x="1834695" y="508432"/>
                  <a:pt x="1793549" y="502554"/>
                </a:cubicBezTo>
                <a:cubicBezTo>
                  <a:pt x="1781769" y="500871"/>
                  <a:pt x="1770971" y="495028"/>
                  <a:pt x="1759682" y="491265"/>
                </a:cubicBezTo>
                <a:cubicBezTo>
                  <a:pt x="1688186" y="495028"/>
                  <a:pt x="1616132" y="492880"/>
                  <a:pt x="1545193" y="502554"/>
                </a:cubicBezTo>
                <a:cubicBezTo>
                  <a:pt x="1531750" y="504387"/>
                  <a:pt x="1524593" y="522289"/>
                  <a:pt x="1511327" y="525132"/>
                </a:cubicBezTo>
                <a:cubicBezTo>
                  <a:pt x="1470686" y="533841"/>
                  <a:pt x="1428542" y="532658"/>
                  <a:pt x="1387149" y="536421"/>
                </a:cubicBezTo>
                <a:cubicBezTo>
                  <a:pt x="1349519" y="551473"/>
                  <a:pt x="1314381" y="575846"/>
                  <a:pt x="1274260" y="581577"/>
                </a:cubicBezTo>
                <a:cubicBezTo>
                  <a:pt x="1230132" y="587881"/>
                  <a:pt x="1133798" y="602481"/>
                  <a:pt x="1093638" y="604154"/>
                </a:cubicBezTo>
                <a:cubicBezTo>
                  <a:pt x="946961" y="610266"/>
                  <a:pt x="800127" y="611680"/>
                  <a:pt x="653371" y="615443"/>
                </a:cubicBezTo>
                <a:cubicBezTo>
                  <a:pt x="627030" y="611680"/>
                  <a:pt x="600775" y="607263"/>
                  <a:pt x="574349" y="604154"/>
                </a:cubicBezTo>
                <a:cubicBezTo>
                  <a:pt x="536791" y="599735"/>
                  <a:pt x="498630" y="599834"/>
                  <a:pt x="461460" y="592865"/>
                </a:cubicBezTo>
                <a:cubicBezTo>
                  <a:pt x="438069" y="588479"/>
                  <a:pt x="416305" y="577814"/>
                  <a:pt x="393727" y="570288"/>
                </a:cubicBezTo>
                <a:cubicBezTo>
                  <a:pt x="367984" y="561707"/>
                  <a:pt x="352601" y="530454"/>
                  <a:pt x="325993" y="525132"/>
                </a:cubicBezTo>
                <a:cubicBezTo>
                  <a:pt x="307178" y="521369"/>
                  <a:pt x="288060" y="518892"/>
                  <a:pt x="269549" y="513843"/>
                </a:cubicBezTo>
                <a:cubicBezTo>
                  <a:pt x="246588" y="507581"/>
                  <a:pt x="224904" y="497037"/>
                  <a:pt x="201815" y="491265"/>
                </a:cubicBezTo>
                <a:lnTo>
                  <a:pt x="156660" y="479977"/>
                </a:lnTo>
                <a:cubicBezTo>
                  <a:pt x="149554" y="430235"/>
                  <a:pt x="157020" y="401315"/>
                  <a:pt x="122793" y="367088"/>
                </a:cubicBezTo>
                <a:cubicBezTo>
                  <a:pt x="113199" y="357494"/>
                  <a:pt x="100216" y="352036"/>
                  <a:pt x="88927" y="344510"/>
                </a:cubicBezTo>
                <a:cubicBezTo>
                  <a:pt x="92690" y="333221"/>
                  <a:pt x="107132" y="320326"/>
                  <a:pt x="100215" y="310643"/>
                </a:cubicBezTo>
                <a:cubicBezTo>
                  <a:pt x="84443" y="288563"/>
                  <a:pt x="32482" y="265488"/>
                  <a:pt x="32482" y="265488"/>
                </a:cubicBezTo>
                <a:cubicBezTo>
                  <a:pt x="-3338" y="211758"/>
                  <a:pt x="-13007" y="212780"/>
                  <a:pt x="21193" y="118732"/>
                </a:cubicBezTo>
                <a:cubicBezTo>
                  <a:pt x="25260" y="107549"/>
                  <a:pt x="43322" y="109399"/>
                  <a:pt x="55060" y="107443"/>
                </a:cubicBezTo>
                <a:cubicBezTo>
                  <a:pt x="88671" y="101841"/>
                  <a:pt x="120912" y="67932"/>
                  <a:pt x="145371" y="62288"/>
                </a:cubicBezTo>
                <a:close/>
              </a:path>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 name="TextBox 2">
            <a:extLst>
              <a:ext uri="{FF2B5EF4-FFF2-40B4-BE49-F238E27FC236}">
                <a16:creationId xmlns:a16="http://schemas.microsoft.com/office/drawing/2014/main" id="{D7027FA4-0F98-4549-862C-411C79247C29}"/>
              </a:ext>
            </a:extLst>
          </p:cNvPr>
          <p:cNvSpPr txBox="1">
            <a:spLocks noSelect="1" noMove="1" noResize="1" noTextEdit="1"/>
          </p:cNvSpPr>
          <p:nvPr/>
        </p:nvSpPr>
        <p:spPr>
          <a:xfrm>
            <a:off x="8843779" y="1620494"/>
            <a:ext cx="2498725" cy="1938992"/>
          </a:xfrm>
          <a:prstGeom prst="rect">
            <a:avLst/>
          </a:prstGeom>
          <a:noFill/>
        </p:spPr>
        <p:txBody>
          <a:bodyPr>
            <a:spAutoFit/>
          </a:bodyPr>
          <a:lstStyle/>
          <a:p>
            <a:pPr>
              <a:defRPr/>
            </a:pPr>
            <a:r>
              <a:rPr lang="en-US" sz="2000">
                <a:solidFill>
                  <a:schemeClr val="tx1">
                    <a:lumMod val="65000"/>
                    <a:lumOff val="35000"/>
                  </a:schemeClr>
                </a:solidFill>
                <a:latin typeface="Arial" panose="020b0604020202020204" pitchFamily="34" charset="0"/>
                <a:cs typeface="Arial" panose="020b0604020202020204" pitchFamily="34" charset="0"/>
              </a:rPr>
              <a:t>Fibrinogen:</a:t>
            </a:r>
          </a:p>
          <a:p>
            <a:pPr marL="342900" indent="-342900">
              <a:buFont typeface="Arial" panose="020b0604020202020204" pitchFamily="34" charset="0"/>
              <a:buChar char="•"/>
              <a:defRPr/>
            </a:pPr>
            <a:r>
              <a:rPr lang="en-US" sz="2000">
                <a:solidFill>
                  <a:schemeClr val="tx1">
                    <a:lumMod val="65000"/>
                    <a:lumOff val="35000"/>
                  </a:schemeClr>
                </a:solidFill>
                <a:latin typeface="Arial" panose="020b0604020202020204" pitchFamily="34" charset="0"/>
                <a:cs typeface="Arial" panose="020b0604020202020204" pitchFamily="34" charset="0"/>
              </a:rPr>
              <a:t>MW: 340 kDa</a:t>
            </a:r>
            <a:endParaRPr lang="en-US" sz="2000">
              <a:solidFill>
                <a:schemeClr val="tx1">
                  <a:lumMod val="65000"/>
                  <a:lumOff val="35000"/>
                </a:schemeClr>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defRPr/>
            </a:pPr>
            <a:r>
              <a:rPr lang="en-US" sz="2000">
                <a:solidFill>
                  <a:schemeClr val="tx1">
                    <a:lumMod val="65000"/>
                    <a:lumOff val="35000"/>
                  </a:schemeClr>
                </a:solidFill>
                <a:latin typeface="Arial" panose="020b0604020202020204" pitchFamily="34" charset="0"/>
                <a:cs typeface="Arial" panose="020b0604020202020204" pitchFamily="34" charset="0"/>
              </a:rPr>
              <a:t>Length: 45 nm</a:t>
            </a:r>
          </a:p>
          <a:p>
            <a:pPr marL="342900" indent="-342900">
              <a:buFont typeface="Arial" panose="020b0604020202020204" pitchFamily="34" charset="0"/>
              <a:buChar char="•"/>
              <a:defRPr/>
            </a:pPr>
            <a:r>
              <a:rPr lang="en-US" sz="2000">
                <a:solidFill>
                  <a:schemeClr val="tx1">
                    <a:lumMod val="65000"/>
                    <a:lumOff val="35000"/>
                  </a:schemeClr>
                </a:solidFill>
                <a:latin typeface="Arial" panose="020b0604020202020204" pitchFamily="34" charset="0"/>
                <a:cs typeface="Arial" panose="020b0604020202020204" pitchFamily="34" charset="0"/>
              </a:rPr>
              <a:t>Conc: 3 </a:t>
            </a:r>
            <a:r>
              <a:rPr lang="en-US" sz="2000" b="1">
                <a:solidFill>
                  <a:schemeClr val="tx1">
                    <a:lumMod val="65000"/>
                    <a:lumOff val="35000"/>
                  </a:schemeClr>
                </a:solidFill>
                <a:latin typeface="Arial" panose="020b0604020202020204" pitchFamily="34" charset="0"/>
                <a:cs typeface="Arial" panose="020b0604020202020204" pitchFamily="34" charset="0"/>
              </a:rPr>
              <a:t>g/L</a:t>
            </a:r>
          </a:p>
          <a:p>
            <a:pPr>
              <a:defRPr/>
            </a:pPr>
            <a:endParaRPr lang="en-US" sz="2000">
              <a:solidFill>
                <a:schemeClr val="tx1">
                  <a:lumMod val="65000"/>
                  <a:lumOff val="35000"/>
                </a:schemeClr>
              </a:solidFill>
              <a:latin typeface="Arial" panose="020b0604020202020204" pitchFamily="34" charset="0"/>
              <a:cs typeface="Arial" panose="020b0604020202020204" pitchFamily="34" charset="0"/>
            </a:endParaRPr>
          </a:p>
          <a:p>
            <a:pPr>
              <a:defRPr/>
            </a:pPr>
            <a:r>
              <a:rPr lang="en-US" sz="2000">
                <a:solidFill>
                  <a:schemeClr val="tx1">
                    <a:lumMod val="65000"/>
                    <a:lumOff val="35000"/>
                  </a:schemeClr>
                </a:solidFill>
                <a:latin typeface="Arial" panose="020b0604020202020204" pitchFamily="34" charset="0"/>
                <a:cs typeface="Arial" panose="020b0604020202020204" pitchFamily="34" charset="0"/>
              </a:rPr>
              <a:t>Pore size: ~5 nm</a:t>
            </a:r>
          </a:p>
        </p:txBody>
      </p:sp>
      <p:sp>
        <p:nvSpPr>
          <p:cNvPr id="62473" name="Freeform: Shape 3">
            <a:extLst>
              <a:ext uri="{FF2B5EF4-FFF2-40B4-BE49-F238E27FC236}">
                <a16:creationId xmlns:a16="http://schemas.microsoft.com/office/drawing/2014/main" id="{93B9EC44-5BBA-4D4F-B9F4-B0C9C6F3A2B1}"/>
              </a:ext>
            </a:extLst>
          </p:cNvPr>
          <p:cNvSpPr>
            <a:spLocks noSelect="1" noMove="1" noResize="1" noTextEdit="1"/>
          </p:cNvSpPr>
          <p:nvPr/>
        </p:nvSpPr>
        <p:spPr bwMode="auto">
          <a:xfrm>
            <a:off x="2134635" y="1783947"/>
            <a:ext cx="1682750" cy="808037"/>
          </a:xfrm>
          <a:custGeom>
            <a:gdLst>
              <a:gd name="T0" fmla="*/ 22680 w 1682044"/>
              <a:gd name="T1" fmla="*/ 108077 h 808032"/>
              <a:gd name="T2" fmla="*/ 0 w 1682044"/>
              <a:gd name="T3" fmla="*/ 277421 h 808032"/>
              <a:gd name="T4" fmla="*/ 11343 w 1682044"/>
              <a:gd name="T5" fmla="*/ 627399 h 808032"/>
              <a:gd name="T6" fmla="*/ 56708 w 1682044"/>
              <a:gd name="T7" fmla="*/ 695132 h 808032"/>
              <a:gd name="T8" fmla="*/ 79385 w 1682044"/>
              <a:gd name="T9" fmla="*/ 729010 h 808032"/>
              <a:gd name="T10" fmla="*/ 170114 w 1682044"/>
              <a:gd name="T11" fmla="*/ 751588 h 808032"/>
              <a:gd name="T12" fmla="*/ 646443 w 1682044"/>
              <a:gd name="T13" fmla="*/ 762876 h 808032"/>
              <a:gd name="T14" fmla="*/ 714492 w 1682044"/>
              <a:gd name="T15" fmla="*/ 740299 h 808032"/>
              <a:gd name="T16" fmla="*/ 782536 w 1682044"/>
              <a:gd name="T17" fmla="*/ 717710 h 808032"/>
              <a:gd name="T18" fmla="*/ 816560 w 1682044"/>
              <a:gd name="T19" fmla="*/ 706421 h 808032"/>
              <a:gd name="T20" fmla="*/ 861924 w 1682044"/>
              <a:gd name="T21" fmla="*/ 683843 h 808032"/>
              <a:gd name="T22" fmla="*/ 895948 w 1682044"/>
              <a:gd name="T23" fmla="*/ 661265 h 808032"/>
              <a:gd name="T24" fmla="*/ 963994 w 1682044"/>
              <a:gd name="T25" fmla="*/ 638688 h 808032"/>
              <a:gd name="T26" fmla="*/ 998018 w 1682044"/>
              <a:gd name="T27" fmla="*/ 627399 h 808032"/>
              <a:gd name="T28" fmla="*/ 1032041 w 1682044"/>
              <a:gd name="T29" fmla="*/ 616110 h 808032"/>
              <a:gd name="T30" fmla="*/ 1088747 w 1682044"/>
              <a:gd name="T31" fmla="*/ 604821 h 808032"/>
              <a:gd name="T32" fmla="*/ 1168134 w 1682044"/>
              <a:gd name="T33" fmla="*/ 582243 h 808032"/>
              <a:gd name="T34" fmla="*/ 1224841 w 1682044"/>
              <a:gd name="T35" fmla="*/ 570954 h 808032"/>
              <a:gd name="T36" fmla="*/ 1270205 w 1682044"/>
              <a:gd name="T37" fmla="*/ 559654 h 808032"/>
              <a:gd name="T38" fmla="*/ 1406300 w 1682044"/>
              <a:gd name="T39" fmla="*/ 548366 h 808032"/>
              <a:gd name="T40" fmla="*/ 1610439 w 1682044"/>
              <a:gd name="T41" fmla="*/ 514499 h 808032"/>
              <a:gd name="T42" fmla="*/ 1644461 w 1682044"/>
              <a:gd name="T43" fmla="*/ 491921 h 808032"/>
              <a:gd name="T44" fmla="*/ 1689826 w 1682044"/>
              <a:gd name="T45" fmla="*/ 424188 h 808032"/>
              <a:gd name="T46" fmla="*/ 1644461 w 1682044"/>
              <a:gd name="T47" fmla="*/ 379021 h 808032"/>
              <a:gd name="T48" fmla="*/ 1610439 w 1682044"/>
              <a:gd name="T49" fmla="*/ 345155 h 808032"/>
              <a:gd name="T50" fmla="*/ 1542391 w 1682044"/>
              <a:gd name="T51" fmla="*/ 299999 h 808032"/>
              <a:gd name="T52" fmla="*/ 1508369 w 1682044"/>
              <a:gd name="T53" fmla="*/ 277421 h 808032"/>
              <a:gd name="T54" fmla="*/ 1474345 w 1682044"/>
              <a:gd name="T55" fmla="*/ 254843 h 808032"/>
              <a:gd name="T56" fmla="*/ 1360935 w 1682044"/>
              <a:gd name="T57" fmla="*/ 220966 h 808032"/>
              <a:gd name="T58" fmla="*/ 1326911 w 1682044"/>
              <a:gd name="T59" fmla="*/ 209677 h 808032"/>
              <a:gd name="T60" fmla="*/ 1236181 w 1682044"/>
              <a:gd name="T61" fmla="*/ 187099 h 808032"/>
              <a:gd name="T62" fmla="*/ 1190818 w 1682044"/>
              <a:gd name="T63" fmla="*/ 175810 h 808032"/>
              <a:gd name="T64" fmla="*/ 1077406 w 1682044"/>
              <a:gd name="T65" fmla="*/ 153232 h 808032"/>
              <a:gd name="T66" fmla="*/ 998018 w 1682044"/>
              <a:gd name="T67" fmla="*/ 130655 h 808032"/>
              <a:gd name="T68" fmla="*/ 963994 w 1682044"/>
              <a:gd name="T69" fmla="*/ 119366 h 808032"/>
              <a:gd name="T70" fmla="*/ 737172 w 1682044"/>
              <a:gd name="T71" fmla="*/ 96788 h 808032"/>
              <a:gd name="T72" fmla="*/ 657785 w 1682044"/>
              <a:gd name="T73" fmla="*/ 85499 h 808032"/>
              <a:gd name="T74" fmla="*/ 567056 w 1682044"/>
              <a:gd name="T75" fmla="*/ 74199 h 808032"/>
              <a:gd name="T76" fmla="*/ 521691 w 1682044"/>
              <a:gd name="T77" fmla="*/ 51621 h 808032"/>
              <a:gd name="T78" fmla="*/ 464986 w 1682044"/>
              <a:gd name="T79" fmla="*/ 40333 h 808032"/>
              <a:gd name="T80" fmla="*/ 419621 w 1682044"/>
              <a:gd name="T81" fmla="*/ 17755 h 808032"/>
              <a:gd name="T82" fmla="*/ 147437 w 1682044"/>
              <a:gd name="T83" fmla="*/ 17755 h 808032"/>
              <a:gd name="T84" fmla="*/ 79385 w 1682044"/>
              <a:gd name="T85" fmla="*/ 62910 h 808032"/>
              <a:gd name="T86" fmla="*/ 22680 w 1682044"/>
              <a:gd name="T87" fmla="*/ 108077 h 80803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682044" h="808032">
                <a:moveTo>
                  <a:pt x="22577" y="108066"/>
                </a:moveTo>
                <a:cubicBezTo>
                  <a:pt x="9407" y="143814"/>
                  <a:pt x="0" y="235942"/>
                  <a:pt x="0" y="277399"/>
                </a:cubicBezTo>
                <a:cubicBezTo>
                  <a:pt x="0" y="394112"/>
                  <a:pt x="4435" y="510844"/>
                  <a:pt x="11288" y="627355"/>
                </a:cubicBezTo>
                <a:cubicBezTo>
                  <a:pt x="13548" y="665776"/>
                  <a:pt x="33051" y="667016"/>
                  <a:pt x="56444" y="695088"/>
                </a:cubicBezTo>
                <a:cubicBezTo>
                  <a:pt x="65130" y="705511"/>
                  <a:pt x="66887" y="722887"/>
                  <a:pt x="79022" y="728955"/>
                </a:cubicBezTo>
                <a:cubicBezTo>
                  <a:pt x="106776" y="742832"/>
                  <a:pt x="169333" y="751533"/>
                  <a:pt x="169333" y="751533"/>
                </a:cubicBezTo>
                <a:cubicBezTo>
                  <a:pt x="323003" y="853975"/>
                  <a:pt x="215026" y="791383"/>
                  <a:pt x="643466" y="762821"/>
                </a:cubicBezTo>
                <a:cubicBezTo>
                  <a:pt x="667212" y="761238"/>
                  <a:pt x="688622" y="747770"/>
                  <a:pt x="711200" y="740244"/>
                </a:cubicBezTo>
                <a:lnTo>
                  <a:pt x="778933" y="717666"/>
                </a:lnTo>
                <a:cubicBezTo>
                  <a:pt x="790222" y="713903"/>
                  <a:pt x="802157" y="711699"/>
                  <a:pt x="812800" y="706377"/>
                </a:cubicBezTo>
                <a:cubicBezTo>
                  <a:pt x="827852" y="698851"/>
                  <a:pt x="843344" y="692148"/>
                  <a:pt x="857955" y="683799"/>
                </a:cubicBezTo>
                <a:cubicBezTo>
                  <a:pt x="869735" y="677067"/>
                  <a:pt x="879424" y="666731"/>
                  <a:pt x="891822" y="661221"/>
                </a:cubicBezTo>
                <a:cubicBezTo>
                  <a:pt x="913570" y="651555"/>
                  <a:pt x="936977" y="646170"/>
                  <a:pt x="959555" y="638644"/>
                </a:cubicBezTo>
                <a:lnTo>
                  <a:pt x="993422" y="627355"/>
                </a:lnTo>
                <a:cubicBezTo>
                  <a:pt x="1004711" y="623592"/>
                  <a:pt x="1015620" y="618400"/>
                  <a:pt x="1027288" y="616066"/>
                </a:cubicBezTo>
                <a:cubicBezTo>
                  <a:pt x="1046103" y="612303"/>
                  <a:pt x="1065002" y="608939"/>
                  <a:pt x="1083733" y="604777"/>
                </a:cubicBezTo>
                <a:cubicBezTo>
                  <a:pt x="1273777" y="562545"/>
                  <a:pt x="1011897" y="619914"/>
                  <a:pt x="1162755" y="582199"/>
                </a:cubicBezTo>
                <a:cubicBezTo>
                  <a:pt x="1181370" y="577545"/>
                  <a:pt x="1200469" y="575072"/>
                  <a:pt x="1219200" y="570910"/>
                </a:cubicBezTo>
                <a:cubicBezTo>
                  <a:pt x="1234345" y="567544"/>
                  <a:pt x="1248960" y="561545"/>
                  <a:pt x="1264355" y="559621"/>
                </a:cubicBezTo>
                <a:cubicBezTo>
                  <a:pt x="1309317" y="554001"/>
                  <a:pt x="1354666" y="552096"/>
                  <a:pt x="1399822" y="548333"/>
                </a:cubicBezTo>
                <a:cubicBezTo>
                  <a:pt x="1510542" y="511426"/>
                  <a:pt x="1443838" y="527731"/>
                  <a:pt x="1603022" y="514466"/>
                </a:cubicBezTo>
                <a:cubicBezTo>
                  <a:pt x="1614311" y="506940"/>
                  <a:pt x="1627954" y="502099"/>
                  <a:pt x="1636888" y="491888"/>
                </a:cubicBezTo>
                <a:cubicBezTo>
                  <a:pt x="1654757" y="471467"/>
                  <a:pt x="1682044" y="424155"/>
                  <a:pt x="1682044" y="424155"/>
                </a:cubicBezTo>
                <a:cubicBezTo>
                  <a:pt x="1660541" y="359647"/>
                  <a:pt x="1688495" y="413403"/>
                  <a:pt x="1636888" y="378999"/>
                </a:cubicBezTo>
                <a:cubicBezTo>
                  <a:pt x="1623605" y="370143"/>
                  <a:pt x="1615624" y="354934"/>
                  <a:pt x="1603022" y="345133"/>
                </a:cubicBezTo>
                <a:cubicBezTo>
                  <a:pt x="1581603" y="328474"/>
                  <a:pt x="1557866" y="315029"/>
                  <a:pt x="1535288" y="299977"/>
                </a:cubicBezTo>
                <a:lnTo>
                  <a:pt x="1501422" y="277399"/>
                </a:lnTo>
                <a:cubicBezTo>
                  <a:pt x="1490133" y="269873"/>
                  <a:pt x="1480426" y="259111"/>
                  <a:pt x="1467555" y="254821"/>
                </a:cubicBezTo>
                <a:cubicBezTo>
                  <a:pt x="1306563" y="201158"/>
                  <a:pt x="1474113" y="255083"/>
                  <a:pt x="1354666" y="220955"/>
                </a:cubicBezTo>
                <a:cubicBezTo>
                  <a:pt x="1343225" y="217686"/>
                  <a:pt x="1332280" y="212797"/>
                  <a:pt x="1320800" y="209666"/>
                </a:cubicBezTo>
                <a:cubicBezTo>
                  <a:pt x="1290863" y="201501"/>
                  <a:pt x="1260592" y="194614"/>
                  <a:pt x="1230488" y="187088"/>
                </a:cubicBezTo>
                <a:cubicBezTo>
                  <a:pt x="1215436" y="183325"/>
                  <a:pt x="1200547" y="178842"/>
                  <a:pt x="1185333" y="175799"/>
                </a:cubicBezTo>
                <a:cubicBezTo>
                  <a:pt x="1147703" y="168273"/>
                  <a:pt x="1108850" y="165355"/>
                  <a:pt x="1072444" y="153221"/>
                </a:cubicBezTo>
                <a:cubicBezTo>
                  <a:pt x="991222" y="126149"/>
                  <a:pt x="1092673" y="159002"/>
                  <a:pt x="993422" y="130644"/>
                </a:cubicBezTo>
                <a:cubicBezTo>
                  <a:pt x="981980" y="127375"/>
                  <a:pt x="971171" y="121936"/>
                  <a:pt x="959555" y="119355"/>
                </a:cubicBezTo>
                <a:cubicBezTo>
                  <a:pt x="883872" y="102536"/>
                  <a:pt x="812785" y="102420"/>
                  <a:pt x="733777" y="96777"/>
                </a:cubicBezTo>
                <a:lnTo>
                  <a:pt x="654755" y="85488"/>
                </a:lnTo>
                <a:cubicBezTo>
                  <a:pt x="624683" y="81478"/>
                  <a:pt x="593876" y="81557"/>
                  <a:pt x="564444" y="74199"/>
                </a:cubicBezTo>
                <a:cubicBezTo>
                  <a:pt x="548118" y="70117"/>
                  <a:pt x="535253" y="56943"/>
                  <a:pt x="519288" y="51621"/>
                </a:cubicBezTo>
                <a:cubicBezTo>
                  <a:pt x="501085" y="45554"/>
                  <a:pt x="481659" y="44096"/>
                  <a:pt x="462844" y="40333"/>
                </a:cubicBezTo>
                <a:cubicBezTo>
                  <a:pt x="447792" y="32807"/>
                  <a:pt x="433156" y="24384"/>
                  <a:pt x="417688" y="17755"/>
                </a:cubicBezTo>
                <a:cubicBezTo>
                  <a:pt x="330552" y="-19589"/>
                  <a:pt x="250890" y="12796"/>
                  <a:pt x="146755" y="17755"/>
                </a:cubicBezTo>
                <a:cubicBezTo>
                  <a:pt x="124177" y="32807"/>
                  <a:pt x="87603" y="37168"/>
                  <a:pt x="79022" y="62910"/>
                </a:cubicBezTo>
                <a:cubicBezTo>
                  <a:pt x="66050" y="101826"/>
                  <a:pt x="35747" y="72318"/>
                  <a:pt x="22577" y="108066"/>
                </a:cubicBezTo>
                <a:close/>
              </a:path>
            </a:pathLst>
          </a:custGeom>
          <a:solidFill>
            <a:srgbClr val="FFFFFF"/>
          </a:solidFill>
          <a:ln w="12700" cap="flat" cmpd="sng" algn="ctr">
            <a:solidFill>
              <a:srgbClr val="FFFFFF"/>
            </a:solidFill>
            <a:prstDash val="solid"/>
            <a:round/>
            <a:headEnd type="none" w="med" len="med"/>
            <a:tailEnd type="none" w="med" len="med"/>
          </a:ln>
        </p:spPr>
        <p:txBody>
          <a:bodyPr/>
          <a:lstStyle/>
          <a:p>
            <a:endParaRPr lang="en-US"/>
          </a:p>
        </p:txBody>
      </p:sp>
      <p:sp>
        <p:nvSpPr>
          <p:cNvPr id="62474" name="Freeform: Shape 5">
            <a:extLst>
              <a:ext uri="{FF2B5EF4-FFF2-40B4-BE49-F238E27FC236}">
                <a16:creationId xmlns:a16="http://schemas.microsoft.com/office/drawing/2014/main" id="{A553F61C-FD1E-4FFB-BC56-44D30C3005E8}"/>
              </a:ext>
            </a:extLst>
          </p:cNvPr>
          <p:cNvSpPr>
            <a:spLocks noSelect="1" noMove="1" noResize="1" noTextEdit="1"/>
          </p:cNvSpPr>
          <p:nvPr/>
        </p:nvSpPr>
        <p:spPr bwMode="auto">
          <a:xfrm>
            <a:off x="7474985" y="1914121"/>
            <a:ext cx="869950" cy="1135062"/>
          </a:xfrm>
          <a:custGeom>
            <a:gdLst>
              <a:gd name="T0" fmla="*/ 34175 w 869244"/>
              <a:gd name="T1" fmla="*/ 275341 h 1083733"/>
              <a:gd name="T2" fmla="*/ 0 w 869244"/>
              <a:gd name="T3" fmla="*/ 472013 h 1083733"/>
              <a:gd name="T4" fmla="*/ 11388 w 869244"/>
              <a:gd name="T5" fmla="*/ 1160367 h 1083733"/>
              <a:gd name="T6" fmla="*/ 34175 w 869244"/>
              <a:gd name="T7" fmla="*/ 1219369 h 1083733"/>
              <a:gd name="T8" fmla="*/ 68338 w 869244"/>
              <a:gd name="T9" fmla="*/ 1258705 h 1083733"/>
              <a:gd name="T10" fmla="*/ 102513 w 869244"/>
              <a:gd name="T11" fmla="*/ 1455376 h 1083733"/>
              <a:gd name="T12" fmla="*/ 148072 w 869244"/>
              <a:gd name="T13" fmla="*/ 1573382 h 1083733"/>
              <a:gd name="T14" fmla="*/ 170853 w 869244"/>
              <a:gd name="T15" fmla="*/ 1632381 h 1083733"/>
              <a:gd name="T16" fmla="*/ 182243 w 869244"/>
              <a:gd name="T17" fmla="*/ 1691384 h 1083733"/>
              <a:gd name="T18" fmla="*/ 216412 w 869244"/>
              <a:gd name="T19" fmla="*/ 1730719 h 1083733"/>
              <a:gd name="T20" fmla="*/ 273363 w 869244"/>
              <a:gd name="T21" fmla="*/ 1809387 h 1083733"/>
              <a:gd name="T22" fmla="*/ 330315 w 869244"/>
              <a:gd name="T23" fmla="*/ 1888057 h 1083733"/>
              <a:gd name="T24" fmla="*/ 421436 w 869244"/>
              <a:gd name="T25" fmla="*/ 1868388 h 1083733"/>
              <a:gd name="T26" fmla="*/ 466996 w 869244"/>
              <a:gd name="T27" fmla="*/ 1770052 h 1083733"/>
              <a:gd name="T28" fmla="*/ 501166 w 869244"/>
              <a:gd name="T29" fmla="*/ 1730719 h 1083733"/>
              <a:gd name="T30" fmla="*/ 558118 w 869244"/>
              <a:gd name="T31" fmla="*/ 1553714 h 1083733"/>
              <a:gd name="T32" fmla="*/ 580898 w 869244"/>
              <a:gd name="T33" fmla="*/ 1494712 h 1083733"/>
              <a:gd name="T34" fmla="*/ 592288 w 869244"/>
              <a:gd name="T35" fmla="*/ 1396375 h 1083733"/>
              <a:gd name="T36" fmla="*/ 626459 w 869244"/>
              <a:gd name="T37" fmla="*/ 1337377 h 1083733"/>
              <a:gd name="T38" fmla="*/ 694799 w 869244"/>
              <a:gd name="T39" fmla="*/ 1239039 h 1083733"/>
              <a:gd name="T40" fmla="*/ 740359 w 869244"/>
              <a:gd name="T41" fmla="*/ 1101364 h 1083733"/>
              <a:gd name="T42" fmla="*/ 820091 w 869244"/>
              <a:gd name="T43" fmla="*/ 983361 h 1083733"/>
              <a:gd name="T44" fmla="*/ 877042 w 869244"/>
              <a:gd name="T45" fmla="*/ 826025 h 1083733"/>
              <a:gd name="T46" fmla="*/ 865653 w 869244"/>
              <a:gd name="T47" fmla="*/ 295007 h 1083733"/>
              <a:gd name="T48" fmla="*/ 808702 w 869244"/>
              <a:gd name="T49" fmla="*/ 196674 h 1083733"/>
              <a:gd name="T50" fmla="*/ 740359 w 869244"/>
              <a:gd name="T51" fmla="*/ 157337 h 1083733"/>
              <a:gd name="T52" fmla="*/ 683409 w 869244"/>
              <a:gd name="T53" fmla="*/ 118005 h 1083733"/>
              <a:gd name="T54" fmla="*/ 546728 w 869244"/>
              <a:gd name="T55" fmla="*/ 98334 h 1083733"/>
              <a:gd name="T56" fmla="*/ 512558 w 869244"/>
              <a:gd name="T57" fmla="*/ 78670 h 1083733"/>
              <a:gd name="T58" fmla="*/ 410045 w 869244"/>
              <a:gd name="T59" fmla="*/ 39332 h 1083733"/>
              <a:gd name="T60" fmla="*/ 273363 w 869244"/>
              <a:gd name="T61" fmla="*/ 0 h 1083733"/>
              <a:gd name="T62" fmla="*/ 136682 w 869244"/>
              <a:gd name="T63" fmla="*/ 19667 h 1083733"/>
              <a:gd name="T64" fmla="*/ 68338 w 869244"/>
              <a:gd name="T65" fmla="*/ 255674 h 1083733"/>
              <a:gd name="T66" fmla="*/ 34175 w 869244"/>
              <a:gd name="T67" fmla="*/ 275341 h 108373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869244" h="1083733">
                <a:moveTo>
                  <a:pt x="33867" y="158044"/>
                </a:moveTo>
                <a:cubicBezTo>
                  <a:pt x="22578" y="178740"/>
                  <a:pt x="0" y="232776"/>
                  <a:pt x="0" y="270933"/>
                </a:cubicBezTo>
                <a:cubicBezTo>
                  <a:pt x="0" y="402690"/>
                  <a:pt x="919" y="534695"/>
                  <a:pt x="11289" y="666044"/>
                </a:cubicBezTo>
                <a:cubicBezTo>
                  <a:pt x="12357" y="679570"/>
                  <a:pt x="24273" y="690317"/>
                  <a:pt x="33867" y="699911"/>
                </a:cubicBezTo>
                <a:cubicBezTo>
                  <a:pt x="43461" y="709505"/>
                  <a:pt x="56444" y="714963"/>
                  <a:pt x="67733" y="722489"/>
                </a:cubicBezTo>
                <a:cubicBezTo>
                  <a:pt x="74044" y="747731"/>
                  <a:pt x="90606" y="818887"/>
                  <a:pt x="101600" y="835377"/>
                </a:cubicBezTo>
                <a:lnTo>
                  <a:pt x="146756" y="903111"/>
                </a:lnTo>
                <a:cubicBezTo>
                  <a:pt x="154282" y="914400"/>
                  <a:pt x="165043" y="924106"/>
                  <a:pt x="169333" y="936977"/>
                </a:cubicBezTo>
                <a:cubicBezTo>
                  <a:pt x="173096" y="948266"/>
                  <a:pt x="173188" y="961552"/>
                  <a:pt x="180622" y="970844"/>
                </a:cubicBezTo>
                <a:cubicBezTo>
                  <a:pt x="189098" y="981439"/>
                  <a:pt x="203200" y="985896"/>
                  <a:pt x="214489" y="993422"/>
                </a:cubicBezTo>
                <a:cubicBezTo>
                  <a:pt x="279196" y="1090482"/>
                  <a:pt x="193036" y="976260"/>
                  <a:pt x="270933" y="1038577"/>
                </a:cubicBezTo>
                <a:cubicBezTo>
                  <a:pt x="343880" y="1096935"/>
                  <a:pt x="242252" y="1055358"/>
                  <a:pt x="327378" y="1083733"/>
                </a:cubicBezTo>
                <a:cubicBezTo>
                  <a:pt x="357482" y="1079970"/>
                  <a:pt x="388420" y="1080427"/>
                  <a:pt x="417689" y="1072444"/>
                </a:cubicBezTo>
                <a:cubicBezTo>
                  <a:pt x="475625" y="1056643"/>
                  <a:pt x="434840" y="1051005"/>
                  <a:pt x="462844" y="1016000"/>
                </a:cubicBezTo>
                <a:cubicBezTo>
                  <a:pt x="471320" y="1005405"/>
                  <a:pt x="485422" y="1000948"/>
                  <a:pt x="496711" y="993422"/>
                </a:cubicBezTo>
                <a:cubicBezTo>
                  <a:pt x="516581" y="933811"/>
                  <a:pt x="501398" y="969459"/>
                  <a:pt x="553156" y="891822"/>
                </a:cubicBezTo>
                <a:lnTo>
                  <a:pt x="575733" y="857955"/>
                </a:lnTo>
                <a:cubicBezTo>
                  <a:pt x="579496" y="839140"/>
                  <a:pt x="578441" y="818673"/>
                  <a:pt x="587022" y="801511"/>
                </a:cubicBezTo>
                <a:cubicBezTo>
                  <a:pt x="594162" y="787231"/>
                  <a:pt x="608624" y="777865"/>
                  <a:pt x="620889" y="767644"/>
                </a:cubicBezTo>
                <a:cubicBezTo>
                  <a:pt x="655835" y="738522"/>
                  <a:pt x="659522" y="751940"/>
                  <a:pt x="688622" y="711200"/>
                </a:cubicBezTo>
                <a:cubicBezTo>
                  <a:pt x="710757" y="680211"/>
                  <a:pt x="707114" y="658841"/>
                  <a:pt x="733778" y="632177"/>
                </a:cubicBezTo>
                <a:cubicBezTo>
                  <a:pt x="808525" y="557430"/>
                  <a:pt x="751356" y="638177"/>
                  <a:pt x="812800" y="564444"/>
                </a:cubicBezTo>
                <a:cubicBezTo>
                  <a:pt x="825211" y="549550"/>
                  <a:pt x="864522" y="482004"/>
                  <a:pt x="869244" y="474133"/>
                </a:cubicBezTo>
                <a:cubicBezTo>
                  <a:pt x="865481" y="372533"/>
                  <a:pt x="868072" y="270498"/>
                  <a:pt x="857956" y="169333"/>
                </a:cubicBezTo>
                <a:cubicBezTo>
                  <a:pt x="855681" y="146579"/>
                  <a:pt x="818839" y="120590"/>
                  <a:pt x="801511" y="112889"/>
                </a:cubicBezTo>
                <a:cubicBezTo>
                  <a:pt x="779763" y="103223"/>
                  <a:pt x="755875" y="99150"/>
                  <a:pt x="733778" y="90311"/>
                </a:cubicBezTo>
                <a:cubicBezTo>
                  <a:pt x="714963" y="82785"/>
                  <a:pt x="697289" y="71255"/>
                  <a:pt x="677333" y="67733"/>
                </a:cubicBezTo>
                <a:cubicBezTo>
                  <a:pt x="632711" y="59858"/>
                  <a:pt x="587022" y="60207"/>
                  <a:pt x="541867" y="56444"/>
                </a:cubicBezTo>
                <a:cubicBezTo>
                  <a:pt x="530578" y="52681"/>
                  <a:pt x="519442" y="48424"/>
                  <a:pt x="508000" y="45155"/>
                </a:cubicBezTo>
                <a:cubicBezTo>
                  <a:pt x="477561" y="36458"/>
                  <a:pt x="436838" y="27948"/>
                  <a:pt x="406400" y="22577"/>
                </a:cubicBezTo>
                <a:lnTo>
                  <a:pt x="270933" y="0"/>
                </a:lnTo>
                <a:cubicBezTo>
                  <a:pt x="225778" y="3763"/>
                  <a:pt x="176980" y="-6873"/>
                  <a:pt x="135467" y="11289"/>
                </a:cubicBezTo>
                <a:cubicBezTo>
                  <a:pt x="101307" y="26234"/>
                  <a:pt x="77670" y="116945"/>
                  <a:pt x="67733" y="146755"/>
                </a:cubicBezTo>
                <a:cubicBezTo>
                  <a:pt x="55254" y="184192"/>
                  <a:pt x="45156" y="137348"/>
                  <a:pt x="33867" y="158044"/>
                </a:cubicBezTo>
                <a:close/>
              </a:path>
            </a:pathLst>
          </a:custGeom>
          <a:solidFill>
            <a:srgbClr val="FFFFFF"/>
          </a:solidFill>
          <a:ln w="12700" cap="flat" cmpd="sng" algn="ctr">
            <a:solidFill>
              <a:srgbClr val="FFFFFF"/>
            </a:solidFill>
            <a:prstDash val="solid"/>
            <a:round/>
            <a:headEnd type="none" w="med" len="med"/>
            <a:tailEnd type="none" w="med" len="med"/>
          </a:ln>
        </p:spPr>
        <p:txBody>
          <a:bodyPr/>
          <a:lstStyle/>
          <a:p>
            <a:endParaRPr lang="en-US"/>
          </a:p>
        </p:txBody>
      </p:sp>
      <p:sp>
        <p:nvSpPr>
          <p:cNvPr id="62475" name="Freeform: Shape 9">
            <a:extLst>
              <a:ext uri="{FF2B5EF4-FFF2-40B4-BE49-F238E27FC236}">
                <a16:creationId xmlns:a16="http://schemas.microsoft.com/office/drawing/2014/main" id="{CD0F73BF-F09A-4822-A786-53C5D06E30A1}"/>
              </a:ext>
            </a:extLst>
          </p:cNvPr>
          <p:cNvSpPr>
            <a:spLocks noSelect="1" noMove="1" noResize="1" noTextEdit="1"/>
          </p:cNvSpPr>
          <p:nvPr/>
        </p:nvSpPr>
        <p:spPr bwMode="auto">
          <a:xfrm>
            <a:off x="7655960" y="3228571"/>
            <a:ext cx="134938" cy="222250"/>
          </a:xfrm>
          <a:custGeom>
            <a:gdLst>
              <a:gd name="T0" fmla="*/ 75693 w 135467"/>
              <a:gd name="T1" fmla="*/ 6095 h 222238"/>
              <a:gd name="T2" fmla="*/ 21628 w 135467"/>
              <a:gd name="T3" fmla="*/ 39983 h 222238"/>
              <a:gd name="T4" fmla="*/ 0 w 135467"/>
              <a:gd name="T5" fmla="*/ 107761 h 222238"/>
              <a:gd name="T6" fmla="*/ 10813 w 135467"/>
              <a:gd name="T7" fmla="*/ 209416 h 222238"/>
              <a:gd name="T8" fmla="*/ 43253 w 135467"/>
              <a:gd name="T9" fmla="*/ 220716 h 222238"/>
              <a:gd name="T10" fmla="*/ 64884 w 135467"/>
              <a:gd name="T11" fmla="*/ 186827 h 222238"/>
              <a:gd name="T12" fmla="*/ 129758 w 135467"/>
              <a:gd name="T13" fmla="*/ 164238 h 222238"/>
              <a:gd name="T14" fmla="*/ 75693 w 135467"/>
              <a:gd name="T15" fmla="*/ 6095 h 222238"/>
              <a:gd name="T16" fmla="*/ 0 60000 65536"/>
              <a:gd name="T17" fmla="*/ 0 60000 65536"/>
              <a:gd name="T18" fmla="*/ 0 60000 65536"/>
              <a:gd name="T19" fmla="*/ 0 60000 65536"/>
              <a:gd name="T20" fmla="*/ 0 60000 65536"/>
              <a:gd name="T21" fmla="*/ 0 60000 65536"/>
              <a:gd name="T22" fmla="*/ 0 60000 65536"/>
              <a:gd name="T23" fmla="*/ 0 60000 65536"/>
            </a:gd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5467" h="222237">
                <a:moveTo>
                  <a:pt x="79022" y="6095"/>
                </a:moveTo>
                <a:cubicBezTo>
                  <a:pt x="60207" y="-14601"/>
                  <a:pt x="36049" y="22641"/>
                  <a:pt x="22578" y="39961"/>
                </a:cubicBezTo>
                <a:cubicBezTo>
                  <a:pt x="7967" y="58747"/>
                  <a:pt x="0" y="107695"/>
                  <a:pt x="0" y="107695"/>
                </a:cubicBezTo>
                <a:cubicBezTo>
                  <a:pt x="3763" y="141562"/>
                  <a:pt x="-1366" y="177657"/>
                  <a:pt x="11289" y="209295"/>
                </a:cubicBezTo>
                <a:cubicBezTo>
                  <a:pt x="15708" y="220344"/>
                  <a:pt x="34107" y="225003"/>
                  <a:pt x="45156" y="220584"/>
                </a:cubicBezTo>
                <a:cubicBezTo>
                  <a:pt x="57753" y="215545"/>
                  <a:pt x="56229" y="193908"/>
                  <a:pt x="67734" y="186717"/>
                </a:cubicBezTo>
                <a:cubicBezTo>
                  <a:pt x="87915" y="174103"/>
                  <a:pt x="135467" y="164139"/>
                  <a:pt x="135467" y="164139"/>
                </a:cubicBezTo>
                <a:cubicBezTo>
                  <a:pt x="123479" y="20287"/>
                  <a:pt x="97837" y="26791"/>
                  <a:pt x="79022" y="6095"/>
                </a:cubicBezTo>
                <a:close/>
              </a:path>
            </a:pathLst>
          </a:custGeom>
          <a:solidFill>
            <a:srgbClr val="FFFFFF"/>
          </a:solidFill>
          <a:ln w="12700" cap="flat" cmpd="sng" algn="ctr">
            <a:solidFill>
              <a:srgbClr val="FFFFFF"/>
            </a:solidFill>
            <a:prstDash val="solid"/>
            <a:round/>
            <a:headEnd type="none" w="med" len="med"/>
            <a:tailEnd type="none" w="med" len="med"/>
          </a:ln>
        </p:spPr>
        <p:txBody>
          <a:bodyPr/>
          <a:lstStyle/>
          <a:p>
            <a:endParaRPr lang="en-US"/>
          </a:p>
        </p:txBody>
      </p:sp>
      <p:sp>
        <p:nvSpPr>
          <p:cNvPr id="62476" name="Freeform: Shape 10">
            <a:extLst>
              <a:ext uri="{FF2B5EF4-FFF2-40B4-BE49-F238E27FC236}">
                <a16:creationId xmlns:a16="http://schemas.microsoft.com/office/drawing/2014/main" id="{EBF3D18D-1CF0-4F36-A857-1DA7FD17E4B6}"/>
              </a:ext>
            </a:extLst>
          </p:cNvPr>
          <p:cNvSpPr>
            <a:spLocks noSelect="1" noMove="1" noResize="1" noTextEdit="1"/>
          </p:cNvSpPr>
          <p:nvPr/>
        </p:nvSpPr>
        <p:spPr bwMode="auto">
          <a:xfrm>
            <a:off x="7689298" y="3487333"/>
            <a:ext cx="80962" cy="177800"/>
          </a:xfrm>
          <a:custGeom>
            <a:gdLst>
              <a:gd name="T0" fmla="*/ 34008 w 81068"/>
              <a:gd name="T1" fmla="*/ 19756 h 177811"/>
              <a:gd name="T2" fmla="*/ 22884 w 81068"/>
              <a:gd name="T3" fmla="*/ 87445 h 177811"/>
              <a:gd name="T4" fmla="*/ 625 w 81068"/>
              <a:gd name="T5" fmla="*/ 121279 h 177811"/>
              <a:gd name="T6" fmla="*/ 45137 w 81068"/>
              <a:gd name="T7" fmla="*/ 177690 h 177811"/>
              <a:gd name="T8" fmla="*/ 67393 w 81068"/>
              <a:gd name="T9" fmla="*/ 143846 h 177811"/>
              <a:gd name="T10" fmla="*/ 67393 w 81068"/>
              <a:gd name="T11" fmla="*/ 42312 h 177811"/>
              <a:gd name="T12" fmla="*/ 34008 w 81068"/>
              <a:gd name="T13" fmla="*/ 19756 h 177811"/>
              <a:gd name="T14" fmla="*/ 0 60000 65536"/>
              <a:gd name="T15" fmla="*/ 0 60000 65536"/>
              <a:gd name="T16" fmla="*/ 0 60000 65536"/>
              <a:gd name="T17" fmla="*/ 0 60000 65536"/>
              <a:gd name="T18" fmla="*/ 0 60000 65536"/>
              <a:gd name="T19" fmla="*/ 0 60000 65536"/>
              <a:gd name="T20" fmla="*/ 0 60000 65536"/>
            </a:gdLst>
            <a:cxnLst>
              <a:cxn ang="T14">
                <a:pos x="T0" y="T1"/>
              </a:cxn>
              <a:cxn ang="T15">
                <a:pos x="T2" y="T3"/>
              </a:cxn>
              <a:cxn ang="T16">
                <a:pos x="T4" y="T5"/>
              </a:cxn>
              <a:cxn ang="T17">
                <a:pos x="T6" y="T7"/>
              </a:cxn>
              <a:cxn ang="T18">
                <a:pos x="T8" y="T9"/>
              </a:cxn>
              <a:cxn ang="T19">
                <a:pos x="T10" y="T11"/>
              </a:cxn>
              <a:cxn ang="T20">
                <a:pos x="T12" y="T13"/>
              </a:cxn>
            </a:cxnLst>
            <a:rect l="0" t="0" r="r" b="b"/>
            <a:pathLst>
              <a:path w="81068" h="177811">
                <a:moveTo>
                  <a:pt x="34503" y="19767"/>
                </a:moveTo>
                <a:cubicBezTo>
                  <a:pt x="26977" y="27293"/>
                  <a:pt x="30452" y="65786"/>
                  <a:pt x="23214" y="87500"/>
                </a:cubicBezTo>
                <a:cubicBezTo>
                  <a:pt x="18923" y="100371"/>
                  <a:pt x="2867" y="107984"/>
                  <a:pt x="636" y="121367"/>
                </a:cubicBezTo>
                <a:cubicBezTo>
                  <a:pt x="-4817" y="154084"/>
                  <a:pt x="26003" y="164619"/>
                  <a:pt x="45791" y="177811"/>
                </a:cubicBezTo>
                <a:cubicBezTo>
                  <a:pt x="53317" y="166522"/>
                  <a:pt x="62301" y="156080"/>
                  <a:pt x="68369" y="143945"/>
                </a:cubicBezTo>
                <a:cubicBezTo>
                  <a:pt x="84642" y="111399"/>
                  <a:pt x="85950" y="77507"/>
                  <a:pt x="68369" y="42345"/>
                </a:cubicBezTo>
                <a:cubicBezTo>
                  <a:pt x="31372" y="-31650"/>
                  <a:pt x="42029" y="12241"/>
                  <a:pt x="34503" y="19767"/>
                </a:cubicBezTo>
                <a:close/>
              </a:path>
            </a:pathLst>
          </a:custGeom>
          <a:solidFill>
            <a:srgbClr val="FFFFFF"/>
          </a:solidFill>
          <a:ln w="12700" cap="flat" cmpd="sng" algn="ctr">
            <a:solidFill>
              <a:srgbClr val="FFFFFF"/>
            </a:solidFill>
            <a:prstDash val="solid"/>
            <a:round/>
            <a:headEnd type="none" w="med" len="med"/>
            <a:tailEnd type="none" w="med" len="med"/>
          </a:ln>
        </p:spPr>
        <p:txBody>
          <a:bodyPr/>
          <a:lstStyle/>
          <a:p>
            <a:endParaRPr lang="en-US"/>
          </a:p>
        </p:txBody>
      </p:sp>
      <p:sp>
        <p:nvSpPr>
          <p:cNvPr id="62477" name="Freeform: Shape 11">
            <a:extLst>
              <a:ext uri="{FF2B5EF4-FFF2-40B4-BE49-F238E27FC236}">
                <a16:creationId xmlns:a16="http://schemas.microsoft.com/office/drawing/2014/main" id="{DEF77743-B838-4544-BF25-C228608AFCA1}"/>
              </a:ext>
            </a:extLst>
          </p:cNvPr>
          <p:cNvSpPr>
            <a:spLocks noSelect="1" noMove="1" noResize="1" noTextEdit="1"/>
          </p:cNvSpPr>
          <p:nvPr/>
        </p:nvSpPr>
        <p:spPr bwMode="auto">
          <a:xfrm>
            <a:off x="7355923" y="3596871"/>
            <a:ext cx="1065212" cy="169862"/>
          </a:xfrm>
          <a:custGeom>
            <a:gdLst>
              <a:gd name="T0" fmla="*/ 5450 w 1064947"/>
              <a:gd name="T1" fmla="*/ 44259 h 170172"/>
              <a:gd name="T2" fmla="*/ 16772 w 1064947"/>
              <a:gd name="T3" fmla="*/ 143843 h 170172"/>
              <a:gd name="T4" fmla="*/ 288453 w 1064947"/>
              <a:gd name="T5" fmla="*/ 121712 h 170172"/>
              <a:gd name="T6" fmla="*/ 333730 w 1064947"/>
              <a:gd name="T7" fmla="*/ 110647 h 170172"/>
              <a:gd name="T8" fmla="*/ 797839 w 1064947"/>
              <a:gd name="T9" fmla="*/ 121712 h 170172"/>
              <a:gd name="T10" fmla="*/ 831803 w 1064947"/>
              <a:gd name="T11" fmla="*/ 132777 h 170172"/>
              <a:gd name="T12" fmla="*/ 877082 w 1064947"/>
              <a:gd name="T13" fmla="*/ 143843 h 170172"/>
              <a:gd name="T14" fmla="*/ 1058199 w 1064947"/>
              <a:gd name="T15" fmla="*/ 132777 h 170172"/>
              <a:gd name="T16" fmla="*/ 1046877 w 1064947"/>
              <a:gd name="T17" fmla="*/ 66389 h 170172"/>
              <a:gd name="T18" fmla="*/ 978958 w 1064947"/>
              <a:gd name="T19" fmla="*/ 44259 h 170172"/>
              <a:gd name="T20" fmla="*/ 877082 w 1064947"/>
              <a:gd name="T21" fmla="*/ 22129 h 170172"/>
              <a:gd name="T22" fmla="*/ 831803 w 1064947"/>
              <a:gd name="T23" fmla="*/ 11067 h 170172"/>
              <a:gd name="T24" fmla="*/ 684642 w 1064947"/>
              <a:gd name="T25" fmla="*/ 0 h 170172"/>
              <a:gd name="T26" fmla="*/ 5450 w 1064947"/>
              <a:gd name="T27" fmla="*/ 44259 h 17017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64947" h="170172">
                <a:moveTo>
                  <a:pt x="5439" y="45156"/>
                </a:moveTo>
                <a:cubicBezTo>
                  <a:pt x="9202" y="79023"/>
                  <a:pt x="-15296" y="135111"/>
                  <a:pt x="16728" y="146756"/>
                </a:cubicBezTo>
                <a:cubicBezTo>
                  <a:pt x="161121" y="199263"/>
                  <a:pt x="194470" y="150804"/>
                  <a:pt x="287661" y="124178"/>
                </a:cubicBezTo>
                <a:cubicBezTo>
                  <a:pt x="302579" y="119916"/>
                  <a:pt x="317765" y="116652"/>
                  <a:pt x="332817" y="112889"/>
                </a:cubicBezTo>
                <a:cubicBezTo>
                  <a:pt x="487098" y="116652"/>
                  <a:pt x="641493" y="117170"/>
                  <a:pt x="795661" y="124178"/>
                </a:cubicBezTo>
                <a:cubicBezTo>
                  <a:pt x="807548" y="124718"/>
                  <a:pt x="818086" y="132198"/>
                  <a:pt x="829528" y="135467"/>
                </a:cubicBezTo>
                <a:cubicBezTo>
                  <a:pt x="844446" y="139729"/>
                  <a:pt x="859632" y="142993"/>
                  <a:pt x="874684" y="146756"/>
                </a:cubicBezTo>
                <a:cubicBezTo>
                  <a:pt x="934891" y="142993"/>
                  <a:pt x="1000641" y="160978"/>
                  <a:pt x="1055306" y="135467"/>
                </a:cubicBezTo>
                <a:cubicBezTo>
                  <a:pt x="1076048" y="125787"/>
                  <a:pt x="1059090" y="84959"/>
                  <a:pt x="1044017" y="67733"/>
                </a:cubicBezTo>
                <a:cubicBezTo>
                  <a:pt x="1028345" y="49823"/>
                  <a:pt x="999372" y="50928"/>
                  <a:pt x="976284" y="45156"/>
                </a:cubicBezTo>
                <a:cubicBezTo>
                  <a:pt x="866157" y="17624"/>
                  <a:pt x="1003669" y="51242"/>
                  <a:pt x="874684" y="22578"/>
                </a:cubicBezTo>
                <a:cubicBezTo>
                  <a:pt x="859538" y="19212"/>
                  <a:pt x="844937" y="13102"/>
                  <a:pt x="829528" y="11289"/>
                </a:cubicBezTo>
                <a:cubicBezTo>
                  <a:pt x="780801" y="5556"/>
                  <a:pt x="731691" y="3763"/>
                  <a:pt x="682772" y="0"/>
                </a:cubicBezTo>
                <a:lnTo>
                  <a:pt x="5439" y="45156"/>
                </a:lnTo>
                <a:close/>
              </a:path>
            </a:pathLst>
          </a:custGeom>
          <a:solidFill>
            <a:srgbClr val="FFFFFF"/>
          </a:solidFill>
          <a:ln w="12700" cap="flat" cmpd="sng" algn="ctr">
            <a:solidFill>
              <a:srgbClr val="FFFFFF"/>
            </a:solidFill>
            <a:prstDash val="solid"/>
            <a:round/>
            <a:headEnd type="none" w="med" len="med"/>
            <a:tailEnd type="none" w="med" len="med"/>
          </a:ln>
        </p:spPr>
        <p:txBody>
          <a:bodyPr/>
          <a:lstStyle/>
          <a:p>
            <a:endParaRPr lang="en-US"/>
          </a:p>
        </p:txBody>
      </p:sp>
      <p:sp>
        <p:nvSpPr>
          <p:cNvPr id="62478" name="Freeform: Shape 12">
            <a:extLst>
              <a:ext uri="{FF2B5EF4-FFF2-40B4-BE49-F238E27FC236}">
                <a16:creationId xmlns:a16="http://schemas.microsoft.com/office/drawing/2014/main" id="{209802CC-F657-4DB2-AC7C-7F7A4766DAE7}"/>
              </a:ext>
            </a:extLst>
          </p:cNvPr>
          <p:cNvSpPr>
            <a:spLocks noSelect="1" noMove="1" noResize="1" noTextEdit="1"/>
          </p:cNvSpPr>
          <p:nvPr/>
        </p:nvSpPr>
        <p:spPr bwMode="auto">
          <a:xfrm flipH="1">
            <a:off x="7689299" y="2950758"/>
            <a:ext cx="134937" cy="222250"/>
          </a:xfrm>
          <a:custGeom>
            <a:gdLst>
              <a:gd name="T0" fmla="*/ 20115284 w 78009"/>
              <a:gd name="T1" fmla="*/ 25512 h 208487"/>
              <a:gd name="T2" fmla="*/ 11983448 w 78009"/>
              <a:gd name="T3" fmla="*/ 438778 h 208487"/>
              <a:gd name="T4" fmla="*/ 44511281 w 78009"/>
              <a:gd name="T5" fmla="*/ 414470 h 208487"/>
              <a:gd name="T6" fmla="*/ 44511281 w 78009"/>
              <a:gd name="T7" fmla="*/ 49821 h 208487"/>
              <a:gd name="T8" fmla="*/ 20115284 w 78009"/>
              <a:gd name="T9" fmla="*/ 25512 h 208487"/>
              <a:gd name="T10" fmla="*/ 0 60000 65536"/>
              <a:gd name="T11" fmla="*/ 0 60000 65536"/>
              <a:gd name="T12" fmla="*/ 0 60000 65536"/>
              <a:gd name="T13" fmla="*/ 0 60000 65536"/>
              <a:gd name="T14" fmla="*/ 0 60000 65536"/>
            </a:gdLst>
            <a:cxnLst>
              <a:cxn ang="T10">
                <a:pos x="T0" y="T1"/>
              </a:cxn>
              <a:cxn ang="T11">
                <a:pos x="T2" y="T3"/>
              </a:cxn>
              <a:cxn ang="T12">
                <a:pos x="T4" y="T5"/>
              </a:cxn>
              <a:cxn ang="T13">
                <a:pos x="T6" y="T7"/>
              </a:cxn>
              <a:cxn ang="T14">
                <a:pos x="T8" y="T9"/>
              </a:cxn>
            </a:cxnLst>
            <a:rect l="0" t="0" r="r" b="b"/>
            <a:pathLst>
              <a:path w="78009" h="208487">
                <a:moveTo>
                  <a:pt x="27925" y="11847"/>
                </a:moveTo>
                <a:cubicBezTo>
                  <a:pt x="20399" y="41951"/>
                  <a:pt x="-23382" y="115719"/>
                  <a:pt x="16636" y="203758"/>
                </a:cubicBezTo>
                <a:cubicBezTo>
                  <a:pt x="23056" y="217883"/>
                  <a:pt x="46740" y="196232"/>
                  <a:pt x="61792" y="192469"/>
                </a:cubicBezTo>
                <a:cubicBezTo>
                  <a:pt x="85544" y="121216"/>
                  <a:pt x="81177" y="149138"/>
                  <a:pt x="61792" y="23136"/>
                </a:cubicBezTo>
                <a:cubicBezTo>
                  <a:pt x="60983" y="17876"/>
                  <a:pt x="35451" y="-18257"/>
                  <a:pt x="27925" y="11847"/>
                </a:cubicBezTo>
                <a:close/>
              </a:path>
            </a:pathLst>
          </a:custGeom>
          <a:solidFill>
            <a:srgbClr val="FFFFFF"/>
          </a:solidFill>
          <a:ln w="12700" cap="flat" cmpd="sng" algn="ctr">
            <a:solidFill>
              <a:srgbClr val="FFFFFF"/>
            </a:solidFill>
            <a:prstDash val="solid"/>
            <a:round/>
            <a:headEnd type="none" w="med" len="med"/>
            <a:tailEnd type="none" w="med" len="med"/>
          </a:ln>
        </p:spPr>
        <p:txBody>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60418" name="Titolo 1">
            <a:extLst>
              <a:ext uri="{FF2B5EF4-FFF2-40B4-BE49-F238E27FC236}">
                <a16:creationId xmlns:a16="http://schemas.microsoft.com/office/drawing/2014/main" id="{D30A397D-000E-41C2-AD7E-E7560EB08C05}"/>
              </a:ext>
            </a:extLst>
          </p:cNvPr>
          <p:cNvSpPr>
            <a:spLocks noGrp="1" noSelect="1" noMove="1" noResize="1" noTextEdit="1"/>
          </p:cNvSpPr>
          <p:nvPr>
            <p:ph type="title"/>
          </p:nvPr>
        </p:nvSpPr>
        <p:spPr>
          <a:xfrm>
            <a:off x="616668" y="705606"/>
            <a:ext cx="11575332" cy="1082404"/>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00" tIns="45702" rIns="91400" bIns="45702" rtlCol="0" anchor="ctr">
            <a:noAutofit/>
          </a:bodyPr>
          <a:lstStyle/>
          <a:p>
            <a:r>
              <a:rPr lang="en-US" altLang="en-US" sz="3500" b="1">
                <a:solidFill>
                  <a:schemeClr val="accent3"/>
                </a:solidFill>
                <a:latin typeface="Segoe"/>
                <a:ea typeface="ＭＳ Ｐゴシック" panose="020b0600070205080204" pitchFamily="34" charset="-128"/>
              </a:rPr>
              <a:t>Plasma Proteins: Molecular Weights/Concentrations </a:t>
            </a:r>
            <a:endParaRPr lang="it-IT" altLang="en-US" sz="3500" b="1">
              <a:solidFill>
                <a:schemeClr val="accent3"/>
              </a:solidFill>
              <a:latin typeface="Segoe"/>
            </a:endParaRPr>
          </a:p>
        </p:txBody>
      </p:sp>
      <p:pic>
        <p:nvPicPr>
          <p:cNvPr id="60419" name="Picture 1">
            <a:extLst>
              <a:ext uri="{FF2B5EF4-FFF2-40B4-BE49-F238E27FC236}">
                <a16:creationId xmlns:a16="http://schemas.microsoft.com/office/drawing/2014/main" id="{62E7B4A2-E4FE-4347-9581-4A6DB697157A}"/>
              </a:ext>
            </a:extLst>
          </p:cNvPr>
          <p:cNvPicPr>
            <a:picLocks noSelect="1" noChangeAspect="1" noMove="1" noResize="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651833" y="1529689"/>
            <a:ext cx="6897442"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9A66933E-FB61-43B1-A917-8C9F9D340E68}"/>
              </a:ext>
            </a:extLst>
          </p:cNvPr>
          <p:cNvSpPr txBox="1">
            <a:spLocks noSelect="1" noMove="1" noResize="1" noTextEdit="1"/>
          </p:cNvSpPr>
          <p:nvPr/>
        </p:nvSpPr>
        <p:spPr>
          <a:xfrm>
            <a:off x="6094228" y="5583502"/>
            <a:ext cx="6097772" cy="553998"/>
          </a:xfrm>
          <a:prstGeom prst="rect">
            <a:avLst/>
          </a:prstGeom>
          <a:noFill/>
        </p:spPr>
        <p:txBody>
          <a:bodyPr wrap="square">
            <a:spAutoFit/>
          </a:bodyPr>
          <a:lstStyle/>
          <a:p>
            <a:pPr algn="r"/>
            <a:r>
              <a:rPr lang="it-IT" altLang="en-US" sz="1500" i="1">
                <a:latin typeface="Arial" panose="020b0604020202020204" pitchFamily="34" charset="0"/>
                <a:ea typeface="ＭＳ Ｐゴシック" panose="020b0600070205080204" pitchFamily="34" charset="-128"/>
                <a:cs typeface="Arial" panose="020b0604020202020204" pitchFamily="34" charset="0"/>
              </a:rPr>
              <a:t>Ward et al. </a:t>
            </a:r>
          </a:p>
          <a:p>
            <a:pPr algn="r"/>
            <a:r>
              <a:rPr lang="it-IT" altLang="en-US" sz="1500" i="1">
                <a:latin typeface="Arial" panose="020b0604020202020204" pitchFamily="34" charset="0"/>
                <a:ea typeface="ＭＳ Ｐゴシック" panose="020b0600070205080204" pitchFamily="34" charset="-128"/>
                <a:cs typeface="Arial" panose="020b0604020202020204" pitchFamily="34" charset="0"/>
              </a:rPr>
              <a:t>Nephrol Dial Transplant 2019</a:t>
            </a:r>
            <a:endParaRPr lang="en-US" sz="1500" i="1">
              <a:latin typeface="Arial" panose="020b0604020202020204" pitchFamily="34" charset="0"/>
              <a:cs typeface="Arial" panose="020b0604020202020204" pitchFamily="34" charset="0"/>
            </a:endParaRPr>
          </a:p>
        </p:txBody>
      </p:sp>
    </p:spTree>
  </p:cSld>
  <p:clrMapOvr>
    <a:masterClrMapping/>
  </p:clrMapOvr>
  <p:transition/>
  <p:timing/>
</p:sld>
</file>

<file path=ppt/slides/slide4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solidFill>
          <a:srgbClr val="00468B"/>
        </a:solidFill>
        <a:effectLst/>
      </p:bgPr>
    </p:bg>
    <p:spTree>
      <p:nvGrpSpPr>
        <p:cNvPr id="1" name=""/>
        <p:cNvGrpSpPr/>
        <p:nvPr/>
      </p:nvGrpSpPr>
      <p:grpSpPr>
        <a:xfrm>
          <a:off x="0" y="0"/>
          <a:ext cx="0" cy="0"/>
        </a:xfrm>
      </p:grpSpPr>
      <p:sp>
        <p:nvSpPr>
          <p:cNvPr id="63490" name="Rectangle 2">
            <a:extLst>
              <a:ext uri="{FF2B5EF4-FFF2-40B4-BE49-F238E27FC236}">
                <a16:creationId xmlns:a16="http://schemas.microsoft.com/office/drawing/2014/main" id="{9FB7118A-AAC8-4F6E-AD66-40D1288FBA5D}"/>
              </a:ext>
            </a:extLst>
          </p:cNvPr>
          <p:cNvSpPr>
            <a:spLocks noGrp="1" noSelect="1" noMove="1" noResize="1" noChangeArrowheads="1" noTextEdit="1"/>
          </p:cNvSpPr>
          <p:nvPr>
            <p:ph type="title"/>
          </p:nvPr>
        </p:nvSpPr>
        <p:spPr>
          <a:xfrm>
            <a:off x="620564" y="701677"/>
            <a:ext cx="10172700" cy="1143000"/>
          </a:xfrm>
        </p:spPr>
        <p:txBody>
          <a:bodyPr/>
          <a:lstStyle/>
          <a:p>
            <a:pPr algn="l"/>
            <a:r>
              <a:rPr lang="en-US" altLang="en-US" sz="3500">
                <a:solidFill>
                  <a:srgbClr val="FFFF66"/>
                </a:solidFill>
                <a:latin typeface="Segoe"/>
              </a:rPr>
              <a:t>Effect of Plasma Protein Adsorption (“Secondary Membrane”) on Solute Rejection</a:t>
            </a:r>
          </a:p>
        </p:txBody>
      </p:sp>
      <p:graphicFrame>
        <p:nvGraphicFramePr>
          <p:cNvPr id="63491" name="Object 3">
            <a:extLst>
              <a:ext uri="{FF2B5EF4-FFF2-40B4-BE49-F238E27FC236}">
                <a16:creationId xmlns:a16="http://schemas.microsoft.com/office/drawing/2014/main" id="{FE77725A-A3CC-49D7-831A-877EFA47E134}"/>
              </a:ext>
            </a:extLst>
          </p:cNvPr>
          <p:cNvGraphicFramePr>
            <a:graphicFrameLocks noGrp="1" noSelect="1" noChangeAspect="1" noMove="1" noResize="1"/>
          </p:cNvGraphicFramePr>
          <p:nvPr>
            <p:ph type="chart" idx="1"/>
            <p:extLst>
              <p:ext uri="{D42A27DB-BD31-4B8C-83A1-F6EECF244321}">
                <p14:modId val="2385812766"/>
              </p:ext>
            </p:extLst>
          </p:nvPr>
        </p:nvGraphicFramePr>
        <p:xfrm>
          <a:off x="2426805" y="1885015"/>
          <a:ext cx="10351202" cy="4872038"/>
        </p:xfrm>
        <a:graphic>
          <a:graphicData uri="http://schemas.openxmlformats.org/presentationml/2006/ole">
            <mc:AlternateContent>
              <mc:Choice xmlns:v="urn:schemas-microsoft-com:vml" Requires="v">
                <p:oleObj spid="_x0000_s1039" name="Chart" r:id="rId3" imgW="9715500" imgH="5143500" progId="MSGraph.Chart.8">
                  <p:embed/>
                </p:oleObj>
              </mc:Choice>
              <mc:Fallback>
                <p:oleObj name="Chart" r:id="rId3" imgW="9715500" imgH="5143500" progId="MSGraph.Chart.8">
                  <p:embed/>
                  <p:pic>
                    <p:nvPicPr>
                      <p:cNvPr id="0" name="OLE substitute image"/>
                      <p:cNvPicPr/>
                      <p:nvPr/>
                    </p:nvPicPr>
                    <p:blipFill>
                      <a:blip r:embed="rId4"/>
                      <a:stretch>
                        <a:fillRect/>
                      </a:stretch>
                    </p:blipFill>
                    <p:spPr>
                      <a:xfrm>
                        <a:off x="2426805" y="1885015"/>
                        <a:ext cx="10351202" cy="4872038"/>
                      </a:xfrm>
                      <a:prstGeom prst="rect">
                        <a:avLst/>
                      </a:prstGeom>
                      <a:noFill/>
                      <a:ln>
                        <a:noFill/>
                      </a:ln>
                    </p:spPr>
                  </p:pic>
                </p:oleObj>
              </mc:Fallback>
            </mc:AlternateContent>
          </a:graphicData>
        </a:graphic>
      </p:graphicFrame>
      <p:sp>
        <p:nvSpPr>
          <p:cNvPr id="401412" name="Text Box 4">
            <a:extLst>
              <a:ext uri="{FF2B5EF4-FFF2-40B4-BE49-F238E27FC236}">
                <a16:creationId xmlns:a16="http://schemas.microsoft.com/office/drawing/2014/main" id="{C74B7C72-71D5-45EB-ADED-E39AD66451B7}"/>
              </a:ext>
            </a:extLst>
          </p:cNvPr>
          <p:cNvSpPr txBox="1">
            <a:spLocks noSelect="1" noMove="1" noResize="1" noChangeArrowheads="1" noTextEdit="1"/>
          </p:cNvSpPr>
          <p:nvPr/>
        </p:nvSpPr>
        <p:spPr bwMode="auto">
          <a:xfrm>
            <a:off x="5394529" y="6535756"/>
            <a:ext cx="6796088"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eaLnBrk="0" fontAlgn="base" hangingPunct="0">
              <a:spcBef>
                <a:spcPct val="50000"/>
              </a:spcBef>
              <a:spcAft>
                <a:spcPct val="0"/>
              </a:spcAft>
              <a:defRPr/>
            </a:pPr>
            <a:r>
              <a:rPr lang="en-US" altLang="en-US" sz="1500" i="1">
                <a:solidFill>
                  <a:srgbClr val="FFFFFF"/>
                </a:solidFill>
                <a:latin typeface="Arial"/>
              </a:rPr>
              <a:t>Adapted from Feldhoff et al. Artif Organs 8:166-192, 1984</a:t>
            </a:r>
          </a:p>
        </p:txBody>
      </p:sp>
      <p:sp>
        <p:nvSpPr>
          <p:cNvPr id="401413" name="Text Box 5">
            <a:extLst>
              <a:ext uri="{FF2B5EF4-FFF2-40B4-BE49-F238E27FC236}">
                <a16:creationId xmlns:a16="http://schemas.microsoft.com/office/drawing/2014/main" id="{73E6E3DF-4024-42DD-9185-CFA5B0A55FB1}"/>
              </a:ext>
            </a:extLst>
          </p:cNvPr>
          <p:cNvSpPr txBox="1">
            <a:spLocks noSelect="1" noMove="1" noResize="1" noChangeArrowheads="1" noTextEdit="1"/>
          </p:cNvSpPr>
          <p:nvPr/>
        </p:nvSpPr>
        <p:spPr bwMode="auto">
          <a:xfrm rot="16200000">
            <a:off x="1222172" y="3513275"/>
            <a:ext cx="191611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defRPr/>
            </a:pPr>
            <a:r>
              <a:rPr lang="en-US" altLang="en-US">
                <a:solidFill>
                  <a:srgbClr val="FFFFFF"/>
                </a:solidFill>
                <a:latin typeface="Arial"/>
              </a:rPr>
              <a:t>% Rejection</a:t>
            </a:r>
          </a:p>
        </p:txBody>
      </p:sp>
      <p:sp>
        <p:nvSpPr>
          <p:cNvPr id="401414" name="Text Box 6">
            <a:extLst>
              <a:ext uri="{FF2B5EF4-FFF2-40B4-BE49-F238E27FC236}">
                <a16:creationId xmlns:a16="http://schemas.microsoft.com/office/drawing/2014/main" id="{779EB375-4883-4251-BB30-220E595565F8}"/>
              </a:ext>
            </a:extLst>
          </p:cNvPr>
          <p:cNvSpPr txBox="1">
            <a:spLocks noSelect="1" noMove="1" noResize="1" noChangeArrowheads="1" noTextEdit="1"/>
          </p:cNvSpPr>
          <p:nvPr/>
        </p:nvSpPr>
        <p:spPr bwMode="auto">
          <a:xfrm>
            <a:off x="4799676" y="5808521"/>
            <a:ext cx="354488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defRPr/>
            </a:pPr>
            <a:r>
              <a:rPr lang="en-US" altLang="en-US">
                <a:solidFill>
                  <a:srgbClr val="FFFFFF"/>
                </a:solidFill>
                <a:latin typeface="Arial"/>
              </a:rPr>
              <a:t>Log [Molecular Weight]</a:t>
            </a:r>
          </a:p>
        </p:txBody>
      </p:sp>
      <p:sp>
        <p:nvSpPr>
          <p:cNvPr id="401415" name="Text Box 7">
            <a:extLst>
              <a:ext uri="{FF2B5EF4-FFF2-40B4-BE49-F238E27FC236}">
                <a16:creationId xmlns:a16="http://schemas.microsoft.com/office/drawing/2014/main" id="{A4ABE522-2339-40F8-89CF-3770E13B9153}"/>
              </a:ext>
            </a:extLst>
          </p:cNvPr>
          <p:cNvSpPr txBox="1">
            <a:spLocks noSelect="1" noMove="1" noResize="1" noChangeArrowheads="1" noTextEdit="1"/>
          </p:cNvSpPr>
          <p:nvPr/>
        </p:nvSpPr>
        <p:spPr bwMode="auto">
          <a:xfrm>
            <a:off x="3280438" y="5281471"/>
            <a:ext cx="1368425" cy="430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defRPr/>
            </a:pPr>
            <a:r>
              <a:rPr lang="en-US" altLang="en-US" sz="2200">
                <a:solidFill>
                  <a:srgbClr val="FFFFFF"/>
                </a:solidFill>
                <a:latin typeface="Arial"/>
              </a:rPr>
              <a:t>2000</a:t>
            </a:r>
          </a:p>
        </p:txBody>
      </p:sp>
      <p:sp>
        <p:nvSpPr>
          <p:cNvPr id="401416" name="Text Box 8">
            <a:extLst>
              <a:ext uri="{FF2B5EF4-FFF2-40B4-BE49-F238E27FC236}">
                <a16:creationId xmlns:a16="http://schemas.microsoft.com/office/drawing/2014/main" id="{12D228F7-4E9D-4FF2-8754-FB87D47DBC7D}"/>
              </a:ext>
            </a:extLst>
          </p:cNvPr>
          <p:cNvSpPr txBox="1">
            <a:spLocks noSelect="1" noMove="1" noResize="1" noChangeArrowheads="1" noTextEdit="1"/>
          </p:cNvSpPr>
          <p:nvPr/>
        </p:nvSpPr>
        <p:spPr bwMode="auto">
          <a:xfrm>
            <a:off x="4044026" y="5281471"/>
            <a:ext cx="1368425" cy="430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defRPr/>
            </a:pPr>
            <a:r>
              <a:rPr lang="en-US" altLang="en-US" sz="2200">
                <a:solidFill>
                  <a:srgbClr val="FFFFFF"/>
                </a:solidFill>
                <a:latin typeface="Arial"/>
              </a:rPr>
              <a:t>3000</a:t>
            </a:r>
          </a:p>
        </p:txBody>
      </p:sp>
      <p:sp>
        <p:nvSpPr>
          <p:cNvPr id="401417" name="Text Box 9">
            <a:extLst>
              <a:ext uri="{FF2B5EF4-FFF2-40B4-BE49-F238E27FC236}">
                <a16:creationId xmlns:a16="http://schemas.microsoft.com/office/drawing/2014/main" id="{AD5D5D9F-4226-453B-BE87-7E9F5DB8C824}"/>
              </a:ext>
            </a:extLst>
          </p:cNvPr>
          <p:cNvSpPr txBox="1">
            <a:spLocks noSelect="1" noMove="1" noResize="1" noChangeArrowheads="1" noTextEdit="1"/>
          </p:cNvSpPr>
          <p:nvPr/>
        </p:nvSpPr>
        <p:spPr bwMode="auto">
          <a:xfrm>
            <a:off x="5572788" y="5281471"/>
            <a:ext cx="1368425" cy="430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defRPr/>
            </a:pPr>
            <a:r>
              <a:rPr lang="en-US" altLang="en-US" sz="2200">
                <a:solidFill>
                  <a:srgbClr val="FFFFFF"/>
                </a:solidFill>
                <a:latin typeface="Arial"/>
              </a:rPr>
              <a:t>5000</a:t>
            </a:r>
          </a:p>
        </p:txBody>
      </p:sp>
      <p:sp>
        <p:nvSpPr>
          <p:cNvPr id="401418" name="Text Box 10">
            <a:extLst>
              <a:ext uri="{FF2B5EF4-FFF2-40B4-BE49-F238E27FC236}">
                <a16:creationId xmlns:a16="http://schemas.microsoft.com/office/drawing/2014/main" id="{832C55C1-1BD9-40C1-A35F-31DB5A1A38E4}"/>
              </a:ext>
            </a:extLst>
          </p:cNvPr>
          <p:cNvSpPr txBox="1">
            <a:spLocks noSelect="1" noMove="1" noResize="1" noChangeArrowheads="1" noTextEdit="1"/>
          </p:cNvSpPr>
          <p:nvPr/>
        </p:nvSpPr>
        <p:spPr bwMode="auto">
          <a:xfrm>
            <a:off x="7406351" y="5281471"/>
            <a:ext cx="1366837" cy="430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defRPr/>
            </a:pPr>
            <a:r>
              <a:rPr lang="en-US" altLang="en-US" sz="2200">
                <a:solidFill>
                  <a:srgbClr val="FFFFFF"/>
                </a:solidFill>
                <a:latin typeface="Arial"/>
              </a:rPr>
              <a:t>10000</a:t>
            </a:r>
          </a:p>
        </p:txBody>
      </p:sp>
      <p:sp>
        <p:nvSpPr>
          <p:cNvPr id="63499" name="Oval 11">
            <a:extLst>
              <a:ext uri="{FF2B5EF4-FFF2-40B4-BE49-F238E27FC236}">
                <a16:creationId xmlns:a16="http://schemas.microsoft.com/office/drawing/2014/main" id="{F6328E85-45E8-4747-B8EC-626E21990EA2}"/>
              </a:ext>
            </a:extLst>
          </p:cNvPr>
          <p:cNvSpPr>
            <a:spLocks noSelect="1" noMove="1" noResize="1" noChangeArrowheads="1" noTextEdit="1"/>
          </p:cNvSpPr>
          <p:nvPr/>
        </p:nvSpPr>
        <p:spPr bwMode="auto">
          <a:xfrm>
            <a:off x="4215476" y="4568684"/>
            <a:ext cx="219075" cy="193675"/>
          </a:xfrm>
          <a:prstGeom prst="ellipse">
            <a:avLst/>
          </a:prstGeom>
          <a:solidFill>
            <a:srgbClr val="00CC99"/>
          </a:solidFill>
          <a:ln w="12700">
            <a:solidFill>
              <a:srgbClr val="00CC99"/>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Aft>
                <a:spcPct val="50000"/>
              </a:spcAft>
              <a:buClr>
                <a:srgbClr val="FAFD00"/>
              </a:buClr>
              <a:buSzPct val="150000"/>
              <a:buChar char="•"/>
              <a:defRPr sz="2200">
                <a:solidFill>
                  <a:srgbClr val="FFFFFF"/>
                </a:solidFill>
                <a:latin typeface="Arial" panose="020b0604020202020204" pitchFamily="34" charset="0"/>
              </a:defRPr>
            </a:lvl1pPr>
            <a:lvl2pPr marL="742950" indent="-285750">
              <a:spcAft>
                <a:spcPct val="50000"/>
              </a:spcAft>
              <a:buClr>
                <a:srgbClr val="FAFD00"/>
              </a:buClr>
              <a:buSzTx/>
              <a:buChar char="–"/>
              <a:defRPr sz="2200">
                <a:solidFill>
                  <a:srgbClr val="FFFFFF"/>
                </a:solidFill>
                <a:latin typeface="Arial" panose="020b0604020202020204" pitchFamily="34" charset="0"/>
              </a:defRPr>
            </a:lvl2pPr>
            <a:lvl3pPr marL="1143000" indent="-228600">
              <a:spcAft>
                <a:spcPct val="50000"/>
              </a:spcAft>
              <a:buSzTx/>
              <a:buChar char="•"/>
              <a:defRPr sz="2000">
                <a:solidFill>
                  <a:srgbClr val="FFFFFF"/>
                </a:solidFill>
                <a:latin typeface="Arial" panose="020b0604020202020204" pitchFamily="34" charset="0"/>
              </a:defRPr>
            </a:lvl3pPr>
            <a:lvl4pPr marL="1600200" indent="-228600">
              <a:spcAft>
                <a:spcPct val="50000"/>
              </a:spcAft>
              <a:buSzTx/>
              <a:buChar char="–"/>
              <a:defRPr>
                <a:solidFill>
                  <a:srgbClr val="FFFFFF"/>
                </a:solidFill>
                <a:latin typeface="Arial" panose="020b0604020202020204" pitchFamily="34" charset="0"/>
              </a:defRPr>
            </a:lvl4pPr>
            <a:lvl5pPr marL="2057400" indent="-228600">
              <a:spcAft>
                <a:spcPct val="50000"/>
              </a:spcAft>
              <a:buSzTx/>
              <a:buChar char="•"/>
              <a:defRPr>
                <a:solidFill>
                  <a:srgbClr val="FFFFFF"/>
                </a:solidFill>
                <a:latin typeface="Arial" panose="020b0604020202020204" pitchFamily="34" charset="0"/>
              </a:defRPr>
            </a:lvl5pPr>
            <a:lvl6pPr marL="2514600" indent="-228600" eaLnBrk="0" fontAlgn="base" hangingPunct="0">
              <a:spcBef>
                <a:spcPct val="0"/>
              </a:spcBef>
              <a:spcAft>
                <a:spcPct val="50000"/>
              </a:spcAft>
              <a:buSzTx/>
              <a:buChar char="•"/>
              <a:defRPr>
                <a:solidFill>
                  <a:srgbClr val="FFFFFF"/>
                </a:solidFill>
                <a:latin typeface="Arial" panose="020b0604020202020204" pitchFamily="34" charset="0"/>
              </a:defRPr>
            </a:lvl6pPr>
            <a:lvl7pPr marL="2971800" indent="-228600" eaLnBrk="0" fontAlgn="base" hangingPunct="0">
              <a:spcBef>
                <a:spcPct val="0"/>
              </a:spcBef>
              <a:spcAft>
                <a:spcPct val="50000"/>
              </a:spcAft>
              <a:buSzTx/>
              <a:buChar char="•"/>
              <a:defRPr>
                <a:solidFill>
                  <a:srgbClr val="FFFFFF"/>
                </a:solidFill>
                <a:latin typeface="Arial" panose="020b0604020202020204" pitchFamily="34" charset="0"/>
              </a:defRPr>
            </a:lvl7pPr>
            <a:lvl8pPr marL="3429000" indent="-228600" eaLnBrk="0" fontAlgn="base" hangingPunct="0">
              <a:spcBef>
                <a:spcPct val="0"/>
              </a:spcBef>
              <a:spcAft>
                <a:spcPct val="50000"/>
              </a:spcAft>
              <a:buSzTx/>
              <a:buChar char="•"/>
              <a:defRPr>
                <a:solidFill>
                  <a:srgbClr val="FFFFFF"/>
                </a:solidFill>
                <a:latin typeface="Arial" panose="020b0604020202020204" pitchFamily="34" charset="0"/>
              </a:defRPr>
            </a:lvl8pPr>
            <a:lvl9pPr marL="3886200" indent="-228600" eaLnBrk="0" fontAlgn="base" hangingPunct="0">
              <a:spcBef>
                <a:spcPct val="0"/>
              </a:spcBef>
              <a:spcAft>
                <a:spcPct val="50000"/>
              </a:spcAft>
              <a:buSzTx/>
              <a:buChar char="•"/>
              <a:defRPr>
                <a:solidFill>
                  <a:srgbClr val="FFFFFF"/>
                </a:solidFill>
                <a:latin typeface="Arial" panose="020b0604020202020204" pitchFamily="34" charset="0"/>
              </a:defRPr>
            </a:lvl9pPr>
          </a:lstStyle>
          <a:p>
            <a:pPr eaLnBrk="0" fontAlgn="base" hangingPunct="0">
              <a:spcBef>
                <a:spcPct val="0"/>
              </a:spcBef>
              <a:spcAft>
                <a:spcPct val="0"/>
              </a:spcAft>
              <a:buClrTx/>
              <a:buSzTx/>
              <a:buNone/>
            </a:pPr>
            <a:endParaRPr lang="en-US" altLang="en-US" sz="2400">
              <a:solidFill>
                <a:srgbClr val="000000"/>
              </a:solidFill>
              <a:latin typeface="Times New Roman" panose="02020603050405020304" pitchFamily="18" charset="0"/>
            </a:endParaRPr>
          </a:p>
        </p:txBody>
      </p:sp>
      <p:sp>
        <p:nvSpPr>
          <p:cNvPr id="401420" name="Text Box 12">
            <a:extLst>
              <a:ext uri="{FF2B5EF4-FFF2-40B4-BE49-F238E27FC236}">
                <a16:creationId xmlns:a16="http://schemas.microsoft.com/office/drawing/2014/main" id="{57919A2D-52A8-47E6-B14F-6A3B352D6DBC}"/>
              </a:ext>
            </a:extLst>
          </p:cNvPr>
          <p:cNvSpPr txBox="1">
            <a:spLocks noSelect="1" noMove="1" noResize="1" noChangeArrowheads="1" noTextEdit="1"/>
          </p:cNvSpPr>
          <p:nvPr/>
        </p:nvSpPr>
        <p:spPr bwMode="auto">
          <a:xfrm>
            <a:off x="4821901" y="2660508"/>
            <a:ext cx="136842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defRPr/>
            </a:pPr>
            <a:r>
              <a:rPr lang="en-US" altLang="en-US">
                <a:solidFill>
                  <a:srgbClr val="FFFFFF"/>
                </a:solidFill>
                <a:latin typeface="Arial"/>
              </a:rPr>
              <a:t>Plasma</a:t>
            </a:r>
          </a:p>
        </p:txBody>
      </p:sp>
      <p:sp>
        <p:nvSpPr>
          <p:cNvPr id="401421" name="Text Box 13">
            <a:extLst>
              <a:ext uri="{FF2B5EF4-FFF2-40B4-BE49-F238E27FC236}">
                <a16:creationId xmlns:a16="http://schemas.microsoft.com/office/drawing/2014/main" id="{475ABF6F-8DD6-4399-B23B-CA0FB3B13F87}"/>
              </a:ext>
            </a:extLst>
          </p:cNvPr>
          <p:cNvSpPr txBox="1">
            <a:spLocks noSelect="1" noMove="1" noResize="1" noChangeArrowheads="1" noTextEdit="1"/>
          </p:cNvSpPr>
          <p:nvPr/>
        </p:nvSpPr>
        <p:spPr bwMode="auto">
          <a:xfrm>
            <a:off x="7466676" y="3539983"/>
            <a:ext cx="136842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defRPr/>
            </a:pPr>
            <a:r>
              <a:rPr lang="en-US" altLang="en-US">
                <a:solidFill>
                  <a:srgbClr val="FFFFFF"/>
                </a:solidFill>
                <a:latin typeface="Arial"/>
              </a:rPr>
              <a:t>Saline</a:t>
            </a:r>
          </a:p>
        </p:txBody>
      </p:sp>
      <p:sp>
        <p:nvSpPr>
          <p:cNvPr id="63502" name="Oval 14">
            <a:extLst>
              <a:ext uri="{FF2B5EF4-FFF2-40B4-BE49-F238E27FC236}">
                <a16:creationId xmlns:a16="http://schemas.microsoft.com/office/drawing/2014/main" id="{0EEF0F61-76E1-40AC-ADE3-E5E17EED5306}"/>
              </a:ext>
            </a:extLst>
          </p:cNvPr>
          <p:cNvSpPr>
            <a:spLocks noSelect="1" noMove="1" noResize="1" noChangeArrowheads="1" noTextEdit="1"/>
          </p:cNvSpPr>
          <p:nvPr/>
        </p:nvSpPr>
        <p:spPr bwMode="auto">
          <a:xfrm>
            <a:off x="4215476" y="4805222"/>
            <a:ext cx="219075" cy="193675"/>
          </a:xfrm>
          <a:prstGeom prst="ellipse">
            <a:avLst/>
          </a:prstGeom>
          <a:solidFill>
            <a:srgbClr val="FFFF66"/>
          </a:solidFill>
          <a:ln w="12700">
            <a:solidFill>
              <a:srgbClr val="FAFD00"/>
            </a:solidFill>
            <a:round/>
          </a:ln>
          <a:effectLst/>
        </p:spPr>
        <p:txBody>
          <a:bodyPr wrap="none" anchor="ctr"/>
          <a:lstStyle>
            <a:lvl1pPr>
              <a:spcAft>
                <a:spcPct val="50000"/>
              </a:spcAft>
              <a:buClr>
                <a:srgbClr val="FAFD00"/>
              </a:buClr>
              <a:buSzPct val="150000"/>
              <a:buChar char="•"/>
              <a:defRPr sz="2200">
                <a:solidFill>
                  <a:srgbClr val="FFFFFF"/>
                </a:solidFill>
                <a:latin typeface="Arial" panose="020b0604020202020204" pitchFamily="34" charset="0"/>
              </a:defRPr>
            </a:lvl1pPr>
            <a:lvl2pPr marL="742950" indent="-285750">
              <a:spcAft>
                <a:spcPct val="50000"/>
              </a:spcAft>
              <a:buClr>
                <a:srgbClr val="FAFD00"/>
              </a:buClr>
              <a:buSzTx/>
              <a:buChar char="–"/>
              <a:defRPr sz="2200">
                <a:solidFill>
                  <a:srgbClr val="FFFFFF"/>
                </a:solidFill>
                <a:latin typeface="Arial" panose="020b0604020202020204" pitchFamily="34" charset="0"/>
              </a:defRPr>
            </a:lvl2pPr>
            <a:lvl3pPr marL="1143000" indent="-228600">
              <a:spcAft>
                <a:spcPct val="50000"/>
              </a:spcAft>
              <a:buSzTx/>
              <a:buChar char="•"/>
              <a:defRPr sz="2000">
                <a:solidFill>
                  <a:srgbClr val="FFFFFF"/>
                </a:solidFill>
                <a:latin typeface="Arial" panose="020b0604020202020204" pitchFamily="34" charset="0"/>
              </a:defRPr>
            </a:lvl3pPr>
            <a:lvl4pPr marL="1600200" indent="-228600">
              <a:spcAft>
                <a:spcPct val="50000"/>
              </a:spcAft>
              <a:buSzTx/>
              <a:buChar char="–"/>
              <a:defRPr>
                <a:solidFill>
                  <a:srgbClr val="FFFFFF"/>
                </a:solidFill>
                <a:latin typeface="Arial" panose="020b0604020202020204" pitchFamily="34" charset="0"/>
              </a:defRPr>
            </a:lvl4pPr>
            <a:lvl5pPr marL="2057400" indent="-228600">
              <a:spcAft>
                <a:spcPct val="50000"/>
              </a:spcAft>
              <a:buSzTx/>
              <a:buChar char="•"/>
              <a:defRPr>
                <a:solidFill>
                  <a:srgbClr val="FFFFFF"/>
                </a:solidFill>
                <a:latin typeface="Arial" panose="020b0604020202020204" pitchFamily="34" charset="0"/>
              </a:defRPr>
            </a:lvl5pPr>
            <a:lvl6pPr marL="2514600" indent="-228600" eaLnBrk="0" fontAlgn="base" hangingPunct="0">
              <a:spcBef>
                <a:spcPct val="0"/>
              </a:spcBef>
              <a:spcAft>
                <a:spcPct val="50000"/>
              </a:spcAft>
              <a:buSzTx/>
              <a:buChar char="•"/>
              <a:defRPr>
                <a:solidFill>
                  <a:srgbClr val="FFFFFF"/>
                </a:solidFill>
                <a:latin typeface="Arial" panose="020b0604020202020204" pitchFamily="34" charset="0"/>
              </a:defRPr>
            </a:lvl6pPr>
            <a:lvl7pPr marL="2971800" indent="-228600" eaLnBrk="0" fontAlgn="base" hangingPunct="0">
              <a:spcBef>
                <a:spcPct val="0"/>
              </a:spcBef>
              <a:spcAft>
                <a:spcPct val="50000"/>
              </a:spcAft>
              <a:buSzTx/>
              <a:buChar char="•"/>
              <a:defRPr>
                <a:solidFill>
                  <a:srgbClr val="FFFFFF"/>
                </a:solidFill>
                <a:latin typeface="Arial" panose="020b0604020202020204" pitchFamily="34" charset="0"/>
              </a:defRPr>
            </a:lvl7pPr>
            <a:lvl8pPr marL="3429000" indent="-228600" eaLnBrk="0" fontAlgn="base" hangingPunct="0">
              <a:spcBef>
                <a:spcPct val="0"/>
              </a:spcBef>
              <a:spcAft>
                <a:spcPct val="50000"/>
              </a:spcAft>
              <a:buSzTx/>
              <a:buChar char="•"/>
              <a:defRPr>
                <a:solidFill>
                  <a:srgbClr val="FFFFFF"/>
                </a:solidFill>
                <a:latin typeface="Arial" panose="020b0604020202020204" pitchFamily="34" charset="0"/>
              </a:defRPr>
            </a:lvl8pPr>
            <a:lvl9pPr marL="3886200" indent="-228600" eaLnBrk="0" fontAlgn="base" hangingPunct="0">
              <a:spcBef>
                <a:spcPct val="0"/>
              </a:spcBef>
              <a:spcAft>
                <a:spcPct val="50000"/>
              </a:spcAft>
              <a:buSzTx/>
              <a:buChar char="•"/>
              <a:defRPr>
                <a:solidFill>
                  <a:srgbClr val="FFFFFF"/>
                </a:solidFill>
                <a:latin typeface="Arial" panose="020b0604020202020204" pitchFamily="34" charset="0"/>
              </a:defRPr>
            </a:lvl9pPr>
          </a:lstStyle>
          <a:p>
            <a:pPr eaLnBrk="0" fontAlgn="base" hangingPunct="0">
              <a:spcBef>
                <a:spcPct val="0"/>
              </a:spcBef>
              <a:spcAft>
                <a:spcPct val="0"/>
              </a:spcAft>
              <a:buClrTx/>
              <a:buSzTx/>
              <a:buNone/>
            </a:pPr>
            <a:endParaRPr lang="en-US" altLang="en-US" sz="2400">
              <a:solidFill>
                <a:srgbClr val="000000"/>
              </a:solidFill>
              <a:latin typeface="Times New Roman" panose="02020603050405020304" pitchFamily="18" charset="0"/>
            </a:endParaRPr>
          </a:p>
        </p:txBody>
      </p:sp>
      <p:sp>
        <p:nvSpPr>
          <p:cNvPr id="63503" name="Oval 15">
            <a:extLst>
              <a:ext uri="{FF2B5EF4-FFF2-40B4-BE49-F238E27FC236}">
                <a16:creationId xmlns:a16="http://schemas.microsoft.com/office/drawing/2014/main" id="{199D363F-5E38-419F-A299-2605DA310AB2}"/>
              </a:ext>
            </a:extLst>
          </p:cNvPr>
          <p:cNvSpPr>
            <a:spLocks noSelect="1" noMove="1" noResize="1" noChangeArrowheads="1" noTextEdit="1"/>
          </p:cNvSpPr>
          <p:nvPr/>
        </p:nvSpPr>
        <p:spPr bwMode="auto">
          <a:xfrm>
            <a:off x="4494876" y="4894122"/>
            <a:ext cx="217487" cy="193675"/>
          </a:xfrm>
          <a:prstGeom prst="ellipse">
            <a:avLst/>
          </a:prstGeom>
          <a:solidFill>
            <a:srgbClr val="FFFF66"/>
          </a:solidFill>
          <a:ln w="12700">
            <a:solidFill>
              <a:srgbClr val="FAFD00"/>
            </a:solidFill>
            <a:round/>
          </a:ln>
          <a:effectLst/>
        </p:spPr>
        <p:txBody>
          <a:bodyPr wrap="none" anchor="ctr"/>
          <a:lstStyle>
            <a:lvl1pPr>
              <a:spcAft>
                <a:spcPct val="50000"/>
              </a:spcAft>
              <a:buClr>
                <a:srgbClr val="FAFD00"/>
              </a:buClr>
              <a:buSzPct val="150000"/>
              <a:buChar char="•"/>
              <a:defRPr sz="2200">
                <a:solidFill>
                  <a:srgbClr val="FFFFFF"/>
                </a:solidFill>
                <a:latin typeface="Arial" panose="020b0604020202020204" pitchFamily="34" charset="0"/>
              </a:defRPr>
            </a:lvl1pPr>
            <a:lvl2pPr marL="742950" indent="-285750">
              <a:spcAft>
                <a:spcPct val="50000"/>
              </a:spcAft>
              <a:buClr>
                <a:srgbClr val="FAFD00"/>
              </a:buClr>
              <a:buSzTx/>
              <a:buChar char="–"/>
              <a:defRPr sz="2200">
                <a:solidFill>
                  <a:srgbClr val="FFFFFF"/>
                </a:solidFill>
                <a:latin typeface="Arial" panose="020b0604020202020204" pitchFamily="34" charset="0"/>
              </a:defRPr>
            </a:lvl2pPr>
            <a:lvl3pPr marL="1143000" indent="-228600">
              <a:spcAft>
                <a:spcPct val="50000"/>
              </a:spcAft>
              <a:buSzTx/>
              <a:buChar char="•"/>
              <a:defRPr sz="2000">
                <a:solidFill>
                  <a:srgbClr val="FFFFFF"/>
                </a:solidFill>
                <a:latin typeface="Arial" panose="020b0604020202020204" pitchFamily="34" charset="0"/>
              </a:defRPr>
            </a:lvl3pPr>
            <a:lvl4pPr marL="1600200" indent="-228600">
              <a:spcAft>
                <a:spcPct val="50000"/>
              </a:spcAft>
              <a:buSzTx/>
              <a:buChar char="–"/>
              <a:defRPr>
                <a:solidFill>
                  <a:srgbClr val="FFFFFF"/>
                </a:solidFill>
                <a:latin typeface="Arial" panose="020b0604020202020204" pitchFamily="34" charset="0"/>
              </a:defRPr>
            </a:lvl4pPr>
            <a:lvl5pPr marL="2057400" indent="-228600">
              <a:spcAft>
                <a:spcPct val="50000"/>
              </a:spcAft>
              <a:buSzTx/>
              <a:buChar char="•"/>
              <a:defRPr>
                <a:solidFill>
                  <a:srgbClr val="FFFFFF"/>
                </a:solidFill>
                <a:latin typeface="Arial" panose="020b0604020202020204" pitchFamily="34" charset="0"/>
              </a:defRPr>
            </a:lvl5pPr>
            <a:lvl6pPr marL="2514600" indent="-228600" eaLnBrk="0" fontAlgn="base" hangingPunct="0">
              <a:spcBef>
                <a:spcPct val="0"/>
              </a:spcBef>
              <a:spcAft>
                <a:spcPct val="50000"/>
              </a:spcAft>
              <a:buSzTx/>
              <a:buChar char="•"/>
              <a:defRPr>
                <a:solidFill>
                  <a:srgbClr val="FFFFFF"/>
                </a:solidFill>
                <a:latin typeface="Arial" panose="020b0604020202020204" pitchFamily="34" charset="0"/>
              </a:defRPr>
            </a:lvl6pPr>
            <a:lvl7pPr marL="2971800" indent="-228600" eaLnBrk="0" fontAlgn="base" hangingPunct="0">
              <a:spcBef>
                <a:spcPct val="0"/>
              </a:spcBef>
              <a:spcAft>
                <a:spcPct val="50000"/>
              </a:spcAft>
              <a:buSzTx/>
              <a:buChar char="•"/>
              <a:defRPr>
                <a:solidFill>
                  <a:srgbClr val="FFFFFF"/>
                </a:solidFill>
                <a:latin typeface="Arial" panose="020b0604020202020204" pitchFamily="34" charset="0"/>
              </a:defRPr>
            </a:lvl7pPr>
            <a:lvl8pPr marL="3429000" indent="-228600" eaLnBrk="0" fontAlgn="base" hangingPunct="0">
              <a:spcBef>
                <a:spcPct val="0"/>
              </a:spcBef>
              <a:spcAft>
                <a:spcPct val="50000"/>
              </a:spcAft>
              <a:buSzTx/>
              <a:buChar char="•"/>
              <a:defRPr>
                <a:solidFill>
                  <a:srgbClr val="FFFFFF"/>
                </a:solidFill>
                <a:latin typeface="Arial" panose="020b0604020202020204" pitchFamily="34" charset="0"/>
              </a:defRPr>
            </a:lvl8pPr>
            <a:lvl9pPr marL="3886200" indent="-228600" eaLnBrk="0" fontAlgn="base" hangingPunct="0">
              <a:spcBef>
                <a:spcPct val="0"/>
              </a:spcBef>
              <a:spcAft>
                <a:spcPct val="50000"/>
              </a:spcAft>
              <a:buSzTx/>
              <a:buChar char="•"/>
              <a:defRPr>
                <a:solidFill>
                  <a:srgbClr val="FFFFFF"/>
                </a:solidFill>
                <a:latin typeface="Arial" panose="020b0604020202020204" pitchFamily="34" charset="0"/>
              </a:defRPr>
            </a:lvl9pPr>
          </a:lstStyle>
          <a:p>
            <a:pPr eaLnBrk="0" fontAlgn="base" hangingPunct="0">
              <a:spcBef>
                <a:spcPct val="0"/>
              </a:spcBef>
              <a:spcAft>
                <a:spcPct val="0"/>
              </a:spcAft>
              <a:buClrTx/>
              <a:buSzTx/>
              <a:buNone/>
            </a:pPr>
            <a:endParaRPr lang="en-US" altLang="en-US" sz="2400">
              <a:solidFill>
                <a:srgbClr val="000000"/>
              </a:solidFill>
              <a:latin typeface="Times New Roman" panose="02020603050405020304" pitchFamily="18" charset="0"/>
            </a:endParaRPr>
          </a:p>
        </p:txBody>
      </p:sp>
      <p:sp>
        <p:nvSpPr>
          <p:cNvPr id="63504" name="Oval 16">
            <a:extLst>
              <a:ext uri="{FF2B5EF4-FFF2-40B4-BE49-F238E27FC236}">
                <a16:creationId xmlns:a16="http://schemas.microsoft.com/office/drawing/2014/main" id="{7978B53B-FA91-43C1-ABF6-81148DF7520B}"/>
              </a:ext>
            </a:extLst>
          </p:cNvPr>
          <p:cNvSpPr>
            <a:spLocks noSelect="1" noMove="1" noResize="1" noChangeArrowheads="1" noTextEdit="1"/>
          </p:cNvSpPr>
          <p:nvPr/>
        </p:nvSpPr>
        <p:spPr bwMode="auto">
          <a:xfrm>
            <a:off x="5028276" y="4886184"/>
            <a:ext cx="219075" cy="193675"/>
          </a:xfrm>
          <a:prstGeom prst="ellipse">
            <a:avLst/>
          </a:prstGeom>
          <a:solidFill>
            <a:srgbClr val="FFFF66"/>
          </a:solidFill>
          <a:ln w="12700">
            <a:solidFill>
              <a:srgbClr val="FAFD00"/>
            </a:solidFill>
            <a:round/>
          </a:ln>
          <a:effectLst/>
        </p:spPr>
        <p:txBody>
          <a:bodyPr wrap="none" anchor="ctr"/>
          <a:lstStyle>
            <a:lvl1pPr>
              <a:spcAft>
                <a:spcPct val="50000"/>
              </a:spcAft>
              <a:buClr>
                <a:srgbClr val="FAFD00"/>
              </a:buClr>
              <a:buSzPct val="150000"/>
              <a:buChar char="•"/>
              <a:defRPr sz="2200">
                <a:solidFill>
                  <a:srgbClr val="FFFFFF"/>
                </a:solidFill>
                <a:latin typeface="Arial" panose="020b0604020202020204" pitchFamily="34" charset="0"/>
              </a:defRPr>
            </a:lvl1pPr>
            <a:lvl2pPr marL="742950" indent="-285750">
              <a:spcAft>
                <a:spcPct val="50000"/>
              </a:spcAft>
              <a:buClr>
                <a:srgbClr val="FAFD00"/>
              </a:buClr>
              <a:buSzTx/>
              <a:buChar char="–"/>
              <a:defRPr sz="2200">
                <a:solidFill>
                  <a:srgbClr val="FFFFFF"/>
                </a:solidFill>
                <a:latin typeface="Arial" panose="020b0604020202020204" pitchFamily="34" charset="0"/>
              </a:defRPr>
            </a:lvl2pPr>
            <a:lvl3pPr marL="1143000" indent="-228600">
              <a:spcAft>
                <a:spcPct val="50000"/>
              </a:spcAft>
              <a:buSzTx/>
              <a:buChar char="•"/>
              <a:defRPr sz="2000">
                <a:solidFill>
                  <a:srgbClr val="FFFFFF"/>
                </a:solidFill>
                <a:latin typeface="Arial" panose="020b0604020202020204" pitchFamily="34" charset="0"/>
              </a:defRPr>
            </a:lvl3pPr>
            <a:lvl4pPr marL="1600200" indent="-228600">
              <a:spcAft>
                <a:spcPct val="50000"/>
              </a:spcAft>
              <a:buSzTx/>
              <a:buChar char="–"/>
              <a:defRPr>
                <a:solidFill>
                  <a:srgbClr val="FFFFFF"/>
                </a:solidFill>
                <a:latin typeface="Arial" panose="020b0604020202020204" pitchFamily="34" charset="0"/>
              </a:defRPr>
            </a:lvl4pPr>
            <a:lvl5pPr marL="2057400" indent="-228600">
              <a:spcAft>
                <a:spcPct val="50000"/>
              </a:spcAft>
              <a:buSzTx/>
              <a:buChar char="•"/>
              <a:defRPr>
                <a:solidFill>
                  <a:srgbClr val="FFFFFF"/>
                </a:solidFill>
                <a:latin typeface="Arial" panose="020b0604020202020204" pitchFamily="34" charset="0"/>
              </a:defRPr>
            </a:lvl5pPr>
            <a:lvl6pPr marL="2514600" indent="-228600" eaLnBrk="0" fontAlgn="base" hangingPunct="0">
              <a:spcBef>
                <a:spcPct val="0"/>
              </a:spcBef>
              <a:spcAft>
                <a:spcPct val="50000"/>
              </a:spcAft>
              <a:buSzTx/>
              <a:buChar char="•"/>
              <a:defRPr>
                <a:solidFill>
                  <a:srgbClr val="FFFFFF"/>
                </a:solidFill>
                <a:latin typeface="Arial" panose="020b0604020202020204" pitchFamily="34" charset="0"/>
              </a:defRPr>
            </a:lvl6pPr>
            <a:lvl7pPr marL="2971800" indent="-228600" eaLnBrk="0" fontAlgn="base" hangingPunct="0">
              <a:spcBef>
                <a:spcPct val="0"/>
              </a:spcBef>
              <a:spcAft>
                <a:spcPct val="50000"/>
              </a:spcAft>
              <a:buSzTx/>
              <a:buChar char="•"/>
              <a:defRPr>
                <a:solidFill>
                  <a:srgbClr val="FFFFFF"/>
                </a:solidFill>
                <a:latin typeface="Arial" panose="020b0604020202020204" pitchFamily="34" charset="0"/>
              </a:defRPr>
            </a:lvl7pPr>
            <a:lvl8pPr marL="3429000" indent="-228600" eaLnBrk="0" fontAlgn="base" hangingPunct="0">
              <a:spcBef>
                <a:spcPct val="0"/>
              </a:spcBef>
              <a:spcAft>
                <a:spcPct val="50000"/>
              </a:spcAft>
              <a:buSzTx/>
              <a:buChar char="•"/>
              <a:defRPr>
                <a:solidFill>
                  <a:srgbClr val="FFFFFF"/>
                </a:solidFill>
                <a:latin typeface="Arial" panose="020b0604020202020204" pitchFamily="34" charset="0"/>
              </a:defRPr>
            </a:lvl8pPr>
            <a:lvl9pPr marL="3886200" indent="-228600" eaLnBrk="0" fontAlgn="base" hangingPunct="0">
              <a:spcBef>
                <a:spcPct val="0"/>
              </a:spcBef>
              <a:spcAft>
                <a:spcPct val="50000"/>
              </a:spcAft>
              <a:buSzTx/>
              <a:buChar char="•"/>
              <a:defRPr>
                <a:solidFill>
                  <a:srgbClr val="FFFFFF"/>
                </a:solidFill>
                <a:latin typeface="Arial" panose="020b0604020202020204" pitchFamily="34" charset="0"/>
              </a:defRPr>
            </a:lvl9pPr>
          </a:lstStyle>
          <a:p>
            <a:pPr eaLnBrk="0" fontAlgn="base" hangingPunct="0">
              <a:spcBef>
                <a:spcPct val="0"/>
              </a:spcBef>
              <a:spcAft>
                <a:spcPct val="0"/>
              </a:spcAft>
              <a:buClrTx/>
              <a:buSzTx/>
              <a:buNone/>
            </a:pPr>
            <a:endParaRPr lang="en-US" altLang="en-US" sz="2400">
              <a:solidFill>
                <a:srgbClr val="000000"/>
              </a:solidFill>
              <a:latin typeface="Times New Roman" panose="02020603050405020304" pitchFamily="18" charset="0"/>
            </a:endParaRPr>
          </a:p>
        </p:txBody>
      </p:sp>
      <p:sp>
        <p:nvSpPr>
          <p:cNvPr id="63505" name="Oval 17">
            <a:extLst>
              <a:ext uri="{FF2B5EF4-FFF2-40B4-BE49-F238E27FC236}">
                <a16:creationId xmlns:a16="http://schemas.microsoft.com/office/drawing/2014/main" id="{59593810-5572-4469-BD16-1686420FB4F0}"/>
              </a:ext>
            </a:extLst>
          </p:cNvPr>
          <p:cNvSpPr>
            <a:spLocks noSelect="1" noMove="1" noResize="1" noChangeArrowheads="1" noTextEdit="1"/>
          </p:cNvSpPr>
          <p:nvPr/>
        </p:nvSpPr>
        <p:spPr bwMode="auto">
          <a:xfrm>
            <a:off x="5436262" y="4798872"/>
            <a:ext cx="217488" cy="193675"/>
          </a:xfrm>
          <a:prstGeom prst="ellipse">
            <a:avLst/>
          </a:prstGeom>
          <a:solidFill>
            <a:srgbClr val="FFFF66"/>
          </a:solidFill>
          <a:ln w="12700">
            <a:solidFill>
              <a:srgbClr val="FAFD00"/>
            </a:solidFill>
            <a:round/>
          </a:ln>
          <a:effectLst/>
        </p:spPr>
        <p:txBody>
          <a:bodyPr wrap="none" anchor="ctr"/>
          <a:lstStyle>
            <a:lvl1pPr>
              <a:spcAft>
                <a:spcPct val="50000"/>
              </a:spcAft>
              <a:buClr>
                <a:srgbClr val="FAFD00"/>
              </a:buClr>
              <a:buSzPct val="150000"/>
              <a:buChar char="•"/>
              <a:defRPr sz="2200">
                <a:solidFill>
                  <a:srgbClr val="FFFFFF"/>
                </a:solidFill>
                <a:latin typeface="Arial" panose="020b0604020202020204" pitchFamily="34" charset="0"/>
              </a:defRPr>
            </a:lvl1pPr>
            <a:lvl2pPr marL="742950" indent="-285750">
              <a:spcAft>
                <a:spcPct val="50000"/>
              </a:spcAft>
              <a:buClr>
                <a:srgbClr val="FAFD00"/>
              </a:buClr>
              <a:buSzTx/>
              <a:buChar char="–"/>
              <a:defRPr sz="2200">
                <a:solidFill>
                  <a:srgbClr val="FFFFFF"/>
                </a:solidFill>
                <a:latin typeface="Arial" panose="020b0604020202020204" pitchFamily="34" charset="0"/>
              </a:defRPr>
            </a:lvl2pPr>
            <a:lvl3pPr marL="1143000" indent="-228600">
              <a:spcAft>
                <a:spcPct val="50000"/>
              </a:spcAft>
              <a:buSzTx/>
              <a:buChar char="•"/>
              <a:defRPr sz="2000">
                <a:solidFill>
                  <a:srgbClr val="FFFFFF"/>
                </a:solidFill>
                <a:latin typeface="Arial" panose="020b0604020202020204" pitchFamily="34" charset="0"/>
              </a:defRPr>
            </a:lvl3pPr>
            <a:lvl4pPr marL="1600200" indent="-228600">
              <a:spcAft>
                <a:spcPct val="50000"/>
              </a:spcAft>
              <a:buSzTx/>
              <a:buChar char="–"/>
              <a:defRPr>
                <a:solidFill>
                  <a:srgbClr val="FFFFFF"/>
                </a:solidFill>
                <a:latin typeface="Arial" panose="020b0604020202020204" pitchFamily="34" charset="0"/>
              </a:defRPr>
            </a:lvl4pPr>
            <a:lvl5pPr marL="2057400" indent="-228600">
              <a:spcAft>
                <a:spcPct val="50000"/>
              </a:spcAft>
              <a:buSzTx/>
              <a:buChar char="•"/>
              <a:defRPr>
                <a:solidFill>
                  <a:srgbClr val="FFFFFF"/>
                </a:solidFill>
                <a:latin typeface="Arial" panose="020b0604020202020204" pitchFamily="34" charset="0"/>
              </a:defRPr>
            </a:lvl5pPr>
            <a:lvl6pPr marL="2514600" indent="-228600" eaLnBrk="0" fontAlgn="base" hangingPunct="0">
              <a:spcBef>
                <a:spcPct val="0"/>
              </a:spcBef>
              <a:spcAft>
                <a:spcPct val="50000"/>
              </a:spcAft>
              <a:buSzTx/>
              <a:buChar char="•"/>
              <a:defRPr>
                <a:solidFill>
                  <a:srgbClr val="FFFFFF"/>
                </a:solidFill>
                <a:latin typeface="Arial" panose="020b0604020202020204" pitchFamily="34" charset="0"/>
              </a:defRPr>
            </a:lvl6pPr>
            <a:lvl7pPr marL="2971800" indent="-228600" eaLnBrk="0" fontAlgn="base" hangingPunct="0">
              <a:spcBef>
                <a:spcPct val="0"/>
              </a:spcBef>
              <a:spcAft>
                <a:spcPct val="50000"/>
              </a:spcAft>
              <a:buSzTx/>
              <a:buChar char="•"/>
              <a:defRPr>
                <a:solidFill>
                  <a:srgbClr val="FFFFFF"/>
                </a:solidFill>
                <a:latin typeface="Arial" panose="020b0604020202020204" pitchFamily="34" charset="0"/>
              </a:defRPr>
            </a:lvl7pPr>
            <a:lvl8pPr marL="3429000" indent="-228600" eaLnBrk="0" fontAlgn="base" hangingPunct="0">
              <a:spcBef>
                <a:spcPct val="0"/>
              </a:spcBef>
              <a:spcAft>
                <a:spcPct val="50000"/>
              </a:spcAft>
              <a:buSzTx/>
              <a:buChar char="•"/>
              <a:defRPr>
                <a:solidFill>
                  <a:srgbClr val="FFFFFF"/>
                </a:solidFill>
                <a:latin typeface="Arial" panose="020b0604020202020204" pitchFamily="34" charset="0"/>
              </a:defRPr>
            </a:lvl8pPr>
            <a:lvl9pPr marL="3886200" indent="-228600" eaLnBrk="0" fontAlgn="base" hangingPunct="0">
              <a:spcBef>
                <a:spcPct val="0"/>
              </a:spcBef>
              <a:spcAft>
                <a:spcPct val="50000"/>
              </a:spcAft>
              <a:buSzTx/>
              <a:buChar char="•"/>
              <a:defRPr>
                <a:solidFill>
                  <a:srgbClr val="FFFFFF"/>
                </a:solidFill>
                <a:latin typeface="Arial" panose="020b0604020202020204" pitchFamily="34" charset="0"/>
              </a:defRPr>
            </a:lvl9pPr>
          </a:lstStyle>
          <a:p>
            <a:pPr eaLnBrk="0" fontAlgn="base" hangingPunct="0">
              <a:spcBef>
                <a:spcPct val="0"/>
              </a:spcBef>
              <a:spcAft>
                <a:spcPct val="0"/>
              </a:spcAft>
              <a:buClrTx/>
              <a:buSzTx/>
              <a:buNone/>
            </a:pPr>
            <a:endParaRPr lang="en-US" altLang="en-US" sz="2400">
              <a:solidFill>
                <a:srgbClr val="000000"/>
              </a:solidFill>
              <a:latin typeface="Times New Roman" panose="02020603050405020304" pitchFamily="18" charset="0"/>
            </a:endParaRPr>
          </a:p>
        </p:txBody>
      </p:sp>
      <p:sp>
        <p:nvSpPr>
          <p:cNvPr id="63506" name="Oval 18">
            <a:extLst>
              <a:ext uri="{FF2B5EF4-FFF2-40B4-BE49-F238E27FC236}">
                <a16:creationId xmlns:a16="http://schemas.microsoft.com/office/drawing/2014/main" id="{C6DD6F5B-6355-4508-BA2B-5EC416C0F603}"/>
              </a:ext>
            </a:extLst>
          </p:cNvPr>
          <p:cNvSpPr>
            <a:spLocks noSelect="1" noMove="1" noResize="1" noChangeArrowheads="1" noTextEdit="1"/>
          </p:cNvSpPr>
          <p:nvPr/>
        </p:nvSpPr>
        <p:spPr bwMode="auto">
          <a:xfrm>
            <a:off x="6023637" y="4857609"/>
            <a:ext cx="217488" cy="193675"/>
          </a:xfrm>
          <a:prstGeom prst="ellipse">
            <a:avLst/>
          </a:prstGeom>
          <a:solidFill>
            <a:srgbClr val="FFFF66"/>
          </a:solidFill>
          <a:ln w="12700">
            <a:solidFill>
              <a:srgbClr val="FAFD00"/>
            </a:solidFill>
            <a:round/>
          </a:ln>
          <a:effectLst/>
        </p:spPr>
        <p:txBody>
          <a:bodyPr wrap="none" anchor="ctr"/>
          <a:lstStyle>
            <a:lvl1pPr>
              <a:spcAft>
                <a:spcPct val="50000"/>
              </a:spcAft>
              <a:buClr>
                <a:srgbClr val="FAFD00"/>
              </a:buClr>
              <a:buSzPct val="150000"/>
              <a:buChar char="•"/>
              <a:defRPr sz="2200">
                <a:solidFill>
                  <a:srgbClr val="FFFFFF"/>
                </a:solidFill>
                <a:latin typeface="Arial" panose="020b0604020202020204" pitchFamily="34" charset="0"/>
              </a:defRPr>
            </a:lvl1pPr>
            <a:lvl2pPr marL="742950" indent="-285750">
              <a:spcAft>
                <a:spcPct val="50000"/>
              </a:spcAft>
              <a:buClr>
                <a:srgbClr val="FAFD00"/>
              </a:buClr>
              <a:buSzTx/>
              <a:buChar char="–"/>
              <a:defRPr sz="2200">
                <a:solidFill>
                  <a:srgbClr val="FFFFFF"/>
                </a:solidFill>
                <a:latin typeface="Arial" panose="020b0604020202020204" pitchFamily="34" charset="0"/>
              </a:defRPr>
            </a:lvl2pPr>
            <a:lvl3pPr marL="1143000" indent="-228600">
              <a:spcAft>
                <a:spcPct val="50000"/>
              </a:spcAft>
              <a:buSzTx/>
              <a:buChar char="•"/>
              <a:defRPr sz="2000">
                <a:solidFill>
                  <a:srgbClr val="FFFFFF"/>
                </a:solidFill>
                <a:latin typeface="Arial" panose="020b0604020202020204" pitchFamily="34" charset="0"/>
              </a:defRPr>
            </a:lvl3pPr>
            <a:lvl4pPr marL="1600200" indent="-228600">
              <a:spcAft>
                <a:spcPct val="50000"/>
              </a:spcAft>
              <a:buSzTx/>
              <a:buChar char="–"/>
              <a:defRPr>
                <a:solidFill>
                  <a:srgbClr val="FFFFFF"/>
                </a:solidFill>
                <a:latin typeface="Arial" panose="020b0604020202020204" pitchFamily="34" charset="0"/>
              </a:defRPr>
            </a:lvl4pPr>
            <a:lvl5pPr marL="2057400" indent="-228600">
              <a:spcAft>
                <a:spcPct val="50000"/>
              </a:spcAft>
              <a:buSzTx/>
              <a:buChar char="•"/>
              <a:defRPr>
                <a:solidFill>
                  <a:srgbClr val="FFFFFF"/>
                </a:solidFill>
                <a:latin typeface="Arial" panose="020b0604020202020204" pitchFamily="34" charset="0"/>
              </a:defRPr>
            </a:lvl5pPr>
            <a:lvl6pPr marL="2514600" indent="-228600" eaLnBrk="0" fontAlgn="base" hangingPunct="0">
              <a:spcBef>
                <a:spcPct val="0"/>
              </a:spcBef>
              <a:spcAft>
                <a:spcPct val="50000"/>
              </a:spcAft>
              <a:buSzTx/>
              <a:buChar char="•"/>
              <a:defRPr>
                <a:solidFill>
                  <a:srgbClr val="FFFFFF"/>
                </a:solidFill>
                <a:latin typeface="Arial" panose="020b0604020202020204" pitchFamily="34" charset="0"/>
              </a:defRPr>
            </a:lvl6pPr>
            <a:lvl7pPr marL="2971800" indent="-228600" eaLnBrk="0" fontAlgn="base" hangingPunct="0">
              <a:spcBef>
                <a:spcPct val="0"/>
              </a:spcBef>
              <a:spcAft>
                <a:spcPct val="50000"/>
              </a:spcAft>
              <a:buSzTx/>
              <a:buChar char="•"/>
              <a:defRPr>
                <a:solidFill>
                  <a:srgbClr val="FFFFFF"/>
                </a:solidFill>
                <a:latin typeface="Arial" panose="020b0604020202020204" pitchFamily="34" charset="0"/>
              </a:defRPr>
            </a:lvl7pPr>
            <a:lvl8pPr marL="3429000" indent="-228600" eaLnBrk="0" fontAlgn="base" hangingPunct="0">
              <a:spcBef>
                <a:spcPct val="0"/>
              </a:spcBef>
              <a:spcAft>
                <a:spcPct val="50000"/>
              </a:spcAft>
              <a:buSzTx/>
              <a:buChar char="•"/>
              <a:defRPr>
                <a:solidFill>
                  <a:srgbClr val="FFFFFF"/>
                </a:solidFill>
                <a:latin typeface="Arial" panose="020b0604020202020204" pitchFamily="34" charset="0"/>
              </a:defRPr>
            </a:lvl8pPr>
            <a:lvl9pPr marL="3886200" indent="-228600" eaLnBrk="0" fontAlgn="base" hangingPunct="0">
              <a:spcBef>
                <a:spcPct val="0"/>
              </a:spcBef>
              <a:spcAft>
                <a:spcPct val="50000"/>
              </a:spcAft>
              <a:buSzTx/>
              <a:buChar char="•"/>
              <a:defRPr>
                <a:solidFill>
                  <a:srgbClr val="FFFFFF"/>
                </a:solidFill>
                <a:latin typeface="Arial" panose="020b0604020202020204" pitchFamily="34" charset="0"/>
              </a:defRPr>
            </a:lvl9pPr>
          </a:lstStyle>
          <a:p>
            <a:pPr eaLnBrk="0" fontAlgn="base" hangingPunct="0">
              <a:spcBef>
                <a:spcPct val="0"/>
              </a:spcBef>
              <a:spcAft>
                <a:spcPct val="0"/>
              </a:spcAft>
              <a:buClrTx/>
              <a:buSzTx/>
              <a:buNone/>
            </a:pPr>
            <a:endParaRPr lang="en-US" altLang="en-US" sz="2400">
              <a:solidFill>
                <a:srgbClr val="000000"/>
              </a:solidFill>
              <a:latin typeface="Times New Roman" panose="02020603050405020304" pitchFamily="18" charset="0"/>
            </a:endParaRPr>
          </a:p>
        </p:txBody>
      </p:sp>
      <p:sp>
        <p:nvSpPr>
          <p:cNvPr id="63507" name="Oval 19">
            <a:extLst>
              <a:ext uri="{FF2B5EF4-FFF2-40B4-BE49-F238E27FC236}">
                <a16:creationId xmlns:a16="http://schemas.microsoft.com/office/drawing/2014/main" id="{531B1B96-5820-4E32-A7F3-3210963CE635}"/>
              </a:ext>
            </a:extLst>
          </p:cNvPr>
          <p:cNvSpPr>
            <a:spLocks noSelect="1" noMove="1" noResize="1" noChangeArrowheads="1" noTextEdit="1"/>
          </p:cNvSpPr>
          <p:nvPr/>
        </p:nvSpPr>
        <p:spPr bwMode="auto">
          <a:xfrm>
            <a:off x="6361776" y="4895709"/>
            <a:ext cx="217487" cy="193675"/>
          </a:xfrm>
          <a:prstGeom prst="ellipse">
            <a:avLst/>
          </a:prstGeom>
          <a:solidFill>
            <a:srgbClr val="FFFF66"/>
          </a:solidFill>
          <a:ln w="12700">
            <a:solidFill>
              <a:srgbClr val="FAFD00"/>
            </a:solidFill>
            <a:round/>
          </a:ln>
          <a:effectLst/>
        </p:spPr>
        <p:txBody>
          <a:bodyPr wrap="none" anchor="ctr"/>
          <a:lstStyle>
            <a:lvl1pPr>
              <a:spcAft>
                <a:spcPct val="50000"/>
              </a:spcAft>
              <a:buClr>
                <a:srgbClr val="FAFD00"/>
              </a:buClr>
              <a:buSzPct val="150000"/>
              <a:buChar char="•"/>
              <a:defRPr sz="2200">
                <a:solidFill>
                  <a:srgbClr val="FFFFFF"/>
                </a:solidFill>
                <a:latin typeface="Arial" panose="020b0604020202020204" pitchFamily="34" charset="0"/>
              </a:defRPr>
            </a:lvl1pPr>
            <a:lvl2pPr marL="742950" indent="-285750">
              <a:spcAft>
                <a:spcPct val="50000"/>
              </a:spcAft>
              <a:buClr>
                <a:srgbClr val="FAFD00"/>
              </a:buClr>
              <a:buSzTx/>
              <a:buChar char="–"/>
              <a:defRPr sz="2200">
                <a:solidFill>
                  <a:srgbClr val="FFFFFF"/>
                </a:solidFill>
                <a:latin typeface="Arial" panose="020b0604020202020204" pitchFamily="34" charset="0"/>
              </a:defRPr>
            </a:lvl2pPr>
            <a:lvl3pPr marL="1143000" indent="-228600">
              <a:spcAft>
                <a:spcPct val="50000"/>
              </a:spcAft>
              <a:buSzTx/>
              <a:buChar char="•"/>
              <a:defRPr sz="2000">
                <a:solidFill>
                  <a:srgbClr val="FFFFFF"/>
                </a:solidFill>
                <a:latin typeface="Arial" panose="020b0604020202020204" pitchFamily="34" charset="0"/>
              </a:defRPr>
            </a:lvl3pPr>
            <a:lvl4pPr marL="1600200" indent="-228600">
              <a:spcAft>
                <a:spcPct val="50000"/>
              </a:spcAft>
              <a:buSzTx/>
              <a:buChar char="–"/>
              <a:defRPr>
                <a:solidFill>
                  <a:srgbClr val="FFFFFF"/>
                </a:solidFill>
                <a:latin typeface="Arial" panose="020b0604020202020204" pitchFamily="34" charset="0"/>
              </a:defRPr>
            </a:lvl4pPr>
            <a:lvl5pPr marL="2057400" indent="-228600">
              <a:spcAft>
                <a:spcPct val="50000"/>
              </a:spcAft>
              <a:buSzTx/>
              <a:buChar char="•"/>
              <a:defRPr>
                <a:solidFill>
                  <a:srgbClr val="FFFFFF"/>
                </a:solidFill>
                <a:latin typeface="Arial" panose="020b0604020202020204" pitchFamily="34" charset="0"/>
              </a:defRPr>
            </a:lvl5pPr>
            <a:lvl6pPr marL="2514600" indent="-228600" eaLnBrk="0" fontAlgn="base" hangingPunct="0">
              <a:spcBef>
                <a:spcPct val="0"/>
              </a:spcBef>
              <a:spcAft>
                <a:spcPct val="50000"/>
              </a:spcAft>
              <a:buSzTx/>
              <a:buChar char="•"/>
              <a:defRPr>
                <a:solidFill>
                  <a:srgbClr val="FFFFFF"/>
                </a:solidFill>
                <a:latin typeface="Arial" panose="020b0604020202020204" pitchFamily="34" charset="0"/>
              </a:defRPr>
            </a:lvl6pPr>
            <a:lvl7pPr marL="2971800" indent="-228600" eaLnBrk="0" fontAlgn="base" hangingPunct="0">
              <a:spcBef>
                <a:spcPct val="0"/>
              </a:spcBef>
              <a:spcAft>
                <a:spcPct val="50000"/>
              </a:spcAft>
              <a:buSzTx/>
              <a:buChar char="•"/>
              <a:defRPr>
                <a:solidFill>
                  <a:srgbClr val="FFFFFF"/>
                </a:solidFill>
                <a:latin typeface="Arial" panose="020b0604020202020204" pitchFamily="34" charset="0"/>
              </a:defRPr>
            </a:lvl7pPr>
            <a:lvl8pPr marL="3429000" indent="-228600" eaLnBrk="0" fontAlgn="base" hangingPunct="0">
              <a:spcBef>
                <a:spcPct val="0"/>
              </a:spcBef>
              <a:spcAft>
                <a:spcPct val="50000"/>
              </a:spcAft>
              <a:buSzTx/>
              <a:buChar char="•"/>
              <a:defRPr>
                <a:solidFill>
                  <a:srgbClr val="FFFFFF"/>
                </a:solidFill>
                <a:latin typeface="Arial" panose="020b0604020202020204" pitchFamily="34" charset="0"/>
              </a:defRPr>
            </a:lvl8pPr>
            <a:lvl9pPr marL="3886200" indent="-228600" eaLnBrk="0" fontAlgn="base" hangingPunct="0">
              <a:spcBef>
                <a:spcPct val="0"/>
              </a:spcBef>
              <a:spcAft>
                <a:spcPct val="50000"/>
              </a:spcAft>
              <a:buSzTx/>
              <a:buChar char="•"/>
              <a:defRPr>
                <a:solidFill>
                  <a:srgbClr val="FFFFFF"/>
                </a:solidFill>
                <a:latin typeface="Arial" panose="020b0604020202020204" pitchFamily="34" charset="0"/>
              </a:defRPr>
            </a:lvl9pPr>
          </a:lstStyle>
          <a:p>
            <a:pPr eaLnBrk="0" fontAlgn="base" hangingPunct="0">
              <a:spcBef>
                <a:spcPct val="0"/>
              </a:spcBef>
              <a:spcAft>
                <a:spcPct val="0"/>
              </a:spcAft>
              <a:buClrTx/>
              <a:buSzTx/>
              <a:buNone/>
            </a:pPr>
            <a:endParaRPr lang="en-US" altLang="en-US" sz="2400">
              <a:solidFill>
                <a:srgbClr val="000000"/>
              </a:solidFill>
              <a:latin typeface="Times New Roman" panose="02020603050405020304" pitchFamily="18" charset="0"/>
            </a:endParaRPr>
          </a:p>
        </p:txBody>
      </p:sp>
      <p:sp>
        <p:nvSpPr>
          <p:cNvPr id="63508" name="Oval 20">
            <a:extLst>
              <a:ext uri="{FF2B5EF4-FFF2-40B4-BE49-F238E27FC236}">
                <a16:creationId xmlns:a16="http://schemas.microsoft.com/office/drawing/2014/main" id="{0EAAA0E2-13F0-4844-BAC5-14D01720E3F7}"/>
              </a:ext>
            </a:extLst>
          </p:cNvPr>
          <p:cNvSpPr>
            <a:spLocks noSelect="1" noMove="1" noResize="1" noChangeArrowheads="1" noTextEdit="1"/>
          </p:cNvSpPr>
          <p:nvPr/>
        </p:nvSpPr>
        <p:spPr bwMode="auto">
          <a:xfrm>
            <a:off x="6776112" y="4735372"/>
            <a:ext cx="217488" cy="193675"/>
          </a:xfrm>
          <a:prstGeom prst="ellipse">
            <a:avLst/>
          </a:prstGeom>
          <a:solidFill>
            <a:srgbClr val="FFFF66"/>
          </a:solidFill>
          <a:ln w="12700">
            <a:solidFill>
              <a:srgbClr val="FAFD00"/>
            </a:solidFill>
            <a:round/>
          </a:ln>
          <a:effectLst/>
        </p:spPr>
        <p:txBody>
          <a:bodyPr wrap="none" anchor="ctr"/>
          <a:lstStyle>
            <a:lvl1pPr>
              <a:spcAft>
                <a:spcPct val="50000"/>
              </a:spcAft>
              <a:buClr>
                <a:srgbClr val="FAFD00"/>
              </a:buClr>
              <a:buSzPct val="150000"/>
              <a:buChar char="•"/>
              <a:defRPr sz="2200">
                <a:solidFill>
                  <a:srgbClr val="FFFFFF"/>
                </a:solidFill>
                <a:latin typeface="Arial" panose="020b0604020202020204" pitchFamily="34" charset="0"/>
              </a:defRPr>
            </a:lvl1pPr>
            <a:lvl2pPr marL="742950" indent="-285750">
              <a:spcAft>
                <a:spcPct val="50000"/>
              </a:spcAft>
              <a:buClr>
                <a:srgbClr val="FAFD00"/>
              </a:buClr>
              <a:buSzTx/>
              <a:buChar char="–"/>
              <a:defRPr sz="2200">
                <a:solidFill>
                  <a:srgbClr val="FFFFFF"/>
                </a:solidFill>
                <a:latin typeface="Arial" panose="020b0604020202020204" pitchFamily="34" charset="0"/>
              </a:defRPr>
            </a:lvl2pPr>
            <a:lvl3pPr marL="1143000" indent="-228600">
              <a:spcAft>
                <a:spcPct val="50000"/>
              </a:spcAft>
              <a:buSzTx/>
              <a:buChar char="•"/>
              <a:defRPr sz="2000">
                <a:solidFill>
                  <a:srgbClr val="FFFFFF"/>
                </a:solidFill>
                <a:latin typeface="Arial" panose="020b0604020202020204" pitchFamily="34" charset="0"/>
              </a:defRPr>
            </a:lvl3pPr>
            <a:lvl4pPr marL="1600200" indent="-228600">
              <a:spcAft>
                <a:spcPct val="50000"/>
              </a:spcAft>
              <a:buSzTx/>
              <a:buChar char="–"/>
              <a:defRPr>
                <a:solidFill>
                  <a:srgbClr val="FFFFFF"/>
                </a:solidFill>
                <a:latin typeface="Arial" panose="020b0604020202020204" pitchFamily="34" charset="0"/>
              </a:defRPr>
            </a:lvl4pPr>
            <a:lvl5pPr marL="2057400" indent="-228600">
              <a:spcAft>
                <a:spcPct val="50000"/>
              </a:spcAft>
              <a:buSzTx/>
              <a:buChar char="•"/>
              <a:defRPr>
                <a:solidFill>
                  <a:srgbClr val="FFFFFF"/>
                </a:solidFill>
                <a:latin typeface="Arial" panose="020b0604020202020204" pitchFamily="34" charset="0"/>
              </a:defRPr>
            </a:lvl5pPr>
            <a:lvl6pPr marL="2514600" indent="-228600" eaLnBrk="0" fontAlgn="base" hangingPunct="0">
              <a:spcBef>
                <a:spcPct val="0"/>
              </a:spcBef>
              <a:spcAft>
                <a:spcPct val="50000"/>
              </a:spcAft>
              <a:buSzTx/>
              <a:buChar char="•"/>
              <a:defRPr>
                <a:solidFill>
                  <a:srgbClr val="FFFFFF"/>
                </a:solidFill>
                <a:latin typeface="Arial" panose="020b0604020202020204" pitchFamily="34" charset="0"/>
              </a:defRPr>
            </a:lvl6pPr>
            <a:lvl7pPr marL="2971800" indent="-228600" eaLnBrk="0" fontAlgn="base" hangingPunct="0">
              <a:spcBef>
                <a:spcPct val="0"/>
              </a:spcBef>
              <a:spcAft>
                <a:spcPct val="50000"/>
              </a:spcAft>
              <a:buSzTx/>
              <a:buChar char="•"/>
              <a:defRPr>
                <a:solidFill>
                  <a:srgbClr val="FFFFFF"/>
                </a:solidFill>
                <a:latin typeface="Arial" panose="020b0604020202020204" pitchFamily="34" charset="0"/>
              </a:defRPr>
            </a:lvl7pPr>
            <a:lvl8pPr marL="3429000" indent="-228600" eaLnBrk="0" fontAlgn="base" hangingPunct="0">
              <a:spcBef>
                <a:spcPct val="0"/>
              </a:spcBef>
              <a:spcAft>
                <a:spcPct val="50000"/>
              </a:spcAft>
              <a:buSzTx/>
              <a:buChar char="•"/>
              <a:defRPr>
                <a:solidFill>
                  <a:srgbClr val="FFFFFF"/>
                </a:solidFill>
                <a:latin typeface="Arial" panose="020b0604020202020204" pitchFamily="34" charset="0"/>
              </a:defRPr>
            </a:lvl8pPr>
            <a:lvl9pPr marL="3886200" indent="-228600" eaLnBrk="0" fontAlgn="base" hangingPunct="0">
              <a:spcBef>
                <a:spcPct val="0"/>
              </a:spcBef>
              <a:spcAft>
                <a:spcPct val="50000"/>
              </a:spcAft>
              <a:buSzTx/>
              <a:buChar char="•"/>
              <a:defRPr>
                <a:solidFill>
                  <a:srgbClr val="FFFFFF"/>
                </a:solidFill>
                <a:latin typeface="Arial" panose="020b0604020202020204" pitchFamily="34" charset="0"/>
              </a:defRPr>
            </a:lvl9pPr>
          </a:lstStyle>
          <a:p>
            <a:pPr eaLnBrk="0" fontAlgn="base" hangingPunct="0">
              <a:spcBef>
                <a:spcPct val="0"/>
              </a:spcBef>
              <a:spcAft>
                <a:spcPct val="0"/>
              </a:spcAft>
              <a:buClrTx/>
              <a:buSzTx/>
              <a:buNone/>
            </a:pPr>
            <a:endParaRPr lang="en-US" altLang="en-US" sz="2400">
              <a:solidFill>
                <a:srgbClr val="000000"/>
              </a:solidFill>
              <a:latin typeface="Times New Roman" panose="02020603050405020304" pitchFamily="18" charset="0"/>
            </a:endParaRPr>
          </a:p>
        </p:txBody>
      </p:sp>
      <p:sp>
        <p:nvSpPr>
          <p:cNvPr id="63509" name="Oval 21">
            <a:extLst>
              <a:ext uri="{FF2B5EF4-FFF2-40B4-BE49-F238E27FC236}">
                <a16:creationId xmlns:a16="http://schemas.microsoft.com/office/drawing/2014/main" id="{9F049764-DD19-4344-81B9-07FE04F93E1D}"/>
              </a:ext>
            </a:extLst>
          </p:cNvPr>
          <p:cNvSpPr>
            <a:spLocks noSelect="1" noMove="1" noResize="1" noChangeArrowheads="1" noTextEdit="1"/>
          </p:cNvSpPr>
          <p:nvPr/>
        </p:nvSpPr>
        <p:spPr bwMode="auto">
          <a:xfrm>
            <a:off x="7052337" y="4578209"/>
            <a:ext cx="217488" cy="193675"/>
          </a:xfrm>
          <a:prstGeom prst="ellipse">
            <a:avLst/>
          </a:prstGeom>
          <a:solidFill>
            <a:srgbClr val="FFFF66"/>
          </a:solidFill>
          <a:ln w="12700">
            <a:solidFill>
              <a:srgbClr val="FAFD00"/>
            </a:solidFill>
            <a:round/>
          </a:ln>
          <a:effectLst/>
        </p:spPr>
        <p:txBody>
          <a:bodyPr wrap="none" anchor="ctr"/>
          <a:lstStyle>
            <a:lvl1pPr>
              <a:spcAft>
                <a:spcPct val="50000"/>
              </a:spcAft>
              <a:buClr>
                <a:srgbClr val="FAFD00"/>
              </a:buClr>
              <a:buSzPct val="150000"/>
              <a:buChar char="•"/>
              <a:defRPr sz="2200">
                <a:solidFill>
                  <a:srgbClr val="FFFFFF"/>
                </a:solidFill>
                <a:latin typeface="Arial" panose="020b0604020202020204" pitchFamily="34" charset="0"/>
              </a:defRPr>
            </a:lvl1pPr>
            <a:lvl2pPr marL="742950" indent="-285750">
              <a:spcAft>
                <a:spcPct val="50000"/>
              </a:spcAft>
              <a:buClr>
                <a:srgbClr val="FAFD00"/>
              </a:buClr>
              <a:buSzTx/>
              <a:buChar char="–"/>
              <a:defRPr sz="2200">
                <a:solidFill>
                  <a:srgbClr val="FFFFFF"/>
                </a:solidFill>
                <a:latin typeface="Arial" panose="020b0604020202020204" pitchFamily="34" charset="0"/>
              </a:defRPr>
            </a:lvl2pPr>
            <a:lvl3pPr marL="1143000" indent="-228600">
              <a:spcAft>
                <a:spcPct val="50000"/>
              </a:spcAft>
              <a:buSzTx/>
              <a:buChar char="•"/>
              <a:defRPr sz="2000">
                <a:solidFill>
                  <a:srgbClr val="FFFFFF"/>
                </a:solidFill>
                <a:latin typeface="Arial" panose="020b0604020202020204" pitchFamily="34" charset="0"/>
              </a:defRPr>
            </a:lvl3pPr>
            <a:lvl4pPr marL="1600200" indent="-228600">
              <a:spcAft>
                <a:spcPct val="50000"/>
              </a:spcAft>
              <a:buSzTx/>
              <a:buChar char="–"/>
              <a:defRPr>
                <a:solidFill>
                  <a:srgbClr val="FFFFFF"/>
                </a:solidFill>
                <a:latin typeface="Arial" panose="020b0604020202020204" pitchFamily="34" charset="0"/>
              </a:defRPr>
            </a:lvl4pPr>
            <a:lvl5pPr marL="2057400" indent="-228600">
              <a:spcAft>
                <a:spcPct val="50000"/>
              </a:spcAft>
              <a:buSzTx/>
              <a:buChar char="•"/>
              <a:defRPr>
                <a:solidFill>
                  <a:srgbClr val="FFFFFF"/>
                </a:solidFill>
                <a:latin typeface="Arial" panose="020b0604020202020204" pitchFamily="34" charset="0"/>
              </a:defRPr>
            </a:lvl5pPr>
            <a:lvl6pPr marL="2514600" indent="-228600" eaLnBrk="0" fontAlgn="base" hangingPunct="0">
              <a:spcBef>
                <a:spcPct val="0"/>
              </a:spcBef>
              <a:spcAft>
                <a:spcPct val="50000"/>
              </a:spcAft>
              <a:buSzTx/>
              <a:buChar char="•"/>
              <a:defRPr>
                <a:solidFill>
                  <a:srgbClr val="FFFFFF"/>
                </a:solidFill>
                <a:latin typeface="Arial" panose="020b0604020202020204" pitchFamily="34" charset="0"/>
              </a:defRPr>
            </a:lvl6pPr>
            <a:lvl7pPr marL="2971800" indent="-228600" eaLnBrk="0" fontAlgn="base" hangingPunct="0">
              <a:spcBef>
                <a:spcPct val="0"/>
              </a:spcBef>
              <a:spcAft>
                <a:spcPct val="50000"/>
              </a:spcAft>
              <a:buSzTx/>
              <a:buChar char="•"/>
              <a:defRPr>
                <a:solidFill>
                  <a:srgbClr val="FFFFFF"/>
                </a:solidFill>
                <a:latin typeface="Arial" panose="020b0604020202020204" pitchFamily="34" charset="0"/>
              </a:defRPr>
            </a:lvl7pPr>
            <a:lvl8pPr marL="3429000" indent="-228600" eaLnBrk="0" fontAlgn="base" hangingPunct="0">
              <a:spcBef>
                <a:spcPct val="0"/>
              </a:spcBef>
              <a:spcAft>
                <a:spcPct val="50000"/>
              </a:spcAft>
              <a:buSzTx/>
              <a:buChar char="•"/>
              <a:defRPr>
                <a:solidFill>
                  <a:srgbClr val="FFFFFF"/>
                </a:solidFill>
                <a:latin typeface="Arial" panose="020b0604020202020204" pitchFamily="34" charset="0"/>
              </a:defRPr>
            </a:lvl8pPr>
            <a:lvl9pPr marL="3886200" indent="-228600" eaLnBrk="0" fontAlgn="base" hangingPunct="0">
              <a:spcBef>
                <a:spcPct val="0"/>
              </a:spcBef>
              <a:spcAft>
                <a:spcPct val="50000"/>
              </a:spcAft>
              <a:buSzTx/>
              <a:buChar char="•"/>
              <a:defRPr>
                <a:solidFill>
                  <a:srgbClr val="FFFFFF"/>
                </a:solidFill>
                <a:latin typeface="Arial" panose="020b0604020202020204" pitchFamily="34" charset="0"/>
              </a:defRPr>
            </a:lvl9pPr>
          </a:lstStyle>
          <a:p>
            <a:pPr eaLnBrk="0" fontAlgn="base" hangingPunct="0">
              <a:spcBef>
                <a:spcPct val="0"/>
              </a:spcBef>
              <a:spcAft>
                <a:spcPct val="0"/>
              </a:spcAft>
              <a:buClrTx/>
              <a:buSzTx/>
              <a:buNone/>
            </a:pPr>
            <a:endParaRPr lang="en-US" altLang="en-US" sz="2400">
              <a:solidFill>
                <a:srgbClr val="000000"/>
              </a:solidFill>
              <a:latin typeface="Times New Roman" panose="02020603050405020304" pitchFamily="18" charset="0"/>
            </a:endParaRPr>
          </a:p>
        </p:txBody>
      </p:sp>
      <p:sp>
        <p:nvSpPr>
          <p:cNvPr id="63510" name="Oval 22">
            <a:extLst>
              <a:ext uri="{FF2B5EF4-FFF2-40B4-BE49-F238E27FC236}">
                <a16:creationId xmlns:a16="http://schemas.microsoft.com/office/drawing/2014/main" id="{1E63CE19-2F7D-4EEB-BD55-2052459BF1BF}"/>
              </a:ext>
            </a:extLst>
          </p:cNvPr>
          <p:cNvSpPr>
            <a:spLocks noSelect="1" noMove="1" noResize="1" noChangeArrowheads="1" noTextEdit="1"/>
          </p:cNvSpPr>
          <p:nvPr/>
        </p:nvSpPr>
        <p:spPr bwMode="auto">
          <a:xfrm>
            <a:off x="7495251" y="4508359"/>
            <a:ext cx="217487" cy="193675"/>
          </a:xfrm>
          <a:prstGeom prst="ellipse">
            <a:avLst/>
          </a:prstGeom>
          <a:solidFill>
            <a:srgbClr val="FFFF66"/>
          </a:solidFill>
          <a:ln w="12700">
            <a:solidFill>
              <a:srgbClr val="FAFD00"/>
            </a:solidFill>
            <a:round/>
          </a:ln>
          <a:effectLst/>
        </p:spPr>
        <p:txBody>
          <a:bodyPr wrap="none" anchor="ctr"/>
          <a:lstStyle>
            <a:lvl1pPr>
              <a:spcAft>
                <a:spcPct val="50000"/>
              </a:spcAft>
              <a:buClr>
                <a:srgbClr val="FAFD00"/>
              </a:buClr>
              <a:buSzPct val="150000"/>
              <a:buChar char="•"/>
              <a:defRPr sz="2200">
                <a:solidFill>
                  <a:srgbClr val="FFFFFF"/>
                </a:solidFill>
                <a:latin typeface="Arial" panose="020b0604020202020204" pitchFamily="34" charset="0"/>
              </a:defRPr>
            </a:lvl1pPr>
            <a:lvl2pPr marL="742950" indent="-285750">
              <a:spcAft>
                <a:spcPct val="50000"/>
              </a:spcAft>
              <a:buClr>
                <a:srgbClr val="FAFD00"/>
              </a:buClr>
              <a:buSzTx/>
              <a:buChar char="–"/>
              <a:defRPr sz="2200">
                <a:solidFill>
                  <a:srgbClr val="FFFFFF"/>
                </a:solidFill>
                <a:latin typeface="Arial" panose="020b0604020202020204" pitchFamily="34" charset="0"/>
              </a:defRPr>
            </a:lvl2pPr>
            <a:lvl3pPr marL="1143000" indent="-228600">
              <a:spcAft>
                <a:spcPct val="50000"/>
              </a:spcAft>
              <a:buSzTx/>
              <a:buChar char="•"/>
              <a:defRPr sz="2000">
                <a:solidFill>
                  <a:srgbClr val="FFFFFF"/>
                </a:solidFill>
                <a:latin typeface="Arial" panose="020b0604020202020204" pitchFamily="34" charset="0"/>
              </a:defRPr>
            </a:lvl3pPr>
            <a:lvl4pPr marL="1600200" indent="-228600">
              <a:spcAft>
                <a:spcPct val="50000"/>
              </a:spcAft>
              <a:buSzTx/>
              <a:buChar char="–"/>
              <a:defRPr>
                <a:solidFill>
                  <a:srgbClr val="FFFFFF"/>
                </a:solidFill>
                <a:latin typeface="Arial" panose="020b0604020202020204" pitchFamily="34" charset="0"/>
              </a:defRPr>
            </a:lvl4pPr>
            <a:lvl5pPr marL="2057400" indent="-228600">
              <a:spcAft>
                <a:spcPct val="50000"/>
              </a:spcAft>
              <a:buSzTx/>
              <a:buChar char="•"/>
              <a:defRPr>
                <a:solidFill>
                  <a:srgbClr val="FFFFFF"/>
                </a:solidFill>
                <a:latin typeface="Arial" panose="020b0604020202020204" pitchFamily="34" charset="0"/>
              </a:defRPr>
            </a:lvl5pPr>
            <a:lvl6pPr marL="2514600" indent="-228600" eaLnBrk="0" fontAlgn="base" hangingPunct="0">
              <a:spcBef>
                <a:spcPct val="0"/>
              </a:spcBef>
              <a:spcAft>
                <a:spcPct val="50000"/>
              </a:spcAft>
              <a:buSzTx/>
              <a:buChar char="•"/>
              <a:defRPr>
                <a:solidFill>
                  <a:srgbClr val="FFFFFF"/>
                </a:solidFill>
                <a:latin typeface="Arial" panose="020b0604020202020204" pitchFamily="34" charset="0"/>
              </a:defRPr>
            </a:lvl6pPr>
            <a:lvl7pPr marL="2971800" indent="-228600" eaLnBrk="0" fontAlgn="base" hangingPunct="0">
              <a:spcBef>
                <a:spcPct val="0"/>
              </a:spcBef>
              <a:spcAft>
                <a:spcPct val="50000"/>
              </a:spcAft>
              <a:buSzTx/>
              <a:buChar char="•"/>
              <a:defRPr>
                <a:solidFill>
                  <a:srgbClr val="FFFFFF"/>
                </a:solidFill>
                <a:latin typeface="Arial" panose="020b0604020202020204" pitchFamily="34" charset="0"/>
              </a:defRPr>
            </a:lvl7pPr>
            <a:lvl8pPr marL="3429000" indent="-228600" eaLnBrk="0" fontAlgn="base" hangingPunct="0">
              <a:spcBef>
                <a:spcPct val="0"/>
              </a:spcBef>
              <a:spcAft>
                <a:spcPct val="50000"/>
              </a:spcAft>
              <a:buSzTx/>
              <a:buChar char="•"/>
              <a:defRPr>
                <a:solidFill>
                  <a:srgbClr val="FFFFFF"/>
                </a:solidFill>
                <a:latin typeface="Arial" panose="020b0604020202020204" pitchFamily="34" charset="0"/>
              </a:defRPr>
            </a:lvl8pPr>
            <a:lvl9pPr marL="3886200" indent="-228600" eaLnBrk="0" fontAlgn="base" hangingPunct="0">
              <a:spcBef>
                <a:spcPct val="0"/>
              </a:spcBef>
              <a:spcAft>
                <a:spcPct val="50000"/>
              </a:spcAft>
              <a:buSzTx/>
              <a:buChar char="•"/>
              <a:defRPr>
                <a:solidFill>
                  <a:srgbClr val="FFFFFF"/>
                </a:solidFill>
                <a:latin typeface="Arial" panose="020b0604020202020204" pitchFamily="34" charset="0"/>
              </a:defRPr>
            </a:lvl9pPr>
          </a:lstStyle>
          <a:p>
            <a:pPr eaLnBrk="0" fontAlgn="base" hangingPunct="0">
              <a:spcBef>
                <a:spcPct val="0"/>
              </a:spcBef>
              <a:spcAft>
                <a:spcPct val="0"/>
              </a:spcAft>
              <a:buClrTx/>
              <a:buSzTx/>
              <a:buNone/>
            </a:pPr>
            <a:endParaRPr lang="en-US" altLang="en-US" sz="2400">
              <a:solidFill>
                <a:srgbClr val="000000"/>
              </a:solidFill>
              <a:latin typeface="Times New Roman" panose="02020603050405020304" pitchFamily="18" charset="0"/>
            </a:endParaRPr>
          </a:p>
        </p:txBody>
      </p:sp>
      <p:sp>
        <p:nvSpPr>
          <p:cNvPr id="63511" name="Oval 23">
            <a:extLst>
              <a:ext uri="{FF2B5EF4-FFF2-40B4-BE49-F238E27FC236}">
                <a16:creationId xmlns:a16="http://schemas.microsoft.com/office/drawing/2014/main" id="{683DC098-6983-477A-880C-0708B7C933FD}"/>
              </a:ext>
            </a:extLst>
          </p:cNvPr>
          <p:cNvSpPr>
            <a:spLocks noSelect="1" noMove="1" noResize="1" noChangeArrowheads="1" noTextEdit="1"/>
          </p:cNvSpPr>
          <p:nvPr/>
        </p:nvSpPr>
        <p:spPr bwMode="auto">
          <a:xfrm>
            <a:off x="8000076" y="4438509"/>
            <a:ext cx="219075" cy="193675"/>
          </a:xfrm>
          <a:prstGeom prst="ellipse">
            <a:avLst/>
          </a:prstGeom>
          <a:solidFill>
            <a:srgbClr val="FFFF66"/>
          </a:solidFill>
          <a:ln w="12700">
            <a:solidFill>
              <a:srgbClr val="FAFD00"/>
            </a:solidFill>
            <a:round/>
          </a:ln>
          <a:effectLst/>
        </p:spPr>
        <p:txBody>
          <a:bodyPr wrap="none" anchor="ctr"/>
          <a:lstStyle>
            <a:lvl1pPr>
              <a:spcAft>
                <a:spcPct val="50000"/>
              </a:spcAft>
              <a:buClr>
                <a:srgbClr val="FAFD00"/>
              </a:buClr>
              <a:buSzPct val="150000"/>
              <a:buChar char="•"/>
              <a:defRPr sz="2200">
                <a:solidFill>
                  <a:srgbClr val="FFFFFF"/>
                </a:solidFill>
                <a:latin typeface="Arial" panose="020b0604020202020204" pitchFamily="34" charset="0"/>
              </a:defRPr>
            </a:lvl1pPr>
            <a:lvl2pPr marL="742950" indent="-285750">
              <a:spcAft>
                <a:spcPct val="50000"/>
              </a:spcAft>
              <a:buClr>
                <a:srgbClr val="FAFD00"/>
              </a:buClr>
              <a:buSzTx/>
              <a:buChar char="–"/>
              <a:defRPr sz="2200">
                <a:solidFill>
                  <a:srgbClr val="FFFFFF"/>
                </a:solidFill>
                <a:latin typeface="Arial" panose="020b0604020202020204" pitchFamily="34" charset="0"/>
              </a:defRPr>
            </a:lvl2pPr>
            <a:lvl3pPr marL="1143000" indent="-228600">
              <a:spcAft>
                <a:spcPct val="50000"/>
              </a:spcAft>
              <a:buSzTx/>
              <a:buChar char="•"/>
              <a:defRPr sz="2000">
                <a:solidFill>
                  <a:srgbClr val="FFFFFF"/>
                </a:solidFill>
                <a:latin typeface="Arial" panose="020b0604020202020204" pitchFamily="34" charset="0"/>
              </a:defRPr>
            </a:lvl3pPr>
            <a:lvl4pPr marL="1600200" indent="-228600">
              <a:spcAft>
                <a:spcPct val="50000"/>
              </a:spcAft>
              <a:buSzTx/>
              <a:buChar char="–"/>
              <a:defRPr>
                <a:solidFill>
                  <a:srgbClr val="FFFFFF"/>
                </a:solidFill>
                <a:latin typeface="Arial" panose="020b0604020202020204" pitchFamily="34" charset="0"/>
              </a:defRPr>
            </a:lvl4pPr>
            <a:lvl5pPr marL="2057400" indent="-228600">
              <a:spcAft>
                <a:spcPct val="50000"/>
              </a:spcAft>
              <a:buSzTx/>
              <a:buChar char="•"/>
              <a:defRPr>
                <a:solidFill>
                  <a:srgbClr val="FFFFFF"/>
                </a:solidFill>
                <a:latin typeface="Arial" panose="020b0604020202020204" pitchFamily="34" charset="0"/>
              </a:defRPr>
            </a:lvl5pPr>
            <a:lvl6pPr marL="2514600" indent="-228600" eaLnBrk="0" fontAlgn="base" hangingPunct="0">
              <a:spcBef>
                <a:spcPct val="0"/>
              </a:spcBef>
              <a:spcAft>
                <a:spcPct val="50000"/>
              </a:spcAft>
              <a:buSzTx/>
              <a:buChar char="•"/>
              <a:defRPr>
                <a:solidFill>
                  <a:srgbClr val="FFFFFF"/>
                </a:solidFill>
                <a:latin typeface="Arial" panose="020b0604020202020204" pitchFamily="34" charset="0"/>
              </a:defRPr>
            </a:lvl6pPr>
            <a:lvl7pPr marL="2971800" indent="-228600" eaLnBrk="0" fontAlgn="base" hangingPunct="0">
              <a:spcBef>
                <a:spcPct val="0"/>
              </a:spcBef>
              <a:spcAft>
                <a:spcPct val="50000"/>
              </a:spcAft>
              <a:buSzTx/>
              <a:buChar char="•"/>
              <a:defRPr>
                <a:solidFill>
                  <a:srgbClr val="FFFFFF"/>
                </a:solidFill>
                <a:latin typeface="Arial" panose="020b0604020202020204" pitchFamily="34" charset="0"/>
              </a:defRPr>
            </a:lvl7pPr>
            <a:lvl8pPr marL="3429000" indent="-228600" eaLnBrk="0" fontAlgn="base" hangingPunct="0">
              <a:spcBef>
                <a:spcPct val="0"/>
              </a:spcBef>
              <a:spcAft>
                <a:spcPct val="50000"/>
              </a:spcAft>
              <a:buSzTx/>
              <a:buChar char="•"/>
              <a:defRPr>
                <a:solidFill>
                  <a:srgbClr val="FFFFFF"/>
                </a:solidFill>
                <a:latin typeface="Arial" panose="020b0604020202020204" pitchFamily="34" charset="0"/>
              </a:defRPr>
            </a:lvl8pPr>
            <a:lvl9pPr marL="3886200" indent="-228600" eaLnBrk="0" fontAlgn="base" hangingPunct="0">
              <a:spcBef>
                <a:spcPct val="0"/>
              </a:spcBef>
              <a:spcAft>
                <a:spcPct val="50000"/>
              </a:spcAft>
              <a:buSzTx/>
              <a:buChar char="•"/>
              <a:defRPr>
                <a:solidFill>
                  <a:srgbClr val="FFFFFF"/>
                </a:solidFill>
                <a:latin typeface="Arial" panose="020b0604020202020204" pitchFamily="34" charset="0"/>
              </a:defRPr>
            </a:lvl9pPr>
          </a:lstStyle>
          <a:p>
            <a:pPr eaLnBrk="0" fontAlgn="base" hangingPunct="0">
              <a:spcBef>
                <a:spcPct val="0"/>
              </a:spcBef>
              <a:spcAft>
                <a:spcPct val="0"/>
              </a:spcAft>
              <a:buClrTx/>
              <a:buSzTx/>
              <a:buNone/>
            </a:pPr>
            <a:endParaRPr lang="en-US" altLang="en-US" sz="2400">
              <a:solidFill>
                <a:srgbClr val="000000"/>
              </a:solidFill>
              <a:latin typeface="Times New Roman" panose="02020603050405020304" pitchFamily="18" charset="0"/>
            </a:endParaRPr>
          </a:p>
        </p:txBody>
      </p:sp>
      <p:sp>
        <p:nvSpPr>
          <p:cNvPr id="63512" name="Oval 24">
            <a:extLst>
              <a:ext uri="{FF2B5EF4-FFF2-40B4-BE49-F238E27FC236}">
                <a16:creationId xmlns:a16="http://schemas.microsoft.com/office/drawing/2014/main" id="{9C917C5D-9C51-4157-9BD4-B0EE066CB6C3}"/>
              </a:ext>
            </a:extLst>
          </p:cNvPr>
          <p:cNvSpPr>
            <a:spLocks noSelect="1" noMove="1" noResize="1" noChangeArrowheads="1" noTextEdit="1"/>
          </p:cNvSpPr>
          <p:nvPr/>
        </p:nvSpPr>
        <p:spPr bwMode="auto">
          <a:xfrm>
            <a:off x="9808237" y="3281222"/>
            <a:ext cx="217488" cy="193675"/>
          </a:xfrm>
          <a:prstGeom prst="ellipse">
            <a:avLst/>
          </a:prstGeom>
          <a:solidFill>
            <a:srgbClr val="FFFF66"/>
          </a:solidFill>
          <a:ln w="12700">
            <a:solidFill>
              <a:srgbClr val="FAFD00"/>
            </a:solidFill>
            <a:round/>
          </a:ln>
          <a:effectLst/>
        </p:spPr>
        <p:txBody>
          <a:bodyPr wrap="none" anchor="ctr"/>
          <a:lstStyle>
            <a:lvl1pPr>
              <a:spcAft>
                <a:spcPct val="50000"/>
              </a:spcAft>
              <a:buClr>
                <a:srgbClr val="FAFD00"/>
              </a:buClr>
              <a:buSzPct val="150000"/>
              <a:buChar char="•"/>
              <a:defRPr sz="2200">
                <a:solidFill>
                  <a:srgbClr val="FFFFFF"/>
                </a:solidFill>
                <a:latin typeface="Arial" panose="020b0604020202020204" pitchFamily="34" charset="0"/>
              </a:defRPr>
            </a:lvl1pPr>
            <a:lvl2pPr marL="742950" indent="-285750">
              <a:spcAft>
                <a:spcPct val="50000"/>
              </a:spcAft>
              <a:buClr>
                <a:srgbClr val="FAFD00"/>
              </a:buClr>
              <a:buSzTx/>
              <a:buChar char="–"/>
              <a:defRPr sz="2200">
                <a:solidFill>
                  <a:srgbClr val="FFFFFF"/>
                </a:solidFill>
                <a:latin typeface="Arial" panose="020b0604020202020204" pitchFamily="34" charset="0"/>
              </a:defRPr>
            </a:lvl2pPr>
            <a:lvl3pPr marL="1143000" indent="-228600">
              <a:spcAft>
                <a:spcPct val="50000"/>
              </a:spcAft>
              <a:buSzTx/>
              <a:buChar char="•"/>
              <a:defRPr sz="2000">
                <a:solidFill>
                  <a:srgbClr val="FFFFFF"/>
                </a:solidFill>
                <a:latin typeface="Arial" panose="020b0604020202020204" pitchFamily="34" charset="0"/>
              </a:defRPr>
            </a:lvl3pPr>
            <a:lvl4pPr marL="1600200" indent="-228600">
              <a:spcAft>
                <a:spcPct val="50000"/>
              </a:spcAft>
              <a:buSzTx/>
              <a:buChar char="–"/>
              <a:defRPr>
                <a:solidFill>
                  <a:srgbClr val="FFFFFF"/>
                </a:solidFill>
                <a:latin typeface="Arial" panose="020b0604020202020204" pitchFamily="34" charset="0"/>
              </a:defRPr>
            </a:lvl4pPr>
            <a:lvl5pPr marL="2057400" indent="-228600">
              <a:spcAft>
                <a:spcPct val="50000"/>
              </a:spcAft>
              <a:buSzTx/>
              <a:buChar char="•"/>
              <a:defRPr>
                <a:solidFill>
                  <a:srgbClr val="FFFFFF"/>
                </a:solidFill>
                <a:latin typeface="Arial" panose="020b0604020202020204" pitchFamily="34" charset="0"/>
              </a:defRPr>
            </a:lvl5pPr>
            <a:lvl6pPr marL="2514600" indent="-228600" eaLnBrk="0" fontAlgn="base" hangingPunct="0">
              <a:spcBef>
                <a:spcPct val="0"/>
              </a:spcBef>
              <a:spcAft>
                <a:spcPct val="50000"/>
              </a:spcAft>
              <a:buSzTx/>
              <a:buChar char="•"/>
              <a:defRPr>
                <a:solidFill>
                  <a:srgbClr val="FFFFFF"/>
                </a:solidFill>
                <a:latin typeface="Arial" panose="020b0604020202020204" pitchFamily="34" charset="0"/>
              </a:defRPr>
            </a:lvl6pPr>
            <a:lvl7pPr marL="2971800" indent="-228600" eaLnBrk="0" fontAlgn="base" hangingPunct="0">
              <a:spcBef>
                <a:spcPct val="0"/>
              </a:spcBef>
              <a:spcAft>
                <a:spcPct val="50000"/>
              </a:spcAft>
              <a:buSzTx/>
              <a:buChar char="•"/>
              <a:defRPr>
                <a:solidFill>
                  <a:srgbClr val="FFFFFF"/>
                </a:solidFill>
                <a:latin typeface="Arial" panose="020b0604020202020204" pitchFamily="34" charset="0"/>
              </a:defRPr>
            </a:lvl7pPr>
            <a:lvl8pPr marL="3429000" indent="-228600" eaLnBrk="0" fontAlgn="base" hangingPunct="0">
              <a:spcBef>
                <a:spcPct val="0"/>
              </a:spcBef>
              <a:spcAft>
                <a:spcPct val="50000"/>
              </a:spcAft>
              <a:buSzTx/>
              <a:buChar char="•"/>
              <a:defRPr>
                <a:solidFill>
                  <a:srgbClr val="FFFFFF"/>
                </a:solidFill>
                <a:latin typeface="Arial" panose="020b0604020202020204" pitchFamily="34" charset="0"/>
              </a:defRPr>
            </a:lvl8pPr>
            <a:lvl9pPr marL="3886200" indent="-228600" eaLnBrk="0" fontAlgn="base" hangingPunct="0">
              <a:spcBef>
                <a:spcPct val="0"/>
              </a:spcBef>
              <a:spcAft>
                <a:spcPct val="50000"/>
              </a:spcAft>
              <a:buSzTx/>
              <a:buChar char="•"/>
              <a:defRPr>
                <a:solidFill>
                  <a:srgbClr val="FFFFFF"/>
                </a:solidFill>
                <a:latin typeface="Arial" panose="020b0604020202020204" pitchFamily="34" charset="0"/>
              </a:defRPr>
            </a:lvl9pPr>
          </a:lstStyle>
          <a:p>
            <a:pPr eaLnBrk="0" fontAlgn="base" hangingPunct="0">
              <a:spcBef>
                <a:spcPct val="0"/>
              </a:spcBef>
              <a:spcAft>
                <a:spcPct val="0"/>
              </a:spcAft>
              <a:buClrTx/>
              <a:buSzTx/>
              <a:buNone/>
            </a:pPr>
            <a:endParaRPr lang="en-US" altLang="en-US" sz="2400">
              <a:solidFill>
                <a:srgbClr val="000000"/>
              </a:solidFill>
              <a:latin typeface="Times New Roman" panose="02020603050405020304" pitchFamily="18" charset="0"/>
            </a:endParaRPr>
          </a:p>
        </p:txBody>
      </p:sp>
      <p:sp>
        <p:nvSpPr>
          <p:cNvPr id="63513" name="Oval 25">
            <a:extLst>
              <a:ext uri="{FF2B5EF4-FFF2-40B4-BE49-F238E27FC236}">
                <a16:creationId xmlns:a16="http://schemas.microsoft.com/office/drawing/2014/main" id="{18109CB4-01C9-498A-A395-3031497EA051}"/>
              </a:ext>
            </a:extLst>
          </p:cNvPr>
          <p:cNvSpPr>
            <a:spLocks noSelect="1" noMove="1" noResize="1" noChangeArrowheads="1" noTextEdit="1"/>
          </p:cNvSpPr>
          <p:nvPr/>
        </p:nvSpPr>
        <p:spPr bwMode="auto">
          <a:xfrm>
            <a:off x="8339801" y="4224197"/>
            <a:ext cx="217487" cy="193675"/>
          </a:xfrm>
          <a:prstGeom prst="ellipse">
            <a:avLst/>
          </a:prstGeom>
          <a:solidFill>
            <a:srgbClr val="FFFF66"/>
          </a:solidFill>
          <a:ln w="12700">
            <a:solidFill>
              <a:srgbClr val="FAFD00"/>
            </a:solidFill>
            <a:round/>
          </a:ln>
          <a:effectLst/>
        </p:spPr>
        <p:txBody>
          <a:bodyPr wrap="none" anchor="ctr"/>
          <a:lstStyle>
            <a:lvl1pPr>
              <a:spcAft>
                <a:spcPct val="50000"/>
              </a:spcAft>
              <a:buClr>
                <a:srgbClr val="FAFD00"/>
              </a:buClr>
              <a:buSzPct val="150000"/>
              <a:buChar char="•"/>
              <a:defRPr sz="2200">
                <a:solidFill>
                  <a:srgbClr val="FFFFFF"/>
                </a:solidFill>
                <a:latin typeface="Arial" panose="020b0604020202020204" pitchFamily="34" charset="0"/>
              </a:defRPr>
            </a:lvl1pPr>
            <a:lvl2pPr marL="742950" indent="-285750">
              <a:spcAft>
                <a:spcPct val="50000"/>
              </a:spcAft>
              <a:buClr>
                <a:srgbClr val="FAFD00"/>
              </a:buClr>
              <a:buSzTx/>
              <a:buChar char="–"/>
              <a:defRPr sz="2200">
                <a:solidFill>
                  <a:srgbClr val="FFFFFF"/>
                </a:solidFill>
                <a:latin typeface="Arial" panose="020b0604020202020204" pitchFamily="34" charset="0"/>
              </a:defRPr>
            </a:lvl2pPr>
            <a:lvl3pPr marL="1143000" indent="-228600">
              <a:spcAft>
                <a:spcPct val="50000"/>
              </a:spcAft>
              <a:buSzTx/>
              <a:buChar char="•"/>
              <a:defRPr sz="2000">
                <a:solidFill>
                  <a:srgbClr val="FFFFFF"/>
                </a:solidFill>
                <a:latin typeface="Arial" panose="020b0604020202020204" pitchFamily="34" charset="0"/>
              </a:defRPr>
            </a:lvl3pPr>
            <a:lvl4pPr marL="1600200" indent="-228600">
              <a:spcAft>
                <a:spcPct val="50000"/>
              </a:spcAft>
              <a:buSzTx/>
              <a:buChar char="–"/>
              <a:defRPr>
                <a:solidFill>
                  <a:srgbClr val="FFFFFF"/>
                </a:solidFill>
                <a:latin typeface="Arial" panose="020b0604020202020204" pitchFamily="34" charset="0"/>
              </a:defRPr>
            </a:lvl4pPr>
            <a:lvl5pPr marL="2057400" indent="-228600">
              <a:spcAft>
                <a:spcPct val="50000"/>
              </a:spcAft>
              <a:buSzTx/>
              <a:buChar char="•"/>
              <a:defRPr>
                <a:solidFill>
                  <a:srgbClr val="FFFFFF"/>
                </a:solidFill>
                <a:latin typeface="Arial" panose="020b0604020202020204" pitchFamily="34" charset="0"/>
              </a:defRPr>
            </a:lvl5pPr>
            <a:lvl6pPr marL="2514600" indent="-228600" eaLnBrk="0" fontAlgn="base" hangingPunct="0">
              <a:spcBef>
                <a:spcPct val="0"/>
              </a:spcBef>
              <a:spcAft>
                <a:spcPct val="50000"/>
              </a:spcAft>
              <a:buSzTx/>
              <a:buChar char="•"/>
              <a:defRPr>
                <a:solidFill>
                  <a:srgbClr val="FFFFFF"/>
                </a:solidFill>
                <a:latin typeface="Arial" panose="020b0604020202020204" pitchFamily="34" charset="0"/>
              </a:defRPr>
            </a:lvl6pPr>
            <a:lvl7pPr marL="2971800" indent="-228600" eaLnBrk="0" fontAlgn="base" hangingPunct="0">
              <a:spcBef>
                <a:spcPct val="0"/>
              </a:spcBef>
              <a:spcAft>
                <a:spcPct val="50000"/>
              </a:spcAft>
              <a:buSzTx/>
              <a:buChar char="•"/>
              <a:defRPr>
                <a:solidFill>
                  <a:srgbClr val="FFFFFF"/>
                </a:solidFill>
                <a:latin typeface="Arial" panose="020b0604020202020204" pitchFamily="34" charset="0"/>
              </a:defRPr>
            </a:lvl7pPr>
            <a:lvl8pPr marL="3429000" indent="-228600" eaLnBrk="0" fontAlgn="base" hangingPunct="0">
              <a:spcBef>
                <a:spcPct val="0"/>
              </a:spcBef>
              <a:spcAft>
                <a:spcPct val="50000"/>
              </a:spcAft>
              <a:buSzTx/>
              <a:buChar char="•"/>
              <a:defRPr>
                <a:solidFill>
                  <a:srgbClr val="FFFFFF"/>
                </a:solidFill>
                <a:latin typeface="Arial" panose="020b0604020202020204" pitchFamily="34" charset="0"/>
              </a:defRPr>
            </a:lvl8pPr>
            <a:lvl9pPr marL="3886200" indent="-228600" eaLnBrk="0" fontAlgn="base" hangingPunct="0">
              <a:spcBef>
                <a:spcPct val="0"/>
              </a:spcBef>
              <a:spcAft>
                <a:spcPct val="50000"/>
              </a:spcAft>
              <a:buSzTx/>
              <a:buChar char="•"/>
              <a:defRPr>
                <a:solidFill>
                  <a:srgbClr val="FFFFFF"/>
                </a:solidFill>
                <a:latin typeface="Arial" panose="020b0604020202020204" pitchFamily="34" charset="0"/>
              </a:defRPr>
            </a:lvl9pPr>
          </a:lstStyle>
          <a:p>
            <a:pPr eaLnBrk="0" fontAlgn="base" hangingPunct="0">
              <a:spcBef>
                <a:spcPct val="0"/>
              </a:spcBef>
              <a:spcAft>
                <a:spcPct val="0"/>
              </a:spcAft>
              <a:buClrTx/>
              <a:buSzTx/>
              <a:buNone/>
            </a:pPr>
            <a:endParaRPr lang="en-US" altLang="en-US" sz="2400">
              <a:solidFill>
                <a:srgbClr val="000000"/>
              </a:solidFill>
              <a:latin typeface="Times New Roman" panose="02020603050405020304" pitchFamily="18" charset="0"/>
            </a:endParaRPr>
          </a:p>
        </p:txBody>
      </p:sp>
      <p:sp>
        <p:nvSpPr>
          <p:cNvPr id="63514" name="Oval 26">
            <a:extLst>
              <a:ext uri="{FF2B5EF4-FFF2-40B4-BE49-F238E27FC236}">
                <a16:creationId xmlns:a16="http://schemas.microsoft.com/office/drawing/2014/main" id="{CB3A72E5-9C67-4A17-B254-EB8AAACD5CFE}"/>
              </a:ext>
            </a:extLst>
          </p:cNvPr>
          <p:cNvSpPr>
            <a:spLocks noSelect="1" noMove="1" noResize="1" noChangeArrowheads="1" noTextEdit="1"/>
          </p:cNvSpPr>
          <p:nvPr/>
        </p:nvSpPr>
        <p:spPr bwMode="auto">
          <a:xfrm>
            <a:off x="8657301" y="4062272"/>
            <a:ext cx="219075" cy="193675"/>
          </a:xfrm>
          <a:prstGeom prst="ellipse">
            <a:avLst/>
          </a:prstGeom>
          <a:solidFill>
            <a:srgbClr val="FFFF66"/>
          </a:solidFill>
          <a:ln w="12700">
            <a:solidFill>
              <a:srgbClr val="FAFD00"/>
            </a:solidFill>
            <a:round/>
          </a:ln>
          <a:effectLst/>
        </p:spPr>
        <p:txBody>
          <a:bodyPr wrap="none" anchor="ctr"/>
          <a:lstStyle>
            <a:lvl1pPr>
              <a:spcAft>
                <a:spcPct val="50000"/>
              </a:spcAft>
              <a:buClr>
                <a:srgbClr val="FAFD00"/>
              </a:buClr>
              <a:buSzPct val="150000"/>
              <a:buChar char="•"/>
              <a:defRPr sz="2200">
                <a:solidFill>
                  <a:srgbClr val="FFFFFF"/>
                </a:solidFill>
                <a:latin typeface="Arial" panose="020b0604020202020204" pitchFamily="34" charset="0"/>
              </a:defRPr>
            </a:lvl1pPr>
            <a:lvl2pPr marL="742950" indent="-285750">
              <a:spcAft>
                <a:spcPct val="50000"/>
              </a:spcAft>
              <a:buClr>
                <a:srgbClr val="FAFD00"/>
              </a:buClr>
              <a:buSzTx/>
              <a:buChar char="–"/>
              <a:defRPr sz="2200">
                <a:solidFill>
                  <a:srgbClr val="FFFFFF"/>
                </a:solidFill>
                <a:latin typeface="Arial" panose="020b0604020202020204" pitchFamily="34" charset="0"/>
              </a:defRPr>
            </a:lvl2pPr>
            <a:lvl3pPr marL="1143000" indent="-228600">
              <a:spcAft>
                <a:spcPct val="50000"/>
              </a:spcAft>
              <a:buSzTx/>
              <a:buChar char="•"/>
              <a:defRPr sz="2000">
                <a:solidFill>
                  <a:srgbClr val="FFFFFF"/>
                </a:solidFill>
                <a:latin typeface="Arial" panose="020b0604020202020204" pitchFamily="34" charset="0"/>
              </a:defRPr>
            </a:lvl3pPr>
            <a:lvl4pPr marL="1600200" indent="-228600">
              <a:spcAft>
                <a:spcPct val="50000"/>
              </a:spcAft>
              <a:buSzTx/>
              <a:buChar char="–"/>
              <a:defRPr>
                <a:solidFill>
                  <a:srgbClr val="FFFFFF"/>
                </a:solidFill>
                <a:latin typeface="Arial" panose="020b0604020202020204" pitchFamily="34" charset="0"/>
              </a:defRPr>
            </a:lvl4pPr>
            <a:lvl5pPr marL="2057400" indent="-228600">
              <a:spcAft>
                <a:spcPct val="50000"/>
              </a:spcAft>
              <a:buSzTx/>
              <a:buChar char="•"/>
              <a:defRPr>
                <a:solidFill>
                  <a:srgbClr val="FFFFFF"/>
                </a:solidFill>
                <a:latin typeface="Arial" panose="020b0604020202020204" pitchFamily="34" charset="0"/>
              </a:defRPr>
            </a:lvl5pPr>
            <a:lvl6pPr marL="2514600" indent="-228600" eaLnBrk="0" fontAlgn="base" hangingPunct="0">
              <a:spcBef>
                <a:spcPct val="0"/>
              </a:spcBef>
              <a:spcAft>
                <a:spcPct val="50000"/>
              </a:spcAft>
              <a:buSzTx/>
              <a:buChar char="•"/>
              <a:defRPr>
                <a:solidFill>
                  <a:srgbClr val="FFFFFF"/>
                </a:solidFill>
                <a:latin typeface="Arial" panose="020b0604020202020204" pitchFamily="34" charset="0"/>
              </a:defRPr>
            </a:lvl6pPr>
            <a:lvl7pPr marL="2971800" indent="-228600" eaLnBrk="0" fontAlgn="base" hangingPunct="0">
              <a:spcBef>
                <a:spcPct val="0"/>
              </a:spcBef>
              <a:spcAft>
                <a:spcPct val="50000"/>
              </a:spcAft>
              <a:buSzTx/>
              <a:buChar char="•"/>
              <a:defRPr>
                <a:solidFill>
                  <a:srgbClr val="FFFFFF"/>
                </a:solidFill>
                <a:latin typeface="Arial" panose="020b0604020202020204" pitchFamily="34" charset="0"/>
              </a:defRPr>
            </a:lvl7pPr>
            <a:lvl8pPr marL="3429000" indent="-228600" eaLnBrk="0" fontAlgn="base" hangingPunct="0">
              <a:spcBef>
                <a:spcPct val="0"/>
              </a:spcBef>
              <a:spcAft>
                <a:spcPct val="50000"/>
              </a:spcAft>
              <a:buSzTx/>
              <a:buChar char="•"/>
              <a:defRPr>
                <a:solidFill>
                  <a:srgbClr val="FFFFFF"/>
                </a:solidFill>
                <a:latin typeface="Arial" panose="020b0604020202020204" pitchFamily="34" charset="0"/>
              </a:defRPr>
            </a:lvl8pPr>
            <a:lvl9pPr marL="3886200" indent="-228600" eaLnBrk="0" fontAlgn="base" hangingPunct="0">
              <a:spcBef>
                <a:spcPct val="0"/>
              </a:spcBef>
              <a:spcAft>
                <a:spcPct val="50000"/>
              </a:spcAft>
              <a:buSzTx/>
              <a:buChar char="•"/>
              <a:defRPr>
                <a:solidFill>
                  <a:srgbClr val="FFFFFF"/>
                </a:solidFill>
                <a:latin typeface="Arial" panose="020b0604020202020204" pitchFamily="34" charset="0"/>
              </a:defRPr>
            </a:lvl9pPr>
          </a:lstStyle>
          <a:p>
            <a:pPr eaLnBrk="0" fontAlgn="base" hangingPunct="0">
              <a:spcBef>
                <a:spcPct val="0"/>
              </a:spcBef>
              <a:spcAft>
                <a:spcPct val="0"/>
              </a:spcAft>
              <a:buClrTx/>
              <a:buSzTx/>
              <a:buNone/>
            </a:pPr>
            <a:endParaRPr lang="en-US" altLang="en-US" sz="2400">
              <a:solidFill>
                <a:srgbClr val="000000"/>
              </a:solidFill>
              <a:latin typeface="Times New Roman" panose="02020603050405020304" pitchFamily="18" charset="0"/>
            </a:endParaRPr>
          </a:p>
        </p:txBody>
      </p:sp>
      <p:sp>
        <p:nvSpPr>
          <p:cNvPr id="63515" name="Oval 27">
            <a:extLst>
              <a:ext uri="{FF2B5EF4-FFF2-40B4-BE49-F238E27FC236}">
                <a16:creationId xmlns:a16="http://schemas.microsoft.com/office/drawing/2014/main" id="{BE0D80E0-2342-4FB8-BE05-F0AC4853430F}"/>
              </a:ext>
            </a:extLst>
          </p:cNvPr>
          <p:cNvSpPr>
            <a:spLocks noSelect="1" noMove="1" noResize="1" noChangeArrowheads="1" noTextEdit="1"/>
          </p:cNvSpPr>
          <p:nvPr/>
        </p:nvSpPr>
        <p:spPr bwMode="auto">
          <a:xfrm>
            <a:off x="9520901" y="3459022"/>
            <a:ext cx="217487" cy="193675"/>
          </a:xfrm>
          <a:prstGeom prst="ellipse">
            <a:avLst/>
          </a:prstGeom>
          <a:solidFill>
            <a:srgbClr val="FFFF66"/>
          </a:solidFill>
          <a:ln w="12700">
            <a:solidFill>
              <a:srgbClr val="FAFD00"/>
            </a:solidFill>
            <a:round/>
          </a:ln>
          <a:effectLst/>
        </p:spPr>
        <p:txBody>
          <a:bodyPr wrap="none" anchor="ctr"/>
          <a:lstStyle>
            <a:lvl1pPr>
              <a:spcAft>
                <a:spcPct val="50000"/>
              </a:spcAft>
              <a:buClr>
                <a:srgbClr val="FAFD00"/>
              </a:buClr>
              <a:buSzPct val="150000"/>
              <a:buChar char="•"/>
              <a:defRPr sz="2200">
                <a:solidFill>
                  <a:srgbClr val="FFFFFF"/>
                </a:solidFill>
                <a:latin typeface="Arial" panose="020b0604020202020204" pitchFamily="34" charset="0"/>
              </a:defRPr>
            </a:lvl1pPr>
            <a:lvl2pPr marL="742950" indent="-285750">
              <a:spcAft>
                <a:spcPct val="50000"/>
              </a:spcAft>
              <a:buClr>
                <a:srgbClr val="FAFD00"/>
              </a:buClr>
              <a:buSzTx/>
              <a:buChar char="–"/>
              <a:defRPr sz="2200">
                <a:solidFill>
                  <a:srgbClr val="FFFFFF"/>
                </a:solidFill>
                <a:latin typeface="Arial" panose="020b0604020202020204" pitchFamily="34" charset="0"/>
              </a:defRPr>
            </a:lvl2pPr>
            <a:lvl3pPr marL="1143000" indent="-228600">
              <a:spcAft>
                <a:spcPct val="50000"/>
              </a:spcAft>
              <a:buSzTx/>
              <a:buChar char="•"/>
              <a:defRPr sz="2000">
                <a:solidFill>
                  <a:srgbClr val="FFFFFF"/>
                </a:solidFill>
                <a:latin typeface="Arial" panose="020b0604020202020204" pitchFamily="34" charset="0"/>
              </a:defRPr>
            </a:lvl3pPr>
            <a:lvl4pPr marL="1600200" indent="-228600">
              <a:spcAft>
                <a:spcPct val="50000"/>
              </a:spcAft>
              <a:buSzTx/>
              <a:buChar char="–"/>
              <a:defRPr>
                <a:solidFill>
                  <a:srgbClr val="FFFFFF"/>
                </a:solidFill>
                <a:latin typeface="Arial" panose="020b0604020202020204" pitchFamily="34" charset="0"/>
              </a:defRPr>
            </a:lvl4pPr>
            <a:lvl5pPr marL="2057400" indent="-228600">
              <a:spcAft>
                <a:spcPct val="50000"/>
              </a:spcAft>
              <a:buSzTx/>
              <a:buChar char="•"/>
              <a:defRPr>
                <a:solidFill>
                  <a:srgbClr val="FFFFFF"/>
                </a:solidFill>
                <a:latin typeface="Arial" panose="020b0604020202020204" pitchFamily="34" charset="0"/>
              </a:defRPr>
            </a:lvl5pPr>
            <a:lvl6pPr marL="2514600" indent="-228600" eaLnBrk="0" fontAlgn="base" hangingPunct="0">
              <a:spcBef>
                <a:spcPct val="0"/>
              </a:spcBef>
              <a:spcAft>
                <a:spcPct val="50000"/>
              </a:spcAft>
              <a:buSzTx/>
              <a:buChar char="•"/>
              <a:defRPr>
                <a:solidFill>
                  <a:srgbClr val="FFFFFF"/>
                </a:solidFill>
                <a:latin typeface="Arial" panose="020b0604020202020204" pitchFamily="34" charset="0"/>
              </a:defRPr>
            </a:lvl6pPr>
            <a:lvl7pPr marL="2971800" indent="-228600" eaLnBrk="0" fontAlgn="base" hangingPunct="0">
              <a:spcBef>
                <a:spcPct val="0"/>
              </a:spcBef>
              <a:spcAft>
                <a:spcPct val="50000"/>
              </a:spcAft>
              <a:buSzTx/>
              <a:buChar char="•"/>
              <a:defRPr>
                <a:solidFill>
                  <a:srgbClr val="FFFFFF"/>
                </a:solidFill>
                <a:latin typeface="Arial" panose="020b0604020202020204" pitchFamily="34" charset="0"/>
              </a:defRPr>
            </a:lvl7pPr>
            <a:lvl8pPr marL="3429000" indent="-228600" eaLnBrk="0" fontAlgn="base" hangingPunct="0">
              <a:spcBef>
                <a:spcPct val="0"/>
              </a:spcBef>
              <a:spcAft>
                <a:spcPct val="50000"/>
              </a:spcAft>
              <a:buSzTx/>
              <a:buChar char="•"/>
              <a:defRPr>
                <a:solidFill>
                  <a:srgbClr val="FFFFFF"/>
                </a:solidFill>
                <a:latin typeface="Arial" panose="020b0604020202020204" pitchFamily="34" charset="0"/>
              </a:defRPr>
            </a:lvl8pPr>
            <a:lvl9pPr marL="3886200" indent="-228600" eaLnBrk="0" fontAlgn="base" hangingPunct="0">
              <a:spcBef>
                <a:spcPct val="0"/>
              </a:spcBef>
              <a:spcAft>
                <a:spcPct val="50000"/>
              </a:spcAft>
              <a:buSzTx/>
              <a:buChar char="•"/>
              <a:defRPr>
                <a:solidFill>
                  <a:srgbClr val="FFFFFF"/>
                </a:solidFill>
                <a:latin typeface="Arial" panose="020b0604020202020204" pitchFamily="34" charset="0"/>
              </a:defRPr>
            </a:lvl9pPr>
          </a:lstStyle>
          <a:p>
            <a:pPr eaLnBrk="0" fontAlgn="base" hangingPunct="0">
              <a:spcBef>
                <a:spcPct val="0"/>
              </a:spcBef>
              <a:spcAft>
                <a:spcPct val="0"/>
              </a:spcAft>
              <a:buClrTx/>
              <a:buSzTx/>
              <a:buNone/>
            </a:pPr>
            <a:endParaRPr lang="en-US" altLang="en-US" sz="2400">
              <a:solidFill>
                <a:srgbClr val="000000"/>
              </a:solidFill>
              <a:latin typeface="Times New Roman" panose="02020603050405020304" pitchFamily="18" charset="0"/>
            </a:endParaRPr>
          </a:p>
        </p:txBody>
      </p:sp>
      <p:sp>
        <p:nvSpPr>
          <p:cNvPr id="63516" name="Oval 28">
            <a:extLst>
              <a:ext uri="{FF2B5EF4-FFF2-40B4-BE49-F238E27FC236}">
                <a16:creationId xmlns:a16="http://schemas.microsoft.com/office/drawing/2014/main" id="{7CC26D0E-C876-4A3C-83B5-3994A0BC333E}"/>
              </a:ext>
            </a:extLst>
          </p:cNvPr>
          <p:cNvSpPr>
            <a:spLocks noSelect="1" noMove="1" noResize="1" noChangeArrowheads="1" noTextEdit="1"/>
          </p:cNvSpPr>
          <p:nvPr/>
        </p:nvSpPr>
        <p:spPr bwMode="auto">
          <a:xfrm>
            <a:off x="8971626" y="3824147"/>
            <a:ext cx="219075" cy="193675"/>
          </a:xfrm>
          <a:prstGeom prst="ellipse">
            <a:avLst/>
          </a:prstGeom>
          <a:solidFill>
            <a:srgbClr val="FFFF66"/>
          </a:solidFill>
          <a:ln w="12700">
            <a:solidFill>
              <a:srgbClr val="FAFD00"/>
            </a:solidFill>
            <a:round/>
          </a:ln>
          <a:effectLst/>
        </p:spPr>
        <p:txBody>
          <a:bodyPr wrap="none" anchor="ctr"/>
          <a:lstStyle>
            <a:lvl1pPr>
              <a:spcAft>
                <a:spcPct val="50000"/>
              </a:spcAft>
              <a:buClr>
                <a:srgbClr val="FAFD00"/>
              </a:buClr>
              <a:buSzPct val="150000"/>
              <a:buChar char="•"/>
              <a:defRPr sz="2200">
                <a:solidFill>
                  <a:srgbClr val="FFFFFF"/>
                </a:solidFill>
                <a:latin typeface="Arial" panose="020b0604020202020204" pitchFamily="34" charset="0"/>
              </a:defRPr>
            </a:lvl1pPr>
            <a:lvl2pPr marL="742950" indent="-285750">
              <a:spcAft>
                <a:spcPct val="50000"/>
              </a:spcAft>
              <a:buClr>
                <a:srgbClr val="FAFD00"/>
              </a:buClr>
              <a:buSzTx/>
              <a:buChar char="–"/>
              <a:defRPr sz="2200">
                <a:solidFill>
                  <a:srgbClr val="FFFFFF"/>
                </a:solidFill>
                <a:latin typeface="Arial" panose="020b0604020202020204" pitchFamily="34" charset="0"/>
              </a:defRPr>
            </a:lvl2pPr>
            <a:lvl3pPr marL="1143000" indent="-228600">
              <a:spcAft>
                <a:spcPct val="50000"/>
              </a:spcAft>
              <a:buSzTx/>
              <a:buChar char="•"/>
              <a:defRPr sz="2000">
                <a:solidFill>
                  <a:srgbClr val="FFFFFF"/>
                </a:solidFill>
                <a:latin typeface="Arial" panose="020b0604020202020204" pitchFamily="34" charset="0"/>
              </a:defRPr>
            </a:lvl3pPr>
            <a:lvl4pPr marL="1600200" indent="-228600">
              <a:spcAft>
                <a:spcPct val="50000"/>
              </a:spcAft>
              <a:buSzTx/>
              <a:buChar char="–"/>
              <a:defRPr>
                <a:solidFill>
                  <a:srgbClr val="FFFFFF"/>
                </a:solidFill>
                <a:latin typeface="Arial" panose="020b0604020202020204" pitchFamily="34" charset="0"/>
              </a:defRPr>
            </a:lvl4pPr>
            <a:lvl5pPr marL="2057400" indent="-228600">
              <a:spcAft>
                <a:spcPct val="50000"/>
              </a:spcAft>
              <a:buSzTx/>
              <a:buChar char="•"/>
              <a:defRPr>
                <a:solidFill>
                  <a:srgbClr val="FFFFFF"/>
                </a:solidFill>
                <a:latin typeface="Arial" panose="020b0604020202020204" pitchFamily="34" charset="0"/>
              </a:defRPr>
            </a:lvl5pPr>
            <a:lvl6pPr marL="2514600" indent="-228600" eaLnBrk="0" fontAlgn="base" hangingPunct="0">
              <a:spcBef>
                <a:spcPct val="0"/>
              </a:spcBef>
              <a:spcAft>
                <a:spcPct val="50000"/>
              </a:spcAft>
              <a:buSzTx/>
              <a:buChar char="•"/>
              <a:defRPr>
                <a:solidFill>
                  <a:srgbClr val="FFFFFF"/>
                </a:solidFill>
                <a:latin typeface="Arial" panose="020b0604020202020204" pitchFamily="34" charset="0"/>
              </a:defRPr>
            </a:lvl6pPr>
            <a:lvl7pPr marL="2971800" indent="-228600" eaLnBrk="0" fontAlgn="base" hangingPunct="0">
              <a:spcBef>
                <a:spcPct val="0"/>
              </a:spcBef>
              <a:spcAft>
                <a:spcPct val="50000"/>
              </a:spcAft>
              <a:buSzTx/>
              <a:buChar char="•"/>
              <a:defRPr>
                <a:solidFill>
                  <a:srgbClr val="FFFFFF"/>
                </a:solidFill>
                <a:latin typeface="Arial" panose="020b0604020202020204" pitchFamily="34" charset="0"/>
              </a:defRPr>
            </a:lvl7pPr>
            <a:lvl8pPr marL="3429000" indent="-228600" eaLnBrk="0" fontAlgn="base" hangingPunct="0">
              <a:spcBef>
                <a:spcPct val="0"/>
              </a:spcBef>
              <a:spcAft>
                <a:spcPct val="50000"/>
              </a:spcAft>
              <a:buSzTx/>
              <a:buChar char="•"/>
              <a:defRPr>
                <a:solidFill>
                  <a:srgbClr val="FFFFFF"/>
                </a:solidFill>
                <a:latin typeface="Arial" panose="020b0604020202020204" pitchFamily="34" charset="0"/>
              </a:defRPr>
            </a:lvl8pPr>
            <a:lvl9pPr marL="3886200" indent="-228600" eaLnBrk="0" fontAlgn="base" hangingPunct="0">
              <a:spcBef>
                <a:spcPct val="0"/>
              </a:spcBef>
              <a:spcAft>
                <a:spcPct val="50000"/>
              </a:spcAft>
              <a:buSzTx/>
              <a:buChar char="•"/>
              <a:defRPr>
                <a:solidFill>
                  <a:srgbClr val="FFFFFF"/>
                </a:solidFill>
                <a:latin typeface="Arial" panose="020b0604020202020204" pitchFamily="34" charset="0"/>
              </a:defRPr>
            </a:lvl9pPr>
          </a:lstStyle>
          <a:p>
            <a:pPr eaLnBrk="0" fontAlgn="base" hangingPunct="0">
              <a:spcBef>
                <a:spcPct val="0"/>
              </a:spcBef>
              <a:spcAft>
                <a:spcPct val="0"/>
              </a:spcAft>
              <a:buClrTx/>
              <a:buSzTx/>
              <a:buNone/>
            </a:pPr>
            <a:endParaRPr lang="en-US" altLang="en-US" sz="2400">
              <a:solidFill>
                <a:srgbClr val="000000"/>
              </a:solidFill>
              <a:latin typeface="Times New Roman" panose="02020603050405020304" pitchFamily="18" charset="0"/>
            </a:endParaRPr>
          </a:p>
        </p:txBody>
      </p:sp>
      <p:sp>
        <p:nvSpPr>
          <p:cNvPr id="63517" name="Oval 29">
            <a:extLst>
              <a:ext uri="{FF2B5EF4-FFF2-40B4-BE49-F238E27FC236}">
                <a16:creationId xmlns:a16="http://schemas.microsoft.com/office/drawing/2014/main" id="{9F681297-0301-44AA-B1D1-3D6351D73D08}"/>
              </a:ext>
            </a:extLst>
          </p:cNvPr>
          <p:cNvSpPr>
            <a:spLocks noSelect="1" noMove="1" noResize="1" noChangeArrowheads="1" noTextEdit="1"/>
          </p:cNvSpPr>
          <p:nvPr/>
        </p:nvSpPr>
        <p:spPr bwMode="auto">
          <a:xfrm>
            <a:off x="9230388" y="3666984"/>
            <a:ext cx="219075" cy="193675"/>
          </a:xfrm>
          <a:prstGeom prst="ellipse">
            <a:avLst/>
          </a:prstGeom>
          <a:solidFill>
            <a:srgbClr val="FFFF66"/>
          </a:solidFill>
          <a:ln w="12700">
            <a:solidFill>
              <a:srgbClr val="FAFD00"/>
            </a:solidFill>
            <a:round/>
          </a:ln>
          <a:effectLst/>
        </p:spPr>
        <p:txBody>
          <a:bodyPr wrap="none" anchor="ctr"/>
          <a:lstStyle>
            <a:lvl1pPr>
              <a:spcAft>
                <a:spcPct val="50000"/>
              </a:spcAft>
              <a:buClr>
                <a:srgbClr val="FAFD00"/>
              </a:buClr>
              <a:buSzPct val="150000"/>
              <a:buChar char="•"/>
              <a:defRPr sz="2200">
                <a:solidFill>
                  <a:srgbClr val="FFFFFF"/>
                </a:solidFill>
                <a:latin typeface="Arial" panose="020b0604020202020204" pitchFamily="34" charset="0"/>
              </a:defRPr>
            </a:lvl1pPr>
            <a:lvl2pPr marL="742950" indent="-285750">
              <a:spcAft>
                <a:spcPct val="50000"/>
              </a:spcAft>
              <a:buClr>
                <a:srgbClr val="FAFD00"/>
              </a:buClr>
              <a:buSzTx/>
              <a:buChar char="–"/>
              <a:defRPr sz="2200">
                <a:solidFill>
                  <a:srgbClr val="FFFFFF"/>
                </a:solidFill>
                <a:latin typeface="Arial" panose="020b0604020202020204" pitchFamily="34" charset="0"/>
              </a:defRPr>
            </a:lvl2pPr>
            <a:lvl3pPr marL="1143000" indent="-228600">
              <a:spcAft>
                <a:spcPct val="50000"/>
              </a:spcAft>
              <a:buSzTx/>
              <a:buChar char="•"/>
              <a:defRPr sz="2000">
                <a:solidFill>
                  <a:srgbClr val="FFFFFF"/>
                </a:solidFill>
                <a:latin typeface="Arial" panose="020b0604020202020204" pitchFamily="34" charset="0"/>
              </a:defRPr>
            </a:lvl3pPr>
            <a:lvl4pPr marL="1600200" indent="-228600">
              <a:spcAft>
                <a:spcPct val="50000"/>
              </a:spcAft>
              <a:buSzTx/>
              <a:buChar char="–"/>
              <a:defRPr>
                <a:solidFill>
                  <a:srgbClr val="FFFFFF"/>
                </a:solidFill>
                <a:latin typeface="Arial" panose="020b0604020202020204" pitchFamily="34" charset="0"/>
              </a:defRPr>
            </a:lvl4pPr>
            <a:lvl5pPr marL="2057400" indent="-228600">
              <a:spcAft>
                <a:spcPct val="50000"/>
              </a:spcAft>
              <a:buSzTx/>
              <a:buChar char="•"/>
              <a:defRPr>
                <a:solidFill>
                  <a:srgbClr val="FFFFFF"/>
                </a:solidFill>
                <a:latin typeface="Arial" panose="020b0604020202020204" pitchFamily="34" charset="0"/>
              </a:defRPr>
            </a:lvl5pPr>
            <a:lvl6pPr marL="2514600" indent="-228600" eaLnBrk="0" fontAlgn="base" hangingPunct="0">
              <a:spcBef>
                <a:spcPct val="0"/>
              </a:spcBef>
              <a:spcAft>
                <a:spcPct val="50000"/>
              </a:spcAft>
              <a:buSzTx/>
              <a:buChar char="•"/>
              <a:defRPr>
                <a:solidFill>
                  <a:srgbClr val="FFFFFF"/>
                </a:solidFill>
                <a:latin typeface="Arial" panose="020b0604020202020204" pitchFamily="34" charset="0"/>
              </a:defRPr>
            </a:lvl6pPr>
            <a:lvl7pPr marL="2971800" indent="-228600" eaLnBrk="0" fontAlgn="base" hangingPunct="0">
              <a:spcBef>
                <a:spcPct val="0"/>
              </a:spcBef>
              <a:spcAft>
                <a:spcPct val="50000"/>
              </a:spcAft>
              <a:buSzTx/>
              <a:buChar char="•"/>
              <a:defRPr>
                <a:solidFill>
                  <a:srgbClr val="FFFFFF"/>
                </a:solidFill>
                <a:latin typeface="Arial" panose="020b0604020202020204" pitchFamily="34" charset="0"/>
              </a:defRPr>
            </a:lvl7pPr>
            <a:lvl8pPr marL="3429000" indent="-228600" eaLnBrk="0" fontAlgn="base" hangingPunct="0">
              <a:spcBef>
                <a:spcPct val="0"/>
              </a:spcBef>
              <a:spcAft>
                <a:spcPct val="50000"/>
              </a:spcAft>
              <a:buSzTx/>
              <a:buChar char="•"/>
              <a:defRPr>
                <a:solidFill>
                  <a:srgbClr val="FFFFFF"/>
                </a:solidFill>
                <a:latin typeface="Arial" panose="020b0604020202020204" pitchFamily="34" charset="0"/>
              </a:defRPr>
            </a:lvl8pPr>
            <a:lvl9pPr marL="3886200" indent="-228600" eaLnBrk="0" fontAlgn="base" hangingPunct="0">
              <a:spcBef>
                <a:spcPct val="0"/>
              </a:spcBef>
              <a:spcAft>
                <a:spcPct val="50000"/>
              </a:spcAft>
              <a:buSzTx/>
              <a:buChar char="•"/>
              <a:defRPr>
                <a:solidFill>
                  <a:srgbClr val="FFFFFF"/>
                </a:solidFill>
                <a:latin typeface="Arial" panose="020b0604020202020204" pitchFamily="34" charset="0"/>
              </a:defRPr>
            </a:lvl9pPr>
          </a:lstStyle>
          <a:p>
            <a:pPr eaLnBrk="0" fontAlgn="base" hangingPunct="0">
              <a:spcBef>
                <a:spcPct val="0"/>
              </a:spcBef>
              <a:spcAft>
                <a:spcPct val="0"/>
              </a:spcAft>
              <a:buClrTx/>
              <a:buSzTx/>
              <a:buNone/>
            </a:pPr>
            <a:endParaRPr lang="en-US" altLang="en-US" sz="2400">
              <a:solidFill>
                <a:srgbClr val="000000"/>
              </a:solidFill>
              <a:latin typeface="Times New Roman" panose="02020603050405020304" pitchFamily="18" charset="0"/>
            </a:endParaRPr>
          </a:p>
        </p:txBody>
      </p:sp>
      <p:sp>
        <p:nvSpPr>
          <p:cNvPr id="63518" name="Oval 30">
            <a:extLst>
              <a:ext uri="{FF2B5EF4-FFF2-40B4-BE49-F238E27FC236}">
                <a16:creationId xmlns:a16="http://schemas.microsoft.com/office/drawing/2014/main" id="{4DFBD126-7A89-40C7-BB86-D9B28177A926}"/>
              </a:ext>
            </a:extLst>
          </p:cNvPr>
          <p:cNvSpPr>
            <a:spLocks noSelect="1" noMove="1" noResize="1" noChangeArrowheads="1" noTextEdit="1"/>
          </p:cNvSpPr>
          <p:nvPr/>
        </p:nvSpPr>
        <p:spPr bwMode="auto">
          <a:xfrm>
            <a:off x="4496462" y="4502009"/>
            <a:ext cx="217488" cy="193675"/>
          </a:xfrm>
          <a:prstGeom prst="ellipse">
            <a:avLst/>
          </a:prstGeom>
          <a:solidFill>
            <a:srgbClr val="00CC99"/>
          </a:solidFill>
          <a:ln w="12700">
            <a:solidFill>
              <a:srgbClr val="00CC99"/>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Aft>
                <a:spcPct val="50000"/>
              </a:spcAft>
              <a:buClr>
                <a:srgbClr val="FAFD00"/>
              </a:buClr>
              <a:buSzPct val="150000"/>
              <a:buChar char="•"/>
              <a:defRPr sz="2200">
                <a:solidFill>
                  <a:srgbClr val="FFFFFF"/>
                </a:solidFill>
                <a:latin typeface="Arial" panose="020b0604020202020204" pitchFamily="34" charset="0"/>
              </a:defRPr>
            </a:lvl1pPr>
            <a:lvl2pPr marL="742950" indent="-285750">
              <a:spcAft>
                <a:spcPct val="50000"/>
              </a:spcAft>
              <a:buClr>
                <a:srgbClr val="FAFD00"/>
              </a:buClr>
              <a:buSzTx/>
              <a:buChar char="–"/>
              <a:defRPr sz="2200">
                <a:solidFill>
                  <a:srgbClr val="FFFFFF"/>
                </a:solidFill>
                <a:latin typeface="Arial" panose="020b0604020202020204" pitchFamily="34" charset="0"/>
              </a:defRPr>
            </a:lvl2pPr>
            <a:lvl3pPr marL="1143000" indent="-228600">
              <a:spcAft>
                <a:spcPct val="50000"/>
              </a:spcAft>
              <a:buSzTx/>
              <a:buChar char="•"/>
              <a:defRPr sz="2000">
                <a:solidFill>
                  <a:srgbClr val="FFFFFF"/>
                </a:solidFill>
                <a:latin typeface="Arial" panose="020b0604020202020204" pitchFamily="34" charset="0"/>
              </a:defRPr>
            </a:lvl3pPr>
            <a:lvl4pPr marL="1600200" indent="-228600">
              <a:spcAft>
                <a:spcPct val="50000"/>
              </a:spcAft>
              <a:buSzTx/>
              <a:buChar char="–"/>
              <a:defRPr>
                <a:solidFill>
                  <a:srgbClr val="FFFFFF"/>
                </a:solidFill>
                <a:latin typeface="Arial" panose="020b0604020202020204" pitchFamily="34" charset="0"/>
              </a:defRPr>
            </a:lvl4pPr>
            <a:lvl5pPr marL="2057400" indent="-228600">
              <a:spcAft>
                <a:spcPct val="50000"/>
              </a:spcAft>
              <a:buSzTx/>
              <a:buChar char="•"/>
              <a:defRPr>
                <a:solidFill>
                  <a:srgbClr val="FFFFFF"/>
                </a:solidFill>
                <a:latin typeface="Arial" panose="020b0604020202020204" pitchFamily="34" charset="0"/>
              </a:defRPr>
            </a:lvl5pPr>
            <a:lvl6pPr marL="2514600" indent="-228600" eaLnBrk="0" fontAlgn="base" hangingPunct="0">
              <a:spcBef>
                <a:spcPct val="0"/>
              </a:spcBef>
              <a:spcAft>
                <a:spcPct val="50000"/>
              </a:spcAft>
              <a:buSzTx/>
              <a:buChar char="•"/>
              <a:defRPr>
                <a:solidFill>
                  <a:srgbClr val="FFFFFF"/>
                </a:solidFill>
                <a:latin typeface="Arial" panose="020b0604020202020204" pitchFamily="34" charset="0"/>
              </a:defRPr>
            </a:lvl6pPr>
            <a:lvl7pPr marL="2971800" indent="-228600" eaLnBrk="0" fontAlgn="base" hangingPunct="0">
              <a:spcBef>
                <a:spcPct val="0"/>
              </a:spcBef>
              <a:spcAft>
                <a:spcPct val="50000"/>
              </a:spcAft>
              <a:buSzTx/>
              <a:buChar char="•"/>
              <a:defRPr>
                <a:solidFill>
                  <a:srgbClr val="FFFFFF"/>
                </a:solidFill>
                <a:latin typeface="Arial" panose="020b0604020202020204" pitchFamily="34" charset="0"/>
              </a:defRPr>
            </a:lvl7pPr>
            <a:lvl8pPr marL="3429000" indent="-228600" eaLnBrk="0" fontAlgn="base" hangingPunct="0">
              <a:spcBef>
                <a:spcPct val="0"/>
              </a:spcBef>
              <a:spcAft>
                <a:spcPct val="50000"/>
              </a:spcAft>
              <a:buSzTx/>
              <a:buChar char="•"/>
              <a:defRPr>
                <a:solidFill>
                  <a:srgbClr val="FFFFFF"/>
                </a:solidFill>
                <a:latin typeface="Arial" panose="020b0604020202020204" pitchFamily="34" charset="0"/>
              </a:defRPr>
            </a:lvl8pPr>
            <a:lvl9pPr marL="3886200" indent="-228600" eaLnBrk="0" fontAlgn="base" hangingPunct="0">
              <a:spcBef>
                <a:spcPct val="0"/>
              </a:spcBef>
              <a:spcAft>
                <a:spcPct val="50000"/>
              </a:spcAft>
              <a:buSzTx/>
              <a:buChar char="•"/>
              <a:defRPr>
                <a:solidFill>
                  <a:srgbClr val="FFFFFF"/>
                </a:solidFill>
                <a:latin typeface="Arial" panose="020b0604020202020204" pitchFamily="34" charset="0"/>
              </a:defRPr>
            </a:lvl9pPr>
          </a:lstStyle>
          <a:p>
            <a:pPr eaLnBrk="0" fontAlgn="base" hangingPunct="0">
              <a:spcBef>
                <a:spcPct val="0"/>
              </a:spcBef>
              <a:spcAft>
                <a:spcPct val="0"/>
              </a:spcAft>
              <a:buClrTx/>
              <a:buSzTx/>
              <a:buNone/>
            </a:pPr>
            <a:endParaRPr lang="en-US" altLang="en-US" sz="2400">
              <a:solidFill>
                <a:srgbClr val="000000"/>
              </a:solidFill>
              <a:latin typeface="Times New Roman" panose="02020603050405020304" pitchFamily="18" charset="0"/>
            </a:endParaRPr>
          </a:p>
        </p:txBody>
      </p:sp>
      <p:sp>
        <p:nvSpPr>
          <p:cNvPr id="63519" name="Oval 31">
            <a:extLst>
              <a:ext uri="{FF2B5EF4-FFF2-40B4-BE49-F238E27FC236}">
                <a16:creationId xmlns:a16="http://schemas.microsoft.com/office/drawing/2014/main" id="{B58935B9-2CE8-4FD3-B917-6402A98A6843}"/>
              </a:ext>
            </a:extLst>
          </p:cNvPr>
          <p:cNvSpPr>
            <a:spLocks noSelect="1" noMove="1" noResize="1" noChangeArrowheads="1" noTextEdit="1"/>
          </p:cNvSpPr>
          <p:nvPr/>
        </p:nvSpPr>
        <p:spPr bwMode="auto">
          <a:xfrm>
            <a:off x="5026687" y="4073384"/>
            <a:ext cx="217488" cy="193675"/>
          </a:xfrm>
          <a:prstGeom prst="ellipse">
            <a:avLst/>
          </a:prstGeom>
          <a:solidFill>
            <a:srgbClr val="00CC99"/>
          </a:solidFill>
          <a:ln w="12700">
            <a:solidFill>
              <a:srgbClr val="00CC99"/>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Aft>
                <a:spcPct val="50000"/>
              </a:spcAft>
              <a:buClr>
                <a:srgbClr val="FAFD00"/>
              </a:buClr>
              <a:buSzPct val="150000"/>
              <a:buChar char="•"/>
              <a:defRPr sz="2200">
                <a:solidFill>
                  <a:srgbClr val="FFFFFF"/>
                </a:solidFill>
                <a:latin typeface="Arial" panose="020b0604020202020204" pitchFamily="34" charset="0"/>
              </a:defRPr>
            </a:lvl1pPr>
            <a:lvl2pPr marL="742950" indent="-285750">
              <a:spcAft>
                <a:spcPct val="50000"/>
              </a:spcAft>
              <a:buClr>
                <a:srgbClr val="FAFD00"/>
              </a:buClr>
              <a:buSzTx/>
              <a:buChar char="–"/>
              <a:defRPr sz="2200">
                <a:solidFill>
                  <a:srgbClr val="FFFFFF"/>
                </a:solidFill>
                <a:latin typeface="Arial" panose="020b0604020202020204" pitchFamily="34" charset="0"/>
              </a:defRPr>
            </a:lvl2pPr>
            <a:lvl3pPr marL="1143000" indent="-228600">
              <a:spcAft>
                <a:spcPct val="50000"/>
              </a:spcAft>
              <a:buSzTx/>
              <a:buChar char="•"/>
              <a:defRPr sz="2000">
                <a:solidFill>
                  <a:srgbClr val="FFFFFF"/>
                </a:solidFill>
                <a:latin typeface="Arial" panose="020b0604020202020204" pitchFamily="34" charset="0"/>
              </a:defRPr>
            </a:lvl3pPr>
            <a:lvl4pPr marL="1600200" indent="-228600">
              <a:spcAft>
                <a:spcPct val="50000"/>
              </a:spcAft>
              <a:buSzTx/>
              <a:buChar char="–"/>
              <a:defRPr>
                <a:solidFill>
                  <a:srgbClr val="FFFFFF"/>
                </a:solidFill>
                <a:latin typeface="Arial" panose="020b0604020202020204" pitchFamily="34" charset="0"/>
              </a:defRPr>
            </a:lvl4pPr>
            <a:lvl5pPr marL="2057400" indent="-228600">
              <a:spcAft>
                <a:spcPct val="50000"/>
              </a:spcAft>
              <a:buSzTx/>
              <a:buChar char="•"/>
              <a:defRPr>
                <a:solidFill>
                  <a:srgbClr val="FFFFFF"/>
                </a:solidFill>
                <a:latin typeface="Arial" panose="020b0604020202020204" pitchFamily="34" charset="0"/>
              </a:defRPr>
            </a:lvl5pPr>
            <a:lvl6pPr marL="2514600" indent="-228600" eaLnBrk="0" fontAlgn="base" hangingPunct="0">
              <a:spcBef>
                <a:spcPct val="0"/>
              </a:spcBef>
              <a:spcAft>
                <a:spcPct val="50000"/>
              </a:spcAft>
              <a:buSzTx/>
              <a:buChar char="•"/>
              <a:defRPr>
                <a:solidFill>
                  <a:srgbClr val="FFFFFF"/>
                </a:solidFill>
                <a:latin typeface="Arial" panose="020b0604020202020204" pitchFamily="34" charset="0"/>
              </a:defRPr>
            </a:lvl6pPr>
            <a:lvl7pPr marL="2971800" indent="-228600" eaLnBrk="0" fontAlgn="base" hangingPunct="0">
              <a:spcBef>
                <a:spcPct val="0"/>
              </a:spcBef>
              <a:spcAft>
                <a:spcPct val="50000"/>
              </a:spcAft>
              <a:buSzTx/>
              <a:buChar char="•"/>
              <a:defRPr>
                <a:solidFill>
                  <a:srgbClr val="FFFFFF"/>
                </a:solidFill>
                <a:latin typeface="Arial" panose="020b0604020202020204" pitchFamily="34" charset="0"/>
              </a:defRPr>
            </a:lvl7pPr>
            <a:lvl8pPr marL="3429000" indent="-228600" eaLnBrk="0" fontAlgn="base" hangingPunct="0">
              <a:spcBef>
                <a:spcPct val="0"/>
              </a:spcBef>
              <a:spcAft>
                <a:spcPct val="50000"/>
              </a:spcAft>
              <a:buSzTx/>
              <a:buChar char="•"/>
              <a:defRPr>
                <a:solidFill>
                  <a:srgbClr val="FFFFFF"/>
                </a:solidFill>
                <a:latin typeface="Arial" panose="020b0604020202020204" pitchFamily="34" charset="0"/>
              </a:defRPr>
            </a:lvl8pPr>
            <a:lvl9pPr marL="3886200" indent="-228600" eaLnBrk="0" fontAlgn="base" hangingPunct="0">
              <a:spcBef>
                <a:spcPct val="0"/>
              </a:spcBef>
              <a:spcAft>
                <a:spcPct val="50000"/>
              </a:spcAft>
              <a:buSzTx/>
              <a:buChar char="•"/>
              <a:defRPr>
                <a:solidFill>
                  <a:srgbClr val="FFFFFF"/>
                </a:solidFill>
                <a:latin typeface="Arial" panose="020b0604020202020204" pitchFamily="34" charset="0"/>
              </a:defRPr>
            </a:lvl9pPr>
          </a:lstStyle>
          <a:p>
            <a:pPr eaLnBrk="0" fontAlgn="base" hangingPunct="0">
              <a:spcBef>
                <a:spcPct val="0"/>
              </a:spcBef>
              <a:spcAft>
                <a:spcPct val="0"/>
              </a:spcAft>
              <a:buClrTx/>
              <a:buSzTx/>
              <a:buNone/>
            </a:pPr>
            <a:endParaRPr lang="en-US" altLang="en-US" sz="2400">
              <a:solidFill>
                <a:srgbClr val="000000"/>
              </a:solidFill>
              <a:latin typeface="Times New Roman" panose="02020603050405020304" pitchFamily="18" charset="0"/>
            </a:endParaRPr>
          </a:p>
        </p:txBody>
      </p:sp>
      <p:sp>
        <p:nvSpPr>
          <p:cNvPr id="63520" name="Oval 32">
            <a:extLst>
              <a:ext uri="{FF2B5EF4-FFF2-40B4-BE49-F238E27FC236}">
                <a16:creationId xmlns:a16="http://schemas.microsoft.com/office/drawing/2014/main" id="{1981DFFA-4456-4BE2-9E0C-B32173DC6D48}"/>
              </a:ext>
            </a:extLst>
          </p:cNvPr>
          <p:cNvSpPr>
            <a:spLocks noSelect="1" noMove="1" noResize="1" noChangeArrowheads="1" noTextEdit="1"/>
          </p:cNvSpPr>
          <p:nvPr/>
        </p:nvSpPr>
        <p:spPr bwMode="auto">
          <a:xfrm>
            <a:off x="5436262" y="3798747"/>
            <a:ext cx="217488" cy="193675"/>
          </a:xfrm>
          <a:prstGeom prst="ellipse">
            <a:avLst/>
          </a:prstGeom>
          <a:solidFill>
            <a:srgbClr val="00CC99"/>
          </a:solidFill>
          <a:ln w="12700">
            <a:solidFill>
              <a:srgbClr val="00CC99"/>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Aft>
                <a:spcPct val="50000"/>
              </a:spcAft>
              <a:buClr>
                <a:srgbClr val="FAFD00"/>
              </a:buClr>
              <a:buSzPct val="150000"/>
              <a:buChar char="•"/>
              <a:defRPr sz="2200">
                <a:solidFill>
                  <a:srgbClr val="FFFFFF"/>
                </a:solidFill>
                <a:latin typeface="Arial" panose="020b0604020202020204" pitchFamily="34" charset="0"/>
              </a:defRPr>
            </a:lvl1pPr>
            <a:lvl2pPr marL="742950" indent="-285750">
              <a:spcAft>
                <a:spcPct val="50000"/>
              </a:spcAft>
              <a:buClr>
                <a:srgbClr val="FAFD00"/>
              </a:buClr>
              <a:buSzTx/>
              <a:buChar char="–"/>
              <a:defRPr sz="2200">
                <a:solidFill>
                  <a:srgbClr val="FFFFFF"/>
                </a:solidFill>
                <a:latin typeface="Arial" panose="020b0604020202020204" pitchFamily="34" charset="0"/>
              </a:defRPr>
            </a:lvl2pPr>
            <a:lvl3pPr marL="1143000" indent="-228600">
              <a:spcAft>
                <a:spcPct val="50000"/>
              </a:spcAft>
              <a:buSzTx/>
              <a:buChar char="•"/>
              <a:defRPr sz="2000">
                <a:solidFill>
                  <a:srgbClr val="FFFFFF"/>
                </a:solidFill>
                <a:latin typeface="Arial" panose="020b0604020202020204" pitchFamily="34" charset="0"/>
              </a:defRPr>
            </a:lvl3pPr>
            <a:lvl4pPr marL="1600200" indent="-228600">
              <a:spcAft>
                <a:spcPct val="50000"/>
              </a:spcAft>
              <a:buSzTx/>
              <a:buChar char="–"/>
              <a:defRPr>
                <a:solidFill>
                  <a:srgbClr val="FFFFFF"/>
                </a:solidFill>
                <a:latin typeface="Arial" panose="020b0604020202020204" pitchFamily="34" charset="0"/>
              </a:defRPr>
            </a:lvl4pPr>
            <a:lvl5pPr marL="2057400" indent="-228600">
              <a:spcAft>
                <a:spcPct val="50000"/>
              </a:spcAft>
              <a:buSzTx/>
              <a:buChar char="•"/>
              <a:defRPr>
                <a:solidFill>
                  <a:srgbClr val="FFFFFF"/>
                </a:solidFill>
                <a:latin typeface="Arial" panose="020b0604020202020204" pitchFamily="34" charset="0"/>
              </a:defRPr>
            </a:lvl5pPr>
            <a:lvl6pPr marL="2514600" indent="-228600" eaLnBrk="0" fontAlgn="base" hangingPunct="0">
              <a:spcBef>
                <a:spcPct val="0"/>
              </a:spcBef>
              <a:spcAft>
                <a:spcPct val="50000"/>
              </a:spcAft>
              <a:buSzTx/>
              <a:buChar char="•"/>
              <a:defRPr>
                <a:solidFill>
                  <a:srgbClr val="FFFFFF"/>
                </a:solidFill>
                <a:latin typeface="Arial" panose="020b0604020202020204" pitchFamily="34" charset="0"/>
              </a:defRPr>
            </a:lvl6pPr>
            <a:lvl7pPr marL="2971800" indent="-228600" eaLnBrk="0" fontAlgn="base" hangingPunct="0">
              <a:spcBef>
                <a:spcPct val="0"/>
              </a:spcBef>
              <a:spcAft>
                <a:spcPct val="50000"/>
              </a:spcAft>
              <a:buSzTx/>
              <a:buChar char="•"/>
              <a:defRPr>
                <a:solidFill>
                  <a:srgbClr val="FFFFFF"/>
                </a:solidFill>
                <a:latin typeface="Arial" panose="020b0604020202020204" pitchFamily="34" charset="0"/>
              </a:defRPr>
            </a:lvl7pPr>
            <a:lvl8pPr marL="3429000" indent="-228600" eaLnBrk="0" fontAlgn="base" hangingPunct="0">
              <a:spcBef>
                <a:spcPct val="0"/>
              </a:spcBef>
              <a:spcAft>
                <a:spcPct val="50000"/>
              </a:spcAft>
              <a:buSzTx/>
              <a:buChar char="•"/>
              <a:defRPr>
                <a:solidFill>
                  <a:srgbClr val="FFFFFF"/>
                </a:solidFill>
                <a:latin typeface="Arial" panose="020b0604020202020204" pitchFamily="34" charset="0"/>
              </a:defRPr>
            </a:lvl8pPr>
            <a:lvl9pPr marL="3886200" indent="-228600" eaLnBrk="0" fontAlgn="base" hangingPunct="0">
              <a:spcBef>
                <a:spcPct val="0"/>
              </a:spcBef>
              <a:spcAft>
                <a:spcPct val="50000"/>
              </a:spcAft>
              <a:buSzTx/>
              <a:buChar char="•"/>
              <a:defRPr>
                <a:solidFill>
                  <a:srgbClr val="FFFFFF"/>
                </a:solidFill>
                <a:latin typeface="Arial" panose="020b0604020202020204" pitchFamily="34" charset="0"/>
              </a:defRPr>
            </a:lvl9pPr>
          </a:lstStyle>
          <a:p>
            <a:pPr eaLnBrk="0" fontAlgn="base" hangingPunct="0">
              <a:spcBef>
                <a:spcPct val="0"/>
              </a:spcBef>
              <a:spcAft>
                <a:spcPct val="0"/>
              </a:spcAft>
              <a:buClrTx/>
              <a:buSzTx/>
              <a:buNone/>
            </a:pPr>
            <a:endParaRPr lang="en-US" altLang="en-US" sz="2400">
              <a:solidFill>
                <a:srgbClr val="000000"/>
              </a:solidFill>
              <a:latin typeface="Times New Roman" panose="02020603050405020304" pitchFamily="18" charset="0"/>
            </a:endParaRPr>
          </a:p>
        </p:txBody>
      </p:sp>
      <p:sp>
        <p:nvSpPr>
          <p:cNvPr id="63521" name="Oval 33">
            <a:extLst>
              <a:ext uri="{FF2B5EF4-FFF2-40B4-BE49-F238E27FC236}">
                <a16:creationId xmlns:a16="http://schemas.microsoft.com/office/drawing/2014/main" id="{14C4156F-5A63-4874-B299-7BAFF1367DED}"/>
              </a:ext>
            </a:extLst>
          </p:cNvPr>
          <p:cNvSpPr>
            <a:spLocks noSelect="1" noMove="1" noResize="1" noChangeArrowheads="1" noTextEdit="1"/>
          </p:cNvSpPr>
          <p:nvPr/>
        </p:nvSpPr>
        <p:spPr bwMode="auto">
          <a:xfrm>
            <a:off x="6023637" y="3181209"/>
            <a:ext cx="217488" cy="193675"/>
          </a:xfrm>
          <a:prstGeom prst="ellipse">
            <a:avLst/>
          </a:prstGeom>
          <a:solidFill>
            <a:srgbClr val="00CC99"/>
          </a:solidFill>
          <a:ln w="12700">
            <a:solidFill>
              <a:srgbClr val="00CC99"/>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Aft>
                <a:spcPct val="50000"/>
              </a:spcAft>
              <a:buClr>
                <a:srgbClr val="FAFD00"/>
              </a:buClr>
              <a:buSzPct val="150000"/>
              <a:buChar char="•"/>
              <a:defRPr sz="2200">
                <a:solidFill>
                  <a:srgbClr val="FFFFFF"/>
                </a:solidFill>
                <a:latin typeface="Arial" panose="020b0604020202020204" pitchFamily="34" charset="0"/>
              </a:defRPr>
            </a:lvl1pPr>
            <a:lvl2pPr marL="742950" indent="-285750">
              <a:spcAft>
                <a:spcPct val="50000"/>
              </a:spcAft>
              <a:buClr>
                <a:srgbClr val="FAFD00"/>
              </a:buClr>
              <a:buSzTx/>
              <a:buChar char="–"/>
              <a:defRPr sz="2200">
                <a:solidFill>
                  <a:srgbClr val="FFFFFF"/>
                </a:solidFill>
                <a:latin typeface="Arial" panose="020b0604020202020204" pitchFamily="34" charset="0"/>
              </a:defRPr>
            </a:lvl2pPr>
            <a:lvl3pPr marL="1143000" indent="-228600">
              <a:spcAft>
                <a:spcPct val="50000"/>
              </a:spcAft>
              <a:buSzTx/>
              <a:buChar char="•"/>
              <a:defRPr sz="2000">
                <a:solidFill>
                  <a:srgbClr val="FFFFFF"/>
                </a:solidFill>
                <a:latin typeface="Arial" panose="020b0604020202020204" pitchFamily="34" charset="0"/>
              </a:defRPr>
            </a:lvl3pPr>
            <a:lvl4pPr marL="1600200" indent="-228600">
              <a:spcAft>
                <a:spcPct val="50000"/>
              </a:spcAft>
              <a:buSzTx/>
              <a:buChar char="–"/>
              <a:defRPr>
                <a:solidFill>
                  <a:srgbClr val="FFFFFF"/>
                </a:solidFill>
                <a:latin typeface="Arial" panose="020b0604020202020204" pitchFamily="34" charset="0"/>
              </a:defRPr>
            </a:lvl4pPr>
            <a:lvl5pPr marL="2057400" indent="-228600">
              <a:spcAft>
                <a:spcPct val="50000"/>
              </a:spcAft>
              <a:buSzTx/>
              <a:buChar char="•"/>
              <a:defRPr>
                <a:solidFill>
                  <a:srgbClr val="FFFFFF"/>
                </a:solidFill>
                <a:latin typeface="Arial" panose="020b0604020202020204" pitchFamily="34" charset="0"/>
              </a:defRPr>
            </a:lvl5pPr>
            <a:lvl6pPr marL="2514600" indent="-228600" eaLnBrk="0" fontAlgn="base" hangingPunct="0">
              <a:spcBef>
                <a:spcPct val="0"/>
              </a:spcBef>
              <a:spcAft>
                <a:spcPct val="50000"/>
              </a:spcAft>
              <a:buSzTx/>
              <a:buChar char="•"/>
              <a:defRPr>
                <a:solidFill>
                  <a:srgbClr val="FFFFFF"/>
                </a:solidFill>
                <a:latin typeface="Arial" panose="020b0604020202020204" pitchFamily="34" charset="0"/>
              </a:defRPr>
            </a:lvl6pPr>
            <a:lvl7pPr marL="2971800" indent="-228600" eaLnBrk="0" fontAlgn="base" hangingPunct="0">
              <a:spcBef>
                <a:spcPct val="0"/>
              </a:spcBef>
              <a:spcAft>
                <a:spcPct val="50000"/>
              </a:spcAft>
              <a:buSzTx/>
              <a:buChar char="•"/>
              <a:defRPr>
                <a:solidFill>
                  <a:srgbClr val="FFFFFF"/>
                </a:solidFill>
                <a:latin typeface="Arial" panose="020b0604020202020204" pitchFamily="34" charset="0"/>
              </a:defRPr>
            </a:lvl7pPr>
            <a:lvl8pPr marL="3429000" indent="-228600" eaLnBrk="0" fontAlgn="base" hangingPunct="0">
              <a:spcBef>
                <a:spcPct val="0"/>
              </a:spcBef>
              <a:spcAft>
                <a:spcPct val="50000"/>
              </a:spcAft>
              <a:buSzTx/>
              <a:buChar char="•"/>
              <a:defRPr>
                <a:solidFill>
                  <a:srgbClr val="FFFFFF"/>
                </a:solidFill>
                <a:latin typeface="Arial" panose="020b0604020202020204" pitchFamily="34" charset="0"/>
              </a:defRPr>
            </a:lvl8pPr>
            <a:lvl9pPr marL="3886200" indent="-228600" eaLnBrk="0" fontAlgn="base" hangingPunct="0">
              <a:spcBef>
                <a:spcPct val="0"/>
              </a:spcBef>
              <a:spcAft>
                <a:spcPct val="50000"/>
              </a:spcAft>
              <a:buSzTx/>
              <a:buChar char="•"/>
              <a:defRPr>
                <a:solidFill>
                  <a:srgbClr val="FFFFFF"/>
                </a:solidFill>
                <a:latin typeface="Arial" panose="020b0604020202020204" pitchFamily="34" charset="0"/>
              </a:defRPr>
            </a:lvl9pPr>
          </a:lstStyle>
          <a:p>
            <a:pPr eaLnBrk="0" fontAlgn="base" hangingPunct="0">
              <a:spcBef>
                <a:spcPct val="0"/>
              </a:spcBef>
              <a:spcAft>
                <a:spcPct val="0"/>
              </a:spcAft>
              <a:buClrTx/>
              <a:buSzTx/>
              <a:buNone/>
            </a:pPr>
            <a:endParaRPr lang="en-US" altLang="en-US" sz="2400">
              <a:solidFill>
                <a:srgbClr val="000000"/>
              </a:solidFill>
              <a:latin typeface="Times New Roman" panose="02020603050405020304" pitchFamily="18" charset="0"/>
            </a:endParaRPr>
          </a:p>
        </p:txBody>
      </p:sp>
      <p:sp>
        <p:nvSpPr>
          <p:cNvPr id="63522" name="Oval 34">
            <a:extLst>
              <a:ext uri="{FF2B5EF4-FFF2-40B4-BE49-F238E27FC236}">
                <a16:creationId xmlns:a16="http://schemas.microsoft.com/office/drawing/2014/main" id="{D40FE1FF-9598-482B-84E9-A71C413D9BC6}"/>
              </a:ext>
            </a:extLst>
          </p:cNvPr>
          <p:cNvSpPr>
            <a:spLocks noSelect="1" noMove="1" noResize="1" noChangeArrowheads="1" noTextEdit="1"/>
          </p:cNvSpPr>
          <p:nvPr/>
        </p:nvSpPr>
        <p:spPr bwMode="auto">
          <a:xfrm>
            <a:off x="6363362" y="2968484"/>
            <a:ext cx="217488" cy="193675"/>
          </a:xfrm>
          <a:prstGeom prst="ellipse">
            <a:avLst/>
          </a:prstGeom>
          <a:solidFill>
            <a:srgbClr val="00CC99"/>
          </a:solidFill>
          <a:ln w="12700">
            <a:solidFill>
              <a:srgbClr val="00CC99"/>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Aft>
                <a:spcPct val="50000"/>
              </a:spcAft>
              <a:buClr>
                <a:srgbClr val="FAFD00"/>
              </a:buClr>
              <a:buSzPct val="150000"/>
              <a:buChar char="•"/>
              <a:defRPr sz="2200">
                <a:solidFill>
                  <a:srgbClr val="FFFFFF"/>
                </a:solidFill>
                <a:latin typeface="Arial" panose="020b0604020202020204" pitchFamily="34" charset="0"/>
              </a:defRPr>
            </a:lvl1pPr>
            <a:lvl2pPr marL="742950" indent="-285750">
              <a:spcAft>
                <a:spcPct val="50000"/>
              </a:spcAft>
              <a:buClr>
                <a:srgbClr val="FAFD00"/>
              </a:buClr>
              <a:buSzTx/>
              <a:buChar char="–"/>
              <a:defRPr sz="2200">
                <a:solidFill>
                  <a:srgbClr val="FFFFFF"/>
                </a:solidFill>
                <a:latin typeface="Arial" panose="020b0604020202020204" pitchFamily="34" charset="0"/>
              </a:defRPr>
            </a:lvl2pPr>
            <a:lvl3pPr marL="1143000" indent="-228600">
              <a:spcAft>
                <a:spcPct val="50000"/>
              </a:spcAft>
              <a:buSzTx/>
              <a:buChar char="•"/>
              <a:defRPr sz="2000">
                <a:solidFill>
                  <a:srgbClr val="FFFFFF"/>
                </a:solidFill>
                <a:latin typeface="Arial" panose="020b0604020202020204" pitchFamily="34" charset="0"/>
              </a:defRPr>
            </a:lvl3pPr>
            <a:lvl4pPr marL="1600200" indent="-228600">
              <a:spcAft>
                <a:spcPct val="50000"/>
              </a:spcAft>
              <a:buSzTx/>
              <a:buChar char="–"/>
              <a:defRPr>
                <a:solidFill>
                  <a:srgbClr val="FFFFFF"/>
                </a:solidFill>
                <a:latin typeface="Arial" panose="020b0604020202020204" pitchFamily="34" charset="0"/>
              </a:defRPr>
            </a:lvl4pPr>
            <a:lvl5pPr marL="2057400" indent="-228600">
              <a:spcAft>
                <a:spcPct val="50000"/>
              </a:spcAft>
              <a:buSzTx/>
              <a:buChar char="•"/>
              <a:defRPr>
                <a:solidFill>
                  <a:srgbClr val="FFFFFF"/>
                </a:solidFill>
                <a:latin typeface="Arial" panose="020b0604020202020204" pitchFamily="34" charset="0"/>
              </a:defRPr>
            </a:lvl5pPr>
            <a:lvl6pPr marL="2514600" indent="-228600" eaLnBrk="0" fontAlgn="base" hangingPunct="0">
              <a:spcBef>
                <a:spcPct val="0"/>
              </a:spcBef>
              <a:spcAft>
                <a:spcPct val="50000"/>
              </a:spcAft>
              <a:buSzTx/>
              <a:buChar char="•"/>
              <a:defRPr>
                <a:solidFill>
                  <a:srgbClr val="FFFFFF"/>
                </a:solidFill>
                <a:latin typeface="Arial" panose="020b0604020202020204" pitchFamily="34" charset="0"/>
              </a:defRPr>
            </a:lvl6pPr>
            <a:lvl7pPr marL="2971800" indent="-228600" eaLnBrk="0" fontAlgn="base" hangingPunct="0">
              <a:spcBef>
                <a:spcPct val="0"/>
              </a:spcBef>
              <a:spcAft>
                <a:spcPct val="50000"/>
              </a:spcAft>
              <a:buSzTx/>
              <a:buChar char="•"/>
              <a:defRPr>
                <a:solidFill>
                  <a:srgbClr val="FFFFFF"/>
                </a:solidFill>
                <a:latin typeface="Arial" panose="020b0604020202020204" pitchFamily="34" charset="0"/>
              </a:defRPr>
            </a:lvl7pPr>
            <a:lvl8pPr marL="3429000" indent="-228600" eaLnBrk="0" fontAlgn="base" hangingPunct="0">
              <a:spcBef>
                <a:spcPct val="0"/>
              </a:spcBef>
              <a:spcAft>
                <a:spcPct val="50000"/>
              </a:spcAft>
              <a:buSzTx/>
              <a:buChar char="•"/>
              <a:defRPr>
                <a:solidFill>
                  <a:srgbClr val="FFFFFF"/>
                </a:solidFill>
                <a:latin typeface="Arial" panose="020b0604020202020204" pitchFamily="34" charset="0"/>
              </a:defRPr>
            </a:lvl8pPr>
            <a:lvl9pPr marL="3886200" indent="-228600" eaLnBrk="0" fontAlgn="base" hangingPunct="0">
              <a:spcBef>
                <a:spcPct val="0"/>
              </a:spcBef>
              <a:spcAft>
                <a:spcPct val="50000"/>
              </a:spcAft>
              <a:buSzTx/>
              <a:buChar char="•"/>
              <a:defRPr>
                <a:solidFill>
                  <a:srgbClr val="FFFFFF"/>
                </a:solidFill>
                <a:latin typeface="Arial" panose="020b0604020202020204" pitchFamily="34" charset="0"/>
              </a:defRPr>
            </a:lvl9pPr>
          </a:lstStyle>
          <a:p>
            <a:pPr eaLnBrk="0" fontAlgn="base" hangingPunct="0">
              <a:spcBef>
                <a:spcPct val="0"/>
              </a:spcBef>
              <a:spcAft>
                <a:spcPct val="0"/>
              </a:spcAft>
              <a:buClrTx/>
              <a:buSzTx/>
              <a:buNone/>
            </a:pPr>
            <a:endParaRPr lang="en-US" altLang="en-US" sz="2400">
              <a:solidFill>
                <a:srgbClr val="000000"/>
              </a:solidFill>
              <a:latin typeface="Times New Roman" panose="02020603050405020304" pitchFamily="18" charset="0"/>
            </a:endParaRPr>
          </a:p>
        </p:txBody>
      </p:sp>
      <p:sp>
        <p:nvSpPr>
          <p:cNvPr id="63523" name="Oval 35">
            <a:extLst>
              <a:ext uri="{FF2B5EF4-FFF2-40B4-BE49-F238E27FC236}">
                <a16:creationId xmlns:a16="http://schemas.microsoft.com/office/drawing/2014/main" id="{03919F6D-3A68-4482-BD63-6120C0B03291}"/>
              </a:ext>
            </a:extLst>
          </p:cNvPr>
          <p:cNvSpPr>
            <a:spLocks noSelect="1" noMove="1" noResize="1" noChangeArrowheads="1" noTextEdit="1"/>
          </p:cNvSpPr>
          <p:nvPr/>
        </p:nvSpPr>
        <p:spPr bwMode="auto">
          <a:xfrm>
            <a:off x="6772938" y="2665272"/>
            <a:ext cx="219075" cy="193675"/>
          </a:xfrm>
          <a:prstGeom prst="ellipse">
            <a:avLst/>
          </a:prstGeom>
          <a:solidFill>
            <a:srgbClr val="00CC99"/>
          </a:solidFill>
          <a:ln w="12700">
            <a:solidFill>
              <a:srgbClr val="00CC99"/>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Aft>
                <a:spcPct val="50000"/>
              </a:spcAft>
              <a:buClr>
                <a:srgbClr val="FAFD00"/>
              </a:buClr>
              <a:buSzPct val="150000"/>
              <a:buChar char="•"/>
              <a:defRPr sz="2200">
                <a:solidFill>
                  <a:srgbClr val="FFFFFF"/>
                </a:solidFill>
                <a:latin typeface="Arial" panose="020b0604020202020204" pitchFamily="34" charset="0"/>
              </a:defRPr>
            </a:lvl1pPr>
            <a:lvl2pPr marL="742950" indent="-285750">
              <a:spcAft>
                <a:spcPct val="50000"/>
              </a:spcAft>
              <a:buClr>
                <a:srgbClr val="FAFD00"/>
              </a:buClr>
              <a:buSzTx/>
              <a:buChar char="–"/>
              <a:defRPr sz="2200">
                <a:solidFill>
                  <a:srgbClr val="FFFFFF"/>
                </a:solidFill>
                <a:latin typeface="Arial" panose="020b0604020202020204" pitchFamily="34" charset="0"/>
              </a:defRPr>
            </a:lvl2pPr>
            <a:lvl3pPr marL="1143000" indent="-228600">
              <a:spcAft>
                <a:spcPct val="50000"/>
              </a:spcAft>
              <a:buSzTx/>
              <a:buChar char="•"/>
              <a:defRPr sz="2000">
                <a:solidFill>
                  <a:srgbClr val="FFFFFF"/>
                </a:solidFill>
                <a:latin typeface="Arial" panose="020b0604020202020204" pitchFamily="34" charset="0"/>
              </a:defRPr>
            </a:lvl3pPr>
            <a:lvl4pPr marL="1600200" indent="-228600">
              <a:spcAft>
                <a:spcPct val="50000"/>
              </a:spcAft>
              <a:buSzTx/>
              <a:buChar char="–"/>
              <a:defRPr>
                <a:solidFill>
                  <a:srgbClr val="FFFFFF"/>
                </a:solidFill>
                <a:latin typeface="Arial" panose="020b0604020202020204" pitchFamily="34" charset="0"/>
              </a:defRPr>
            </a:lvl4pPr>
            <a:lvl5pPr marL="2057400" indent="-228600">
              <a:spcAft>
                <a:spcPct val="50000"/>
              </a:spcAft>
              <a:buSzTx/>
              <a:buChar char="•"/>
              <a:defRPr>
                <a:solidFill>
                  <a:srgbClr val="FFFFFF"/>
                </a:solidFill>
                <a:latin typeface="Arial" panose="020b0604020202020204" pitchFamily="34" charset="0"/>
              </a:defRPr>
            </a:lvl5pPr>
            <a:lvl6pPr marL="2514600" indent="-228600" eaLnBrk="0" fontAlgn="base" hangingPunct="0">
              <a:spcBef>
                <a:spcPct val="0"/>
              </a:spcBef>
              <a:spcAft>
                <a:spcPct val="50000"/>
              </a:spcAft>
              <a:buSzTx/>
              <a:buChar char="•"/>
              <a:defRPr>
                <a:solidFill>
                  <a:srgbClr val="FFFFFF"/>
                </a:solidFill>
                <a:latin typeface="Arial" panose="020b0604020202020204" pitchFamily="34" charset="0"/>
              </a:defRPr>
            </a:lvl6pPr>
            <a:lvl7pPr marL="2971800" indent="-228600" eaLnBrk="0" fontAlgn="base" hangingPunct="0">
              <a:spcBef>
                <a:spcPct val="0"/>
              </a:spcBef>
              <a:spcAft>
                <a:spcPct val="50000"/>
              </a:spcAft>
              <a:buSzTx/>
              <a:buChar char="•"/>
              <a:defRPr>
                <a:solidFill>
                  <a:srgbClr val="FFFFFF"/>
                </a:solidFill>
                <a:latin typeface="Arial" panose="020b0604020202020204" pitchFamily="34" charset="0"/>
              </a:defRPr>
            </a:lvl7pPr>
            <a:lvl8pPr marL="3429000" indent="-228600" eaLnBrk="0" fontAlgn="base" hangingPunct="0">
              <a:spcBef>
                <a:spcPct val="0"/>
              </a:spcBef>
              <a:spcAft>
                <a:spcPct val="50000"/>
              </a:spcAft>
              <a:buSzTx/>
              <a:buChar char="•"/>
              <a:defRPr>
                <a:solidFill>
                  <a:srgbClr val="FFFFFF"/>
                </a:solidFill>
                <a:latin typeface="Arial" panose="020b0604020202020204" pitchFamily="34" charset="0"/>
              </a:defRPr>
            </a:lvl8pPr>
            <a:lvl9pPr marL="3886200" indent="-228600" eaLnBrk="0" fontAlgn="base" hangingPunct="0">
              <a:spcBef>
                <a:spcPct val="0"/>
              </a:spcBef>
              <a:spcAft>
                <a:spcPct val="50000"/>
              </a:spcAft>
              <a:buSzTx/>
              <a:buChar char="•"/>
              <a:defRPr>
                <a:solidFill>
                  <a:srgbClr val="FFFFFF"/>
                </a:solidFill>
                <a:latin typeface="Arial" panose="020b0604020202020204" pitchFamily="34" charset="0"/>
              </a:defRPr>
            </a:lvl9pPr>
          </a:lstStyle>
          <a:p>
            <a:pPr eaLnBrk="0" fontAlgn="base" hangingPunct="0">
              <a:spcBef>
                <a:spcPct val="0"/>
              </a:spcBef>
              <a:spcAft>
                <a:spcPct val="0"/>
              </a:spcAft>
              <a:buClrTx/>
              <a:buSzTx/>
              <a:buNone/>
            </a:pPr>
            <a:endParaRPr lang="en-US" altLang="en-US" sz="2400">
              <a:solidFill>
                <a:srgbClr val="000000"/>
              </a:solidFill>
              <a:latin typeface="Times New Roman" panose="02020603050405020304" pitchFamily="18" charset="0"/>
            </a:endParaRPr>
          </a:p>
        </p:txBody>
      </p:sp>
      <p:sp>
        <p:nvSpPr>
          <p:cNvPr id="63524" name="Oval 36">
            <a:extLst>
              <a:ext uri="{FF2B5EF4-FFF2-40B4-BE49-F238E27FC236}">
                <a16:creationId xmlns:a16="http://schemas.microsoft.com/office/drawing/2014/main" id="{B1E69432-99F8-460D-A94E-0D9C0945AEA0}"/>
              </a:ext>
            </a:extLst>
          </p:cNvPr>
          <p:cNvSpPr>
            <a:spLocks noSelect="1" noMove="1" noResize="1" noChangeArrowheads="1" noTextEdit="1"/>
          </p:cNvSpPr>
          <p:nvPr/>
        </p:nvSpPr>
        <p:spPr bwMode="auto">
          <a:xfrm>
            <a:off x="7050751" y="2450959"/>
            <a:ext cx="217487" cy="193675"/>
          </a:xfrm>
          <a:prstGeom prst="ellipse">
            <a:avLst/>
          </a:prstGeom>
          <a:solidFill>
            <a:srgbClr val="00CC99"/>
          </a:solidFill>
          <a:ln w="12700">
            <a:solidFill>
              <a:srgbClr val="00CC99"/>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Aft>
                <a:spcPct val="50000"/>
              </a:spcAft>
              <a:buClr>
                <a:srgbClr val="FAFD00"/>
              </a:buClr>
              <a:buSzPct val="150000"/>
              <a:buChar char="•"/>
              <a:defRPr sz="2200">
                <a:solidFill>
                  <a:srgbClr val="FFFFFF"/>
                </a:solidFill>
                <a:latin typeface="Arial" panose="020b0604020202020204" pitchFamily="34" charset="0"/>
              </a:defRPr>
            </a:lvl1pPr>
            <a:lvl2pPr marL="742950" indent="-285750">
              <a:spcAft>
                <a:spcPct val="50000"/>
              </a:spcAft>
              <a:buClr>
                <a:srgbClr val="FAFD00"/>
              </a:buClr>
              <a:buSzTx/>
              <a:buChar char="–"/>
              <a:defRPr sz="2200">
                <a:solidFill>
                  <a:srgbClr val="FFFFFF"/>
                </a:solidFill>
                <a:latin typeface="Arial" panose="020b0604020202020204" pitchFamily="34" charset="0"/>
              </a:defRPr>
            </a:lvl2pPr>
            <a:lvl3pPr marL="1143000" indent="-228600">
              <a:spcAft>
                <a:spcPct val="50000"/>
              </a:spcAft>
              <a:buSzTx/>
              <a:buChar char="•"/>
              <a:defRPr sz="2000">
                <a:solidFill>
                  <a:srgbClr val="FFFFFF"/>
                </a:solidFill>
                <a:latin typeface="Arial" panose="020b0604020202020204" pitchFamily="34" charset="0"/>
              </a:defRPr>
            </a:lvl3pPr>
            <a:lvl4pPr marL="1600200" indent="-228600">
              <a:spcAft>
                <a:spcPct val="50000"/>
              </a:spcAft>
              <a:buSzTx/>
              <a:buChar char="–"/>
              <a:defRPr>
                <a:solidFill>
                  <a:srgbClr val="FFFFFF"/>
                </a:solidFill>
                <a:latin typeface="Arial" panose="020b0604020202020204" pitchFamily="34" charset="0"/>
              </a:defRPr>
            </a:lvl4pPr>
            <a:lvl5pPr marL="2057400" indent="-228600">
              <a:spcAft>
                <a:spcPct val="50000"/>
              </a:spcAft>
              <a:buSzTx/>
              <a:buChar char="•"/>
              <a:defRPr>
                <a:solidFill>
                  <a:srgbClr val="FFFFFF"/>
                </a:solidFill>
                <a:latin typeface="Arial" panose="020b0604020202020204" pitchFamily="34" charset="0"/>
              </a:defRPr>
            </a:lvl5pPr>
            <a:lvl6pPr marL="2514600" indent="-228600" eaLnBrk="0" fontAlgn="base" hangingPunct="0">
              <a:spcBef>
                <a:spcPct val="0"/>
              </a:spcBef>
              <a:spcAft>
                <a:spcPct val="50000"/>
              </a:spcAft>
              <a:buSzTx/>
              <a:buChar char="•"/>
              <a:defRPr>
                <a:solidFill>
                  <a:srgbClr val="FFFFFF"/>
                </a:solidFill>
                <a:latin typeface="Arial" panose="020b0604020202020204" pitchFamily="34" charset="0"/>
              </a:defRPr>
            </a:lvl6pPr>
            <a:lvl7pPr marL="2971800" indent="-228600" eaLnBrk="0" fontAlgn="base" hangingPunct="0">
              <a:spcBef>
                <a:spcPct val="0"/>
              </a:spcBef>
              <a:spcAft>
                <a:spcPct val="50000"/>
              </a:spcAft>
              <a:buSzTx/>
              <a:buChar char="•"/>
              <a:defRPr>
                <a:solidFill>
                  <a:srgbClr val="FFFFFF"/>
                </a:solidFill>
                <a:latin typeface="Arial" panose="020b0604020202020204" pitchFamily="34" charset="0"/>
              </a:defRPr>
            </a:lvl7pPr>
            <a:lvl8pPr marL="3429000" indent="-228600" eaLnBrk="0" fontAlgn="base" hangingPunct="0">
              <a:spcBef>
                <a:spcPct val="0"/>
              </a:spcBef>
              <a:spcAft>
                <a:spcPct val="50000"/>
              </a:spcAft>
              <a:buSzTx/>
              <a:buChar char="•"/>
              <a:defRPr>
                <a:solidFill>
                  <a:srgbClr val="FFFFFF"/>
                </a:solidFill>
                <a:latin typeface="Arial" panose="020b0604020202020204" pitchFamily="34" charset="0"/>
              </a:defRPr>
            </a:lvl8pPr>
            <a:lvl9pPr marL="3886200" indent="-228600" eaLnBrk="0" fontAlgn="base" hangingPunct="0">
              <a:spcBef>
                <a:spcPct val="0"/>
              </a:spcBef>
              <a:spcAft>
                <a:spcPct val="50000"/>
              </a:spcAft>
              <a:buSzTx/>
              <a:buChar char="•"/>
              <a:defRPr>
                <a:solidFill>
                  <a:srgbClr val="FFFFFF"/>
                </a:solidFill>
                <a:latin typeface="Arial" panose="020b0604020202020204" pitchFamily="34" charset="0"/>
              </a:defRPr>
            </a:lvl9pPr>
          </a:lstStyle>
          <a:p>
            <a:pPr eaLnBrk="0" fontAlgn="base" hangingPunct="0">
              <a:spcBef>
                <a:spcPct val="0"/>
              </a:spcBef>
              <a:spcAft>
                <a:spcPct val="0"/>
              </a:spcAft>
              <a:buClrTx/>
              <a:buSzTx/>
              <a:buNone/>
            </a:pPr>
            <a:endParaRPr lang="en-US" altLang="en-US" sz="2400">
              <a:solidFill>
                <a:srgbClr val="000000"/>
              </a:solidFill>
              <a:latin typeface="Times New Roman" panose="02020603050405020304" pitchFamily="18" charset="0"/>
            </a:endParaRPr>
          </a:p>
        </p:txBody>
      </p:sp>
      <p:sp>
        <p:nvSpPr>
          <p:cNvPr id="63525" name="Oval 37">
            <a:extLst>
              <a:ext uri="{FF2B5EF4-FFF2-40B4-BE49-F238E27FC236}">
                <a16:creationId xmlns:a16="http://schemas.microsoft.com/office/drawing/2014/main" id="{83ECC7FF-D7DB-45CA-B4E7-42AB2498B61C}"/>
              </a:ext>
            </a:extLst>
          </p:cNvPr>
          <p:cNvSpPr>
            <a:spLocks noSelect="1" noMove="1" noResize="1" noChangeArrowheads="1" noTextEdit="1"/>
          </p:cNvSpPr>
          <p:nvPr/>
        </p:nvSpPr>
        <p:spPr bwMode="auto">
          <a:xfrm>
            <a:off x="7493662" y="2382697"/>
            <a:ext cx="217488" cy="193675"/>
          </a:xfrm>
          <a:prstGeom prst="ellipse">
            <a:avLst/>
          </a:prstGeom>
          <a:solidFill>
            <a:srgbClr val="00CC99"/>
          </a:solidFill>
          <a:ln w="12700">
            <a:solidFill>
              <a:srgbClr val="00CC99"/>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Aft>
                <a:spcPct val="50000"/>
              </a:spcAft>
              <a:buClr>
                <a:srgbClr val="FAFD00"/>
              </a:buClr>
              <a:buSzPct val="150000"/>
              <a:buChar char="•"/>
              <a:defRPr sz="2200">
                <a:solidFill>
                  <a:srgbClr val="FFFFFF"/>
                </a:solidFill>
                <a:latin typeface="Arial" panose="020b0604020202020204" pitchFamily="34" charset="0"/>
              </a:defRPr>
            </a:lvl1pPr>
            <a:lvl2pPr marL="742950" indent="-285750">
              <a:spcAft>
                <a:spcPct val="50000"/>
              </a:spcAft>
              <a:buClr>
                <a:srgbClr val="FAFD00"/>
              </a:buClr>
              <a:buSzTx/>
              <a:buChar char="–"/>
              <a:defRPr sz="2200">
                <a:solidFill>
                  <a:srgbClr val="FFFFFF"/>
                </a:solidFill>
                <a:latin typeface="Arial" panose="020b0604020202020204" pitchFamily="34" charset="0"/>
              </a:defRPr>
            </a:lvl2pPr>
            <a:lvl3pPr marL="1143000" indent="-228600">
              <a:spcAft>
                <a:spcPct val="50000"/>
              </a:spcAft>
              <a:buSzTx/>
              <a:buChar char="•"/>
              <a:defRPr sz="2000">
                <a:solidFill>
                  <a:srgbClr val="FFFFFF"/>
                </a:solidFill>
                <a:latin typeface="Arial" panose="020b0604020202020204" pitchFamily="34" charset="0"/>
              </a:defRPr>
            </a:lvl3pPr>
            <a:lvl4pPr marL="1600200" indent="-228600">
              <a:spcAft>
                <a:spcPct val="50000"/>
              </a:spcAft>
              <a:buSzTx/>
              <a:buChar char="–"/>
              <a:defRPr>
                <a:solidFill>
                  <a:srgbClr val="FFFFFF"/>
                </a:solidFill>
                <a:latin typeface="Arial" panose="020b0604020202020204" pitchFamily="34" charset="0"/>
              </a:defRPr>
            </a:lvl4pPr>
            <a:lvl5pPr marL="2057400" indent="-228600">
              <a:spcAft>
                <a:spcPct val="50000"/>
              </a:spcAft>
              <a:buSzTx/>
              <a:buChar char="•"/>
              <a:defRPr>
                <a:solidFill>
                  <a:srgbClr val="FFFFFF"/>
                </a:solidFill>
                <a:latin typeface="Arial" panose="020b0604020202020204" pitchFamily="34" charset="0"/>
              </a:defRPr>
            </a:lvl5pPr>
            <a:lvl6pPr marL="2514600" indent="-228600" eaLnBrk="0" fontAlgn="base" hangingPunct="0">
              <a:spcBef>
                <a:spcPct val="0"/>
              </a:spcBef>
              <a:spcAft>
                <a:spcPct val="50000"/>
              </a:spcAft>
              <a:buSzTx/>
              <a:buChar char="•"/>
              <a:defRPr>
                <a:solidFill>
                  <a:srgbClr val="FFFFFF"/>
                </a:solidFill>
                <a:latin typeface="Arial" panose="020b0604020202020204" pitchFamily="34" charset="0"/>
              </a:defRPr>
            </a:lvl6pPr>
            <a:lvl7pPr marL="2971800" indent="-228600" eaLnBrk="0" fontAlgn="base" hangingPunct="0">
              <a:spcBef>
                <a:spcPct val="0"/>
              </a:spcBef>
              <a:spcAft>
                <a:spcPct val="50000"/>
              </a:spcAft>
              <a:buSzTx/>
              <a:buChar char="•"/>
              <a:defRPr>
                <a:solidFill>
                  <a:srgbClr val="FFFFFF"/>
                </a:solidFill>
                <a:latin typeface="Arial" panose="020b0604020202020204" pitchFamily="34" charset="0"/>
              </a:defRPr>
            </a:lvl7pPr>
            <a:lvl8pPr marL="3429000" indent="-228600" eaLnBrk="0" fontAlgn="base" hangingPunct="0">
              <a:spcBef>
                <a:spcPct val="0"/>
              </a:spcBef>
              <a:spcAft>
                <a:spcPct val="50000"/>
              </a:spcAft>
              <a:buSzTx/>
              <a:buChar char="•"/>
              <a:defRPr>
                <a:solidFill>
                  <a:srgbClr val="FFFFFF"/>
                </a:solidFill>
                <a:latin typeface="Arial" panose="020b0604020202020204" pitchFamily="34" charset="0"/>
              </a:defRPr>
            </a:lvl8pPr>
            <a:lvl9pPr marL="3886200" indent="-228600" eaLnBrk="0" fontAlgn="base" hangingPunct="0">
              <a:spcBef>
                <a:spcPct val="0"/>
              </a:spcBef>
              <a:spcAft>
                <a:spcPct val="50000"/>
              </a:spcAft>
              <a:buSzTx/>
              <a:buChar char="•"/>
              <a:defRPr>
                <a:solidFill>
                  <a:srgbClr val="FFFFFF"/>
                </a:solidFill>
                <a:latin typeface="Arial" panose="020b0604020202020204" pitchFamily="34" charset="0"/>
              </a:defRPr>
            </a:lvl9pPr>
          </a:lstStyle>
          <a:p>
            <a:pPr eaLnBrk="0" fontAlgn="base" hangingPunct="0">
              <a:spcBef>
                <a:spcPct val="0"/>
              </a:spcBef>
              <a:spcAft>
                <a:spcPct val="0"/>
              </a:spcAft>
              <a:buClrTx/>
              <a:buSzTx/>
              <a:buNone/>
            </a:pPr>
            <a:endParaRPr lang="en-US" altLang="en-US" sz="2400">
              <a:solidFill>
                <a:srgbClr val="000000"/>
              </a:solidFill>
              <a:latin typeface="Times New Roman" panose="02020603050405020304" pitchFamily="18" charset="0"/>
            </a:endParaRPr>
          </a:p>
        </p:txBody>
      </p:sp>
      <p:sp>
        <p:nvSpPr>
          <p:cNvPr id="63526" name="Oval 38">
            <a:extLst>
              <a:ext uri="{FF2B5EF4-FFF2-40B4-BE49-F238E27FC236}">
                <a16:creationId xmlns:a16="http://schemas.microsoft.com/office/drawing/2014/main" id="{067BD78D-D5C3-4827-AC5B-F4E73AEEA019}"/>
              </a:ext>
            </a:extLst>
          </p:cNvPr>
          <p:cNvSpPr>
            <a:spLocks noSelect="1" noMove="1" noResize="1" noChangeArrowheads="1" noTextEdit="1"/>
          </p:cNvSpPr>
          <p:nvPr/>
        </p:nvSpPr>
        <p:spPr bwMode="auto">
          <a:xfrm>
            <a:off x="8001663" y="2290622"/>
            <a:ext cx="219075" cy="193675"/>
          </a:xfrm>
          <a:prstGeom prst="ellipse">
            <a:avLst/>
          </a:prstGeom>
          <a:solidFill>
            <a:srgbClr val="00CC99"/>
          </a:solidFill>
          <a:ln w="12700">
            <a:solidFill>
              <a:srgbClr val="00CC99"/>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Aft>
                <a:spcPct val="50000"/>
              </a:spcAft>
              <a:buClr>
                <a:srgbClr val="FAFD00"/>
              </a:buClr>
              <a:buSzPct val="150000"/>
              <a:buChar char="•"/>
              <a:defRPr sz="2200">
                <a:solidFill>
                  <a:srgbClr val="FFFFFF"/>
                </a:solidFill>
                <a:latin typeface="Arial" panose="020b0604020202020204" pitchFamily="34" charset="0"/>
              </a:defRPr>
            </a:lvl1pPr>
            <a:lvl2pPr marL="742950" indent="-285750">
              <a:spcAft>
                <a:spcPct val="50000"/>
              </a:spcAft>
              <a:buClr>
                <a:srgbClr val="FAFD00"/>
              </a:buClr>
              <a:buSzTx/>
              <a:buChar char="–"/>
              <a:defRPr sz="2200">
                <a:solidFill>
                  <a:srgbClr val="FFFFFF"/>
                </a:solidFill>
                <a:latin typeface="Arial" panose="020b0604020202020204" pitchFamily="34" charset="0"/>
              </a:defRPr>
            </a:lvl2pPr>
            <a:lvl3pPr marL="1143000" indent="-228600">
              <a:spcAft>
                <a:spcPct val="50000"/>
              </a:spcAft>
              <a:buSzTx/>
              <a:buChar char="•"/>
              <a:defRPr sz="2000">
                <a:solidFill>
                  <a:srgbClr val="FFFFFF"/>
                </a:solidFill>
                <a:latin typeface="Arial" panose="020b0604020202020204" pitchFamily="34" charset="0"/>
              </a:defRPr>
            </a:lvl3pPr>
            <a:lvl4pPr marL="1600200" indent="-228600">
              <a:spcAft>
                <a:spcPct val="50000"/>
              </a:spcAft>
              <a:buSzTx/>
              <a:buChar char="–"/>
              <a:defRPr>
                <a:solidFill>
                  <a:srgbClr val="FFFFFF"/>
                </a:solidFill>
                <a:latin typeface="Arial" panose="020b0604020202020204" pitchFamily="34" charset="0"/>
              </a:defRPr>
            </a:lvl4pPr>
            <a:lvl5pPr marL="2057400" indent="-228600">
              <a:spcAft>
                <a:spcPct val="50000"/>
              </a:spcAft>
              <a:buSzTx/>
              <a:buChar char="•"/>
              <a:defRPr>
                <a:solidFill>
                  <a:srgbClr val="FFFFFF"/>
                </a:solidFill>
                <a:latin typeface="Arial" panose="020b0604020202020204" pitchFamily="34" charset="0"/>
              </a:defRPr>
            </a:lvl5pPr>
            <a:lvl6pPr marL="2514600" indent="-228600" eaLnBrk="0" fontAlgn="base" hangingPunct="0">
              <a:spcBef>
                <a:spcPct val="0"/>
              </a:spcBef>
              <a:spcAft>
                <a:spcPct val="50000"/>
              </a:spcAft>
              <a:buSzTx/>
              <a:buChar char="•"/>
              <a:defRPr>
                <a:solidFill>
                  <a:srgbClr val="FFFFFF"/>
                </a:solidFill>
                <a:latin typeface="Arial" panose="020b0604020202020204" pitchFamily="34" charset="0"/>
              </a:defRPr>
            </a:lvl6pPr>
            <a:lvl7pPr marL="2971800" indent="-228600" eaLnBrk="0" fontAlgn="base" hangingPunct="0">
              <a:spcBef>
                <a:spcPct val="0"/>
              </a:spcBef>
              <a:spcAft>
                <a:spcPct val="50000"/>
              </a:spcAft>
              <a:buSzTx/>
              <a:buChar char="•"/>
              <a:defRPr>
                <a:solidFill>
                  <a:srgbClr val="FFFFFF"/>
                </a:solidFill>
                <a:latin typeface="Arial" panose="020b0604020202020204" pitchFamily="34" charset="0"/>
              </a:defRPr>
            </a:lvl7pPr>
            <a:lvl8pPr marL="3429000" indent="-228600" eaLnBrk="0" fontAlgn="base" hangingPunct="0">
              <a:spcBef>
                <a:spcPct val="0"/>
              </a:spcBef>
              <a:spcAft>
                <a:spcPct val="50000"/>
              </a:spcAft>
              <a:buSzTx/>
              <a:buChar char="•"/>
              <a:defRPr>
                <a:solidFill>
                  <a:srgbClr val="FFFFFF"/>
                </a:solidFill>
                <a:latin typeface="Arial" panose="020b0604020202020204" pitchFamily="34" charset="0"/>
              </a:defRPr>
            </a:lvl8pPr>
            <a:lvl9pPr marL="3886200" indent="-228600" eaLnBrk="0" fontAlgn="base" hangingPunct="0">
              <a:spcBef>
                <a:spcPct val="0"/>
              </a:spcBef>
              <a:spcAft>
                <a:spcPct val="50000"/>
              </a:spcAft>
              <a:buSzTx/>
              <a:buChar char="•"/>
              <a:defRPr>
                <a:solidFill>
                  <a:srgbClr val="FFFFFF"/>
                </a:solidFill>
                <a:latin typeface="Arial" panose="020b0604020202020204" pitchFamily="34" charset="0"/>
              </a:defRPr>
            </a:lvl9pPr>
          </a:lstStyle>
          <a:p>
            <a:pPr eaLnBrk="0" fontAlgn="base" hangingPunct="0">
              <a:spcBef>
                <a:spcPct val="0"/>
              </a:spcBef>
              <a:spcAft>
                <a:spcPct val="0"/>
              </a:spcAft>
              <a:buClrTx/>
              <a:buSzTx/>
              <a:buNone/>
            </a:pPr>
            <a:endParaRPr lang="en-US" altLang="en-US" sz="2400">
              <a:solidFill>
                <a:srgbClr val="000000"/>
              </a:solidFill>
              <a:latin typeface="Times New Roman" panose="02020603050405020304" pitchFamily="18" charset="0"/>
            </a:endParaRPr>
          </a:p>
        </p:txBody>
      </p:sp>
      <p:sp>
        <p:nvSpPr>
          <p:cNvPr id="63527" name="Oval 39">
            <a:extLst>
              <a:ext uri="{FF2B5EF4-FFF2-40B4-BE49-F238E27FC236}">
                <a16:creationId xmlns:a16="http://schemas.microsoft.com/office/drawing/2014/main" id="{BA7A44B2-2803-43F5-A460-8DF121CD09B8}"/>
              </a:ext>
            </a:extLst>
          </p:cNvPr>
          <p:cNvSpPr>
            <a:spLocks noSelect="1" noMove="1" noResize="1" noChangeArrowheads="1" noTextEdit="1"/>
          </p:cNvSpPr>
          <p:nvPr/>
        </p:nvSpPr>
        <p:spPr bwMode="auto">
          <a:xfrm>
            <a:off x="8339801" y="2238234"/>
            <a:ext cx="217487" cy="193675"/>
          </a:xfrm>
          <a:prstGeom prst="ellipse">
            <a:avLst/>
          </a:prstGeom>
          <a:solidFill>
            <a:srgbClr val="00CC99"/>
          </a:solidFill>
          <a:ln w="12700">
            <a:solidFill>
              <a:srgbClr val="00CC99"/>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Aft>
                <a:spcPct val="50000"/>
              </a:spcAft>
              <a:buClr>
                <a:srgbClr val="FAFD00"/>
              </a:buClr>
              <a:buSzPct val="150000"/>
              <a:buChar char="•"/>
              <a:defRPr sz="2200">
                <a:solidFill>
                  <a:srgbClr val="FFFFFF"/>
                </a:solidFill>
                <a:latin typeface="Arial" panose="020b0604020202020204" pitchFamily="34" charset="0"/>
              </a:defRPr>
            </a:lvl1pPr>
            <a:lvl2pPr marL="742950" indent="-285750">
              <a:spcAft>
                <a:spcPct val="50000"/>
              </a:spcAft>
              <a:buClr>
                <a:srgbClr val="FAFD00"/>
              </a:buClr>
              <a:buSzTx/>
              <a:buChar char="–"/>
              <a:defRPr sz="2200">
                <a:solidFill>
                  <a:srgbClr val="FFFFFF"/>
                </a:solidFill>
                <a:latin typeface="Arial" panose="020b0604020202020204" pitchFamily="34" charset="0"/>
              </a:defRPr>
            </a:lvl2pPr>
            <a:lvl3pPr marL="1143000" indent="-228600">
              <a:spcAft>
                <a:spcPct val="50000"/>
              </a:spcAft>
              <a:buSzTx/>
              <a:buChar char="•"/>
              <a:defRPr sz="2000">
                <a:solidFill>
                  <a:srgbClr val="FFFFFF"/>
                </a:solidFill>
                <a:latin typeface="Arial" panose="020b0604020202020204" pitchFamily="34" charset="0"/>
              </a:defRPr>
            </a:lvl3pPr>
            <a:lvl4pPr marL="1600200" indent="-228600">
              <a:spcAft>
                <a:spcPct val="50000"/>
              </a:spcAft>
              <a:buSzTx/>
              <a:buChar char="–"/>
              <a:defRPr>
                <a:solidFill>
                  <a:srgbClr val="FFFFFF"/>
                </a:solidFill>
                <a:latin typeface="Arial" panose="020b0604020202020204" pitchFamily="34" charset="0"/>
              </a:defRPr>
            </a:lvl4pPr>
            <a:lvl5pPr marL="2057400" indent="-228600">
              <a:spcAft>
                <a:spcPct val="50000"/>
              </a:spcAft>
              <a:buSzTx/>
              <a:buChar char="•"/>
              <a:defRPr>
                <a:solidFill>
                  <a:srgbClr val="FFFFFF"/>
                </a:solidFill>
                <a:latin typeface="Arial" panose="020b0604020202020204" pitchFamily="34" charset="0"/>
              </a:defRPr>
            </a:lvl5pPr>
            <a:lvl6pPr marL="2514600" indent="-228600" eaLnBrk="0" fontAlgn="base" hangingPunct="0">
              <a:spcBef>
                <a:spcPct val="0"/>
              </a:spcBef>
              <a:spcAft>
                <a:spcPct val="50000"/>
              </a:spcAft>
              <a:buSzTx/>
              <a:buChar char="•"/>
              <a:defRPr>
                <a:solidFill>
                  <a:srgbClr val="FFFFFF"/>
                </a:solidFill>
                <a:latin typeface="Arial" panose="020b0604020202020204" pitchFamily="34" charset="0"/>
              </a:defRPr>
            </a:lvl6pPr>
            <a:lvl7pPr marL="2971800" indent="-228600" eaLnBrk="0" fontAlgn="base" hangingPunct="0">
              <a:spcBef>
                <a:spcPct val="0"/>
              </a:spcBef>
              <a:spcAft>
                <a:spcPct val="50000"/>
              </a:spcAft>
              <a:buSzTx/>
              <a:buChar char="•"/>
              <a:defRPr>
                <a:solidFill>
                  <a:srgbClr val="FFFFFF"/>
                </a:solidFill>
                <a:latin typeface="Arial" panose="020b0604020202020204" pitchFamily="34" charset="0"/>
              </a:defRPr>
            </a:lvl7pPr>
            <a:lvl8pPr marL="3429000" indent="-228600" eaLnBrk="0" fontAlgn="base" hangingPunct="0">
              <a:spcBef>
                <a:spcPct val="0"/>
              </a:spcBef>
              <a:spcAft>
                <a:spcPct val="50000"/>
              </a:spcAft>
              <a:buSzTx/>
              <a:buChar char="•"/>
              <a:defRPr>
                <a:solidFill>
                  <a:srgbClr val="FFFFFF"/>
                </a:solidFill>
                <a:latin typeface="Arial" panose="020b0604020202020204" pitchFamily="34" charset="0"/>
              </a:defRPr>
            </a:lvl8pPr>
            <a:lvl9pPr marL="3886200" indent="-228600" eaLnBrk="0" fontAlgn="base" hangingPunct="0">
              <a:spcBef>
                <a:spcPct val="0"/>
              </a:spcBef>
              <a:spcAft>
                <a:spcPct val="50000"/>
              </a:spcAft>
              <a:buSzTx/>
              <a:buChar char="•"/>
              <a:defRPr>
                <a:solidFill>
                  <a:srgbClr val="FFFFFF"/>
                </a:solidFill>
                <a:latin typeface="Arial" panose="020b0604020202020204" pitchFamily="34" charset="0"/>
              </a:defRPr>
            </a:lvl9pPr>
          </a:lstStyle>
          <a:p>
            <a:pPr eaLnBrk="0" fontAlgn="base" hangingPunct="0">
              <a:spcBef>
                <a:spcPct val="0"/>
              </a:spcBef>
              <a:spcAft>
                <a:spcPct val="0"/>
              </a:spcAft>
              <a:buClrTx/>
              <a:buSzTx/>
              <a:buNone/>
            </a:pPr>
            <a:endParaRPr lang="en-US" altLang="en-US" sz="2400">
              <a:solidFill>
                <a:srgbClr val="000000"/>
              </a:solidFill>
              <a:latin typeface="Times New Roman" panose="02020603050405020304" pitchFamily="18" charset="0"/>
            </a:endParaRPr>
          </a:p>
        </p:txBody>
      </p:sp>
      <p:sp>
        <p:nvSpPr>
          <p:cNvPr id="63528" name="Oval 40">
            <a:extLst>
              <a:ext uri="{FF2B5EF4-FFF2-40B4-BE49-F238E27FC236}">
                <a16:creationId xmlns:a16="http://schemas.microsoft.com/office/drawing/2014/main" id="{5F631E62-2DFF-43F8-B880-EF26985609FF}"/>
              </a:ext>
            </a:extLst>
          </p:cNvPr>
          <p:cNvSpPr>
            <a:spLocks noSelect="1" noMove="1" noResize="1" noChangeArrowheads="1" noTextEdit="1"/>
          </p:cNvSpPr>
          <p:nvPr/>
        </p:nvSpPr>
        <p:spPr bwMode="auto">
          <a:xfrm>
            <a:off x="9806651" y="2063609"/>
            <a:ext cx="217487" cy="193675"/>
          </a:xfrm>
          <a:prstGeom prst="ellipse">
            <a:avLst/>
          </a:prstGeom>
          <a:solidFill>
            <a:srgbClr val="00CC99"/>
          </a:solidFill>
          <a:ln w="12700">
            <a:solidFill>
              <a:srgbClr val="00CC99"/>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Aft>
                <a:spcPct val="50000"/>
              </a:spcAft>
              <a:buClr>
                <a:srgbClr val="FAFD00"/>
              </a:buClr>
              <a:buSzPct val="150000"/>
              <a:buChar char="•"/>
              <a:defRPr sz="2200">
                <a:solidFill>
                  <a:srgbClr val="FFFFFF"/>
                </a:solidFill>
                <a:latin typeface="Arial" panose="020b0604020202020204" pitchFamily="34" charset="0"/>
              </a:defRPr>
            </a:lvl1pPr>
            <a:lvl2pPr marL="742950" indent="-285750">
              <a:spcAft>
                <a:spcPct val="50000"/>
              </a:spcAft>
              <a:buClr>
                <a:srgbClr val="FAFD00"/>
              </a:buClr>
              <a:buSzTx/>
              <a:buChar char="–"/>
              <a:defRPr sz="2200">
                <a:solidFill>
                  <a:srgbClr val="FFFFFF"/>
                </a:solidFill>
                <a:latin typeface="Arial" panose="020b0604020202020204" pitchFamily="34" charset="0"/>
              </a:defRPr>
            </a:lvl2pPr>
            <a:lvl3pPr marL="1143000" indent="-228600">
              <a:spcAft>
                <a:spcPct val="50000"/>
              </a:spcAft>
              <a:buSzTx/>
              <a:buChar char="•"/>
              <a:defRPr sz="2000">
                <a:solidFill>
                  <a:srgbClr val="FFFFFF"/>
                </a:solidFill>
                <a:latin typeface="Arial" panose="020b0604020202020204" pitchFamily="34" charset="0"/>
              </a:defRPr>
            </a:lvl3pPr>
            <a:lvl4pPr marL="1600200" indent="-228600">
              <a:spcAft>
                <a:spcPct val="50000"/>
              </a:spcAft>
              <a:buSzTx/>
              <a:buChar char="–"/>
              <a:defRPr>
                <a:solidFill>
                  <a:srgbClr val="FFFFFF"/>
                </a:solidFill>
                <a:latin typeface="Arial" panose="020b0604020202020204" pitchFamily="34" charset="0"/>
              </a:defRPr>
            </a:lvl4pPr>
            <a:lvl5pPr marL="2057400" indent="-228600">
              <a:spcAft>
                <a:spcPct val="50000"/>
              </a:spcAft>
              <a:buSzTx/>
              <a:buChar char="•"/>
              <a:defRPr>
                <a:solidFill>
                  <a:srgbClr val="FFFFFF"/>
                </a:solidFill>
                <a:latin typeface="Arial" panose="020b0604020202020204" pitchFamily="34" charset="0"/>
              </a:defRPr>
            </a:lvl5pPr>
            <a:lvl6pPr marL="2514600" indent="-228600" eaLnBrk="0" fontAlgn="base" hangingPunct="0">
              <a:spcBef>
                <a:spcPct val="0"/>
              </a:spcBef>
              <a:spcAft>
                <a:spcPct val="50000"/>
              </a:spcAft>
              <a:buSzTx/>
              <a:buChar char="•"/>
              <a:defRPr>
                <a:solidFill>
                  <a:srgbClr val="FFFFFF"/>
                </a:solidFill>
                <a:latin typeface="Arial" panose="020b0604020202020204" pitchFamily="34" charset="0"/>
              </a:defRPr>
            </a:lvl6pPr>
            <a:lvl7pPr marL="2971800" indent="-228600" eaLnBrk="0" fontAlgn="base" hangingPunct="0">
              <a:spcBef>
                <a:spcPct val="0"/>
              </a:spcBef>
              <a:spcAft>
                <a:spcPct val="50000"/>
              </a:spcAft>
              <a:buSzTx/>
              <a:buChar char="•"/>
              <a:defRPr>
                <a:solidFill>
                  <a:srgbClr val="FFFFFF"/>
                </a:solidFill>
                <a:latin typeface="Arial" panose="020b0604020202020204" pitchFamily="34" charset="0"/>
              </a:defRPr>
            </a:lvl7pPr>
            <a:lvl8pPr marL="3429000" indent="-228600" eaLnBrk="0" fontAlgn="base" hangingPunct="0">
              <a:spcBef>
                <a:spcPct val="0"/>
              </a:spcBef>
              <a:spcAft>
                <a:spcPct val="50000"/>
              </a:spcAft>
              <a:buSzTx/>
              <a:buChar char="•"/>
              <a:defRPr>
                <a:solidFill>
                  <a:srgbClr val="FFFFFF"/>
                </a:solidFill>
                <a:latin typeface="Arial" panose="020b0604020202020204" pitchFamily="34" charset="0"/>
              </a:defRPr>
            </a:lvl8pPr>
            <a:lvl9pPr marL="3886200" indent="-228600" eaLnBrk="0" fontAlgn="base" hangingPunct="0">
              <a:spcBef>
                <a:spcPct val="0"/>
              </a:spcBef>
              <a:spcAft>
                <a:spcPct val="50000"/>
              </a:spcAft>
              <a:buSzTx/>
              <a:buChar char="•"/>
              <a:defRPr>
                <a:solidFill>
                  <a:srgbClr val="FFFFFF"/>
                </a:solidFill>
                <a:latin typeface="Arial" panose="020b0604020202020204" pitchFamily="34" charset="0"/>
              </a:defRPr>
            </a:lvl9pPr>
          </a:lstStyle>
          <a:p>
            <a:pPr eaLnBrk="0" fontAlgn="base" hangingPunct="0">
              <a:spcBef>
                <a:spcPct val="0"/>
              </a:spcBef>
              <a:spcAft>
                <a:spcPct val="0"/>
              </a:spcAft>
              <a:buClrTx/>
              <a:buSzTx/>
              <a:buNone/>
            </a:pPr>
            <a:endParaRPr lang="en-US" altLang="en-US" sz="2400">
              <a:solidFill>
                <a:srgbClr val="000000"/>
              </a:solidFill>
              <a:latin typeface="Times New Roman" panose="02020603050405020304" pitchFamily="18" charset="0"/>
            </a:endParaRPr>
          </a:p>
        </p:txBody>
      </p:sp>
      <p:sp>
        <p:nvSpPr>
          <p:cNvPr id="63529" name="Oval 41">
            <a:extLst>
              <a:ext uri="{FF2B5EF4-FFF2-40B4-BE49-F238E27FC236}">
                <a16:creationId xmlns:a16="http://schemas.microsoft.com/office/drawing/2014/main" id="{5E048A68-7425-4503-92EB-61677DE9D334}"/>
              </a:ext>
            </a:extLst>
          </p:cNvPr>
          <p:cNvSpPr>
            <a:spLocks noSelect="1" noMove="1" noResize="1" noChangeArrowheads="1" noTextEdit="1"/>
          </p:cNvSpPr>
          <p:nvPr/>
        </p:nvSpPr>
        <p:spPr bwMode="auto">
          <a:xfrm>
            <a:off x="9519312" y="2055672"/>
            <a:ext cx="217488" cy="193675"/>
          </a:xfrm>
          <a:prstGeom prst="ellipse">
            <a:avLst/>
          </a:prstGeom>
          <a:solidFill>
            <a:srgbClr val="00CC99"/>
          </a:solidFill>
          <a:ln w="12700">
            <a:solidFill>
              <a:srgbClr val="00CC99"/>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Aft>
                <a:spcPct val="50000"/>
              </a:spcAft>
              <a:buClr>
                <a:srgbClr val="FAFD00"/>
              </a:buClr>
              <a:buSzPct val="150000"/>
              <a:buChar char="•"/>
              <a:defRPr sz="2200">
                <a:solidFill>
                  <a:srgbClr val="FFFFFF"/>
                </a:solidFill>
                <a:latin typeface="Arial" panose="020b0604020202020204" pitchFamily="34" charset="0"/>
              </a:defRPr>
            </a:lvl1pPr>
            <a:lvl2pPr marL="742950" indent="-285750">
              <a:spcAft>
                <a:spcPct val="50000"/>
              </a:spcAft>
              <a:buClr>
                <a:srgbClr val="FAFD00"/>
              </a:buClr>
              <a:buSzTx/>
              <a:buChar char="–"/>
              <a:defRPr sz="2200">
                <a:solidFill>
                  <a:srgbClr val="FFFFFF"/>
                </a:solidFill>
                <a:latin typeface="Arial" panose="020b0604020202020204" pitchFamily="34" charset="0"/>
              </a:defRPr>
            </a:lvl2pPr>
            <a:lvl3pPr marL="1143000" indent="-228600">
              <a:spcAft>
                <a:spcPct val="50000"/>
              </a:spcAft>
              <a:buSzTx/>
              <a:buChar char="•"/>
              <a:defRPr sz="2000">
                <a:solidFill>
                  <a:srgbClr val="FFFFFF"/>
                </a:solidFill>
                <a:latin typeface="Arial" panose="020b0604020202020204" pitchFamily="34" charset="0"/>
              </a:defRPr>
            </a:lvl3pPr>
            <a:lvl4pPr marL="1600200" indent="-228600">
              <a:spcAft>
                <a:spcPct val="50000"/>
              </a:spcAft>
              <a:buSzTx/>
              <a:buChar char="–"/>
              <a:defRPr>
                <a:solidFill>
                  <a:srgbClr val="FFFFFF"/>
                </a:solidFill>
                <a:latin typeface="Arial" panose="020b0604020202020204" pitchFamily="34" charset="0"/>
              </a:defRPr>
            </a:lvl4pPr>
            <a:lvl5pPr marL="2057400" indent="-228600">
              <a:spcAft>
                <a:spcPct val="50000"/>
              </a:spcAft>
              <a:buSzTx/>
              <a:buChar char="•"/>
              <a:defRPr>
                <a:solidFill>
                  <a:srgbClr val="FFFFFF"/>
                </a:solidFill>
                <a:latin typeface="Arial" panose="020b0604020202020204" pitchFamily="34" charset="0"/>
              </a:defRPr>
            </a:lvl5pPr>
            <a:lvl6pPr marL="2514600" indent="-228600" eaLnBrk="0" fontAlgn="base" hangingPunct="0">
              <a:spcBef>
                <a:spcPct val="0"/>
              </a:spcBef>
              <a:spcAft>
                <a:spcPct val="50000"/>
              </a:spcAft>
              <a:buSzTx/>
              <a:buChar char="•"/>
              <a:defRPr>
                <a:solidFill>
                  <a:srgbClr val="FFFFFF"/>
                </a:solidFill>
                <a:latin typeface="Arial" panose="020b0604020202020204" pitchFamily="34" charset="0"/>
              </a:defRPr>
            </a:lvl6pPr>
            <a:lvl7pPr marL="2971800" indent="-228600" eaLnBrk="0" fontAlgn="base" hangingPunct="0">
              <a:spcBef>
                <a:spcPct val="0"/>
              </a:spcBef>
              <a:spcAft>
                <a:spcPct val="50000"/>
              </a:spcAft>
              <a:buSzTx/>
              <a:buChar char="•"/>
              <a:defRPr>
                <a:solidFill>
                  <a:srgbClr val="FFFFFF"/>
                </a:solidFill>
                <a:latin typeface="Arial" panose="020b0604020202020204" pitchFamily="34" charset="0"/>
              </a:defRPr>
            </a:lvl7pPr>
            <a:lvl8pPr marL="3429000" indent="-228600" eaLnBrk="0" fontAlgn="base" hangingPunct="0">
              <a:spcBef>
                <a:spcPct val="0"/>
              </a:spcBef>
              <a:spcAft>
                <a:spcPct val="50000"/>
              </a:spcAft>
              <a:buSzTx/>
              <a:buChar char="•"/>
              <a:defRPr>
                <a:solidFill>
                  <a:srgbClr val="FFFFFF"/>
                </a:solidFill>
                <a:latin typeface="Arial" panose="020b0604020202020204" pitchFamily="34" charset="0"/>
              </a:defRPr>
            </a:lvl8pPr>
            <a:lvl9pPr marL="3886200" indent="-228600" eaLnBrk="0" fontAlgn="base" hangingPunct="0">
              <a:spcBef>
                <a:spcPct val="0"/>
              </a:spcBef>
              <a:spcAft>
                <a:spcPct val="50000"/>
              </a:spcAft>
              <a:buSzTx/>
              <a:buChar char="•"/>
              <a:defRPr>
                <a:solidFill>
                  <a:srgbClr val="FFFFFF"/>
                </a:solidFill>
                <a:latin typeface="Arial" panose="020b0604020202020204" pitchFamily="34" charset="0"/>
              </a:defRPr>
            </a:lvl9pPr>
          </a:lstStyle>
          <a:p>
            <a:pPr eaLnBrk="0" fontAlgn="base" hangingPunct="0">
              <a:spcBef>
                <a:spcPct val="0"/>
              </a:spcBef>
              <a:spcAft>
                <a:spcPct val="0"/>
              </a:spcAft>
              <a:buClrTx/>
              <a:buSzTx/>
              <a:buNone/>
            </a:pPr>
            <a:endParaRPr lang="en-US" altLang="en-US" sz="2400">
              <a:solidFill>
                <a:srgbClr val="000000"/>
              </a:solidFill>
              <a:latin typeface="Times New Roman" panose="02020603050405020304" pitchFamily="18" charset="0"/>
            </a:endParaRPr>
          </a:p>
        </p:txBody>
      </p:sp>
      <p:sp>
        <p:nvSpPr>
          <p:cNvPr id="63530" name="Oval 42">
            <a:extLst>
              <a:ext uri="{FF2B5EF4-FFF2-40B4-BE49-F238E27FC236}">
                <a16:creationId xmlns:a16="http://schemas.microsoft.com/office/drawing/2014/main" id="{56CDAD16-2326-4CF1-B942-FE0D88ADC982}"/>
              </a:ext>
            </a:extLst>
          </p:cNvPr>
          <p:cNvSpPr>
            <a:spLocks noSelect="1" noMove="1" noResize="1" noChangeArrowheads="1" noTextEdit="1"/>
          </p:cNvSpPr>
          <p:nvPr/>
        </p:nvSpPr>
        <p:spPr bwMode="auto">
          <a:xfrm>
            <a:off x="9230388" y="2131872"/>
            <a:ext cx="219075" cy="193675"/>
          </a:xfrm>
          <a:prstGeom prst="ellipse">
            <a:avLst/>
          </a:prstGeom>
          <a:solidFill>
            <a:srgbClr val="00CC99"/>
          </a:solidFill>
          <a:ln w="12700">
            <a:solidFill>
              <a:srgbClr val="00CC99"/>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Aft>
                <a:spcPct val="50000"/>
              </a:spcAft>
              <a:buClr>
                <a:srgbClr val="FAFD00"/>
              </a:buClr>
              <a:buSzPct val="150000"/>
              <a:buChar char="•"/>
              <a:defRPr sz="2200">
                <a:solidFill>
                  <a:srgbClr val="FFFFFF"/>
                </a:solidFill>
                <a:latin typeface="Arial" panose="020b0604020202020204" pitchFamily="34" charset="0"/>
              </a:defRPr>
            </a:lvl1pPr>
            <a:lvl2pPr marL="742950" indent="-285750">
              <a:spcAft>
                <a:spcPct val="50000"/>
              </a:spcAft>
              <a:buClr>
                <a:srgbClr val="FAFD00"/>
              </a:buClr>
              <a:buSzTx/>
              <a:buChar char="–"/>
              <a:defRPr sz="2200">
                <a:solidFill>
                  <a:srgbClr val="FFFFFF"/>
                </a:solidFill>
                <a:latin typeface="Arial" panose="020b0604020202020204" pitchFamily="34" charset="0"/>
              </a:defRPr>
            </a:lvl2pPr>
            <a:lvl3pPr marL="1143000" indent="-228600">
              <a:spcAft>
                <a:spcPct val="50000"/>
              </a:spcAft>
              <a:buSzTx/>
              <a:buChar char="•"/>
              <a:defRPr sz="2000">
                <a:solidFill>
                  <a:srgbClr val="FFFFFF"/>
                </a:solidFill>
                <a:latin typeface="Arial" panose="020b0604020202020204" pitchFamily="34" charset="0"/>
              </a:defRPr>
            </a:lvl3pPr>
            <a:lvl4pPr marL="1600200" indent="-228600">
              <a:spcAft>
                <a:spcPct val="50000"/>
              </a:spcAft>
              <a:buSzTx/>
              <a:buChar char="–"/>
              <a:defRPr>
                <a:solidFill>
                  <a:srgbClr val="FFFFFF"/>
                </a:solidFill>
                <a:latin typeface="Arial" panose="020b0604020202020204" pitchFamily="34" charset="0"/>
              </a:defRPr>
            </a:lvl4pPr>
            <a:lvl5pPr marL="2057400" indent="-228600">
              <a:spcAft>
                <a:spcPct val="50000"/>
              </a:spcAft>
              <a:buSzTx/>
              <a:buChar char="•"/>
              <a:defRPr>
                <a:solidFill>
                  <a:srgbClr val="FFFFFF"/>
                </a:solidFill>
                <a:latin typeface="Arial" panose="020b0604020202020204" pitchFamily="34" charset="0"/>
              </a:defRPr>
            </a:lvl5pPr>
            <a:lvl6pPr marL="2514600" indent="-228600" eaLnBrk="0" fontAlgn="base" hangingPunct="0">
              <a:spcBef>
                <a:spcPct val="0"/>
              </a:spcBef>
              <a:spcAft>
                <a:spcPct val="50000"/>
              </a:spcAft>
              <a:buSzTx/>
              <a:buChar char="•"/>
              <a:defRPr>
                <a:solidFill>
                  <a:srgbClr val="FFFFFF"/>
                </a:solidFill>
                <a:latin typeface="Arial" panose="020b0604020202020204" pitchFamily="34" charset="0"/>
              </a:defRPr>
            </a:lvl6pPr>
            <a:lvl7pPr marL="2971800" indent="-228600" eaLnBrk="0" fontAlgn="base" hangingPunct="0">
              <a:spcBef>
                <a:spcPct val="0"/>
              </a:spcBef>
              <a:spcAft>
                <a:spcPct val="50000"/>
              </a:spcAft>
              <a:buSzTx/>
              <a:buChar char="•"/>
              <a:defRPr>
                <a:solidFill>
                  <a:srgbClr val="FFFFFF"/>
                </a:solidFill>
                <a:latin typeface="Arial" panose="020b0604020202020204" pitchFamily="34" charset="0"/>
              </a:defRPr>
            </a:lvl7pPr>
            <a:lvl8pPr marL="3429000" indent="-228600" eaLnBrk="0" fontAlgn="base" hangingPunct="0">
              <a:spcBef>
                <a:spcPct val="0"/>
              </a:spcBef>
              <a:spcAft>
                <a:spcPct val="50000"/>
              </a:spcAft>
              <a:buSzTx/>
              <a:buChar char="•"/>
              <a:defRPr>
                <a:solidFill>
                  <a:srgbClr val="FFFFFF"/>
                </a:solidFill>
                <a:latin typeface="Arial" panose="020b0604020202020204" pitchFamily="34" charset="0"/>
              </a:defRPr>
            </a:lvl8pPr>
            <a:lvl9pPr marL="3886200" indent="-228600" eaLnBrk="0" fontAlgn="base" hangingPunct="0">
              <a:spcBef>
                <a:spcPct val="0"/>
              </a:spcBef>
              <a:spcAft>
                <a:spcPct val="50000"/>
              </a:spcAft>
              <a:buSzTx/>
              <a:buChar char="•"/>
              <a:defRPr>
                <a:solidFill>
                  <a:srgbClr val="FFFFFF"/>
                </a:solidFill>
                <a:latin typeface="Arial" panose="020b0604020202020204" pitchFamily="34" charset="0"/>
              </a:defRPr>
            </a:lvl9pPr>
          </a:lstStyle>
          <a:p>
            <a:pPr eaLnBrk="0" fontAlgn="base" hangingPunct="0">
              <a:spcBef>
                <a:spcPct val="0"/>
              </a:spcBef>
              <a:spcAft>
                <a:spcPct val="0"/>
              </a:spcAft>
              <a:buClrTx/>
              <a:buSzTx/>
              <a:buNone/>
            </a:pPr>
            <a:endParaRPr lang="en-US" altLang="en-US" sz="2400">
              <a:solidFill>
                <a:srgbClr val="000000"/>
              </a:solidFill>
              <a:latin typeface="Times New Roman" panose="02020603050405020304" pitchFamily="18" charset="0"/>
            </a:endParaRPr>
          </a:p>
        </p:txBody>
      </p:sp>
      <p:sp>
        <p:nvSpPr>
          <p:cNvPr id="63531" name="Oval 43">
            <a:extLst>
              <a:ext uri="{FF2B5EF4-FFF2-40B4-BE49-F238E27FC236}">
                <a16:creationId xmlns:a16="http://schemas.microsoft.com/office/drawing/2014/main" id="{81A7D5AD-5A1E-4862-8A49-6DAE9A2796C2}"/>
              </a:ext>
            </a:extLst>
          </p:cNvPr>
          <p:cNvSpPr>
            <a:spLocks noSelect="1" noMove="1" noResize="1" noChangeArrowheads="1" noTextEdit="1"/>
          </p:cNvSpPr>
          <p:nvPr/>
        </p:nvSpPr>
        <p:spPr bwMode="auto">
          <a:xfrm>
            <a:off x="8970037" y="2162034"/>
            <a:ext cx="217488" cy="193675"/>
          </a:xfrm>
          <a:prstGeom prst="ellipse">
            <a:avLst/>
          </a:prstGeom>
          <a:solidFill>
            <a:srgbClr val="00CC99"/>
          </a:solidFill>
          <a:ln w="12700">
            <a:solidFill>
              <a:srgbClr val="00CC99"/>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Aft>
                <a:spcPct val="50000"/>
              </a:spcAft>
              <a:buClr>
                <a:srgbClr val="FAFD00"/>
              </a:buClr>
              <a:buSzPct val="150000"/>
              <a:buChar char="•"/>
              <a:defRPr sz="2200">
                <a:solidFill>
                  <a:srgbClr val="FFFFFF"/>
                </a:solidFill>
                <a:latin typeface="Arial" panose="020b0604020202020204" pitchFamily="34" charset="0"/>
              </a:defRPr>
            </a:lvl1pPr>
            <a:lvl2pPr marL="742950" indent="-285750">
              <a:spcAft>
                <a:spcPct val="50000"/>
              </a:spcAft>
              <a:buClr>
                <a:srgbClr val="FAFD00"/>
              </a:buClr>
              <a:buSzTx/>
              <a:buChar char="–"/>
              <a:defRPr sz="2200">
                <a:solidFill>
                  <a:srgbClr val="FFFFFF"/>
                </a:solidFill>
                <a:latin typeface="Arial" panose="020b0604020202020204" pitchFamily="34" charset="0"/>
              </a:defRPr>
            </a:lvl2pPr>
            <a:lvl3pPr marL="1143000" indent="-228600">
              <a:spcAft>
                <a:spcPct val="50000"/>
              </a:spcAft>
              <a:buSzTx/>
              <a:buChar char="•"/>
              <a:defRPr sz="2000">
                <a:solidFill>
                  <a:srgbClr val="FFFFFF"/>
                </a:solidFill>
                <a:latin typeface="Arial" panose="020b0604020202020204" pitchFamily="34" charset="0"/>
              </a:defRPr>
            </a:lvl3pPr>
            <a:lvl4pPr marL="1600200" indent="-228600">
              <a:spcAft>
                <a:spcPct val="50000"/>
              </a:spcAft>
              <a:buSzTx/>
              <a:buChar char="–"/>
              <a:defRPr>
                <a:solidFill>
                  <a:srgbClr val="FFFFFF"/>
                </a:solidFill>
                <a:latin typeface="Arial" panose="020b0604020202020204" pitchFamily="34" charset="0"/>
              </a:defRPr>
            </a:lvl4pPr>
            <a:lvl5pPr marL="2057400" indent="-228600">
              <a:spcAft>
                <a:spcPct val="50000"/>
              </a:spcAft>
              <a:buSzTx/>
              <a:buChar char="•"/>
              <a:defRPr>
                <a:solidFill>
                  <a:srgbClr val="FFFFFF"/>
                </a:solidFill>
                <a:latin typeface="Arial" panose="020b0604020202020204" pitchFamily="34" charset="0"/>
              </a:defRPr>
            </a:lvl5pPr>
            <a:lvl6pPr marL="2514600" indent="-228600" eaLnBrk="0" fontAlgn="base" hangingPunct="0">
              <a:spcBef>
                <a:spcPct val="0"/>
              </a:spcBef>
              <a:spcAft>
                <a:spcPct val="50000"/>
              </a:spcAft>
              <a:buSzTx/>
              <a:buChar char="•"/>
              <a:defRPr>
                <a:solidFill>
                  <a:srgbClr val="FFFFFF"/>
                </a:solidFill>
                <a:latin typeface="Arial" panose="020b0604020202020204" pitchFamily="34" charset="0"/>
              </a:defRPr>
            </a:lvl6pPr>
            <a:lvl7pPr marL="2971800" indent="-228600" eaLnBrk="0" fontAlgn="base" hangingPunct="0">
              <a:spcBef>
                <a:spcPct val="0"/>
              </a:spcBef>
              <a:spcAft>
                <a:spcPct val="50000"/>
              </a:spcAft>
              <a:buSzTx/>
              <a:buChar char="•"/>
              <a:defRPr>
                <a:solidFill>
                  <a:srgbClr val="FFFFFF"/>
                </a:solidFill>
                <a:latin typeface="Arial" panose="020b0604020202020204" pitchFamily="34" charset="0"/>
              </a:defRPr>
            </a:lvl7pPr>
            <a:lvl8pPr marL="3429000" indent="-228600" eaLnBrk="0" fontAlgn="base" hangingPunct="0">
              <a:spcBef>
                <a:spcPct val="0"/>
              </a:spcBef>
              <a:spcAft>
                <a:spcPct val="50000"/>
              </a:spcAft>
              <a:buSzTx/>
              <a:buChar char="•"/>
              <a:defRPr>
                <a:solidFill>
                  <a:srgbClr val="FFFFFF"/>
                </a:solidFill>
                <a:latin typeface="Arial" panose="020b0604020202020204" pitchFamily="34" charset="0"/>
              </a:defRPr>
            </a:lvl8pPr>
            <a:lvl9pPr marL="3886200" indent="-228600" eaLnBrk="0" fontAlgn="base" hangingPunct="0">
              <a:spcBef>
                <a:spcPct val="0"/>
              </a:spcBef>
              <a:spcAft>
                <a:spcPct val="50000"/>
              </a:spcAft>
              <a:buSzTx/>
              <a:buChar char="•"/>
              <a:defRPr>
                <a:solidFill>
                  <a:srgbClr val="FFFFFF"/>
                </a:solidFill>
                <a:latin typeface="Arial" panose="020b0604020202020204" pitchFamily="34" charset="0"/>
              </a:defRPr>
            </a:lvl9pPr>
          </a:lstStyle>
          <a:p>
            <a:pPr eaLnBrk="0" fontAlgn="base" hangingPunct="0">
              <a:spcBef>
                <a:spcPct val="0"/>
              </a:spcBef>
              <a:spcAft>
                <a:spcPct val="0"/>
              </a:spcAft>
              <a:buClrTx/>
              <a:buSzTx/>
              <a:buNone/>
            </a:pPr>
            <a:endParaRPr lang="en-US" altLang="en-US" sz="2400">
              <a:solidFill>
                <a:srgbClr val="000000"/>
              </a:solidFill>
              <a:latin typeface="Times New Roman" panose="02020603050405020304" pitchFamily="18" charset="0"/>
            </a:endParaRPr>
          </a:p>
        </p:txBody>
      </p:sp>
      <p:sp>
        <p:nvSpPr>
          <p:cNvPr id="63532" name="Oval 44">
            <a:extLst>
              <a:ext uri="{FF2B5EF4-FFF2-40B4-BE49-F238E27FC236}">
                <a16:creationId xmlns:a16="http://schemas.microsoft.com/office/drawing/2014/main" id="{5B54C994-10A5-4A20-ABFB-BDBB2E028FE9}"/>
              </a:ext>
            </a:extLst>
          </p:cNvPr>
          <p:cNvSpPr>
            <a:spLocks noSelect="1" noMove="1" noResize="1" noChangeArrowheads="1" noTextEdit="1"/>
          </p:cNvSpPr>
          <p:nvPr/>
        </p:nvSpPr>
        <p:spPr bwMode="auto">
          <a:xfrm>
            <a:off x="8655712" y="2212834"/>
            <a:ext cx="217488" cy="193675"/>
          </a:xfrm>
          <a:prstGeom prst="ellipse">
            <a:avLst/>
          </a:prstGeom>
          <a:solidFill>
            <a:srgbClr val="00CC99"/>
          </a:solidFill>
          <a:ln w="12700">
            <a:solidFill>
              <a:srgbClr val="00CC99"/>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Aft>
                <a:spcPct val="50000"/>
              </a:spcAft>
              <a:buClr>
                <a:srgbClr val="FAFD00"/>
              </a:buClr>
              <a:buSzPct val="150000"/>
              <a:buChar char="•"/>
              <a:defRPr sz="2200">
                <a:solidFill>
                  <a:srgbClr val="FFFFFF"/>
                </a:solidFill>
                <a:latin typeface="Arial" panose="020b0604020202020204" pitchFamily="34" charset="0"/>
              </a:defRPr>
            </a:lvl1pPr>
            <a:lvl2pPr marL="742950" indent="-285750">
              <a:spcAft>
                <a:spcPct val="50000"/>
              </a:spcAft>
              <a:buClr>
                <a:srgbClr val="FAFD00"/>
              </a:buClr>
              <a:buSzTx/>
              <a:buChar char="–"/>
              <a:defRPr sz="2200">
                <a:solidFill>
                  <a:srgbClr val="FFFFFF"/>
                </a:solidFill>
                <a:latin typeface="Arial" panose="020b0604020202020204" pitchFamily="34" charset="0"/>
              </a:defRPr>
            </a:lvl2pPr>
            <a:lvl3pPr marL="1143000" indent="-228600">
              <a:spcAft>
                <a:spcPct val="50000"/>
              </a:spcAft>
              <a:buSzTx/>
              <a:buChar char="•"/>
              <a:defRPr sz="2000">
                <a:solidFill>
                  <a:srgbClr val="FFFFFF"/>
                </a:solidFill>
                <a:latin typeface="Arial" panose="020b0604020202020204" pitchFamily="34" charset="0"/>
              </a:defRPr>
            </a:lvl3pPr>
            <a:lvl4pPr marL="1600200" indent="-228600">
              <a:spcAft>
                <a:spcPct val="50000"/>
              </a:spcAft>
              <a:buSzTx/>
              <a:buChar char="–"/>
              <a:defRPr>
                <a:solidFill>
                  <a:srgbClr val="FFFFFF"/>
                </a:solidFill>
                <a:latin typeface="Arial" panose="020b0604020202020204" pitchFamily="34" charset="0"/>
              </a:defRPr>
            </a:lvl4pPr>
            <a:lvl5pPr marL="2057400" indent="-228600">
              <a:spcAft>
                <a:spcPct val="50000"/>
              </a:spcAft>
              <a:buSzTx/>
              <a:buChar char="•"/>
              <a:defRPr>
                <a:solidFill>
                  <a:srgbClr val="FFFFFF"/>
                </a:solidFill>
                <a:latin typeface="Arial" panose="020b0604020202020204" pitchFamily="34" charset="0"/>
              </a:defRPr>
            </a:lvl5pPr>
            <a:lvl6pPr marL="2514600" indent="-228600" eaLnBrk="0" fontAlgn="base" hangingPunct="0">
              <a:spcBef>
                <a:spcPct val="0"/>
              </a:spcBef>
              <a:spcAft>
                <a:spcPct val="50000"/>
              </a:spcAft>
              <a:buSzTx/>
              <a:buChar char="•"/>
              <a:defRPr>
                <a:solidFill>
                  <a:srgbClr val="FFFFFF"/>
                </a:solidFill>
                <a:latin typeface="Arial" panose="020b0604020202020204" pitchFamily="34" charset="0"/>
              </a:defRPr>
            </a:lvl6pPr>
            <a:lvl7pPr marL="2971800" indent="-228600" eaLnBrk="0" fontAlgn="base" hangingPunct="0">
              <a:spcBef>
                <a:spcPct val="0"/>
              </a:spcBef>
              <a:spcAft>
                <a:spcPct val="50000"/>
              </a:spcAft>
              <a:buSzTx/>
              <a:buChar char="•"/>
              <a:defRPr>
                <a:solidFill>
                  <a:srgbClr val="FFFFFF"/>
                </a:solidFill>
                <a:latin typeface="Arial" panose="020b0604020202020204" pitchFamily="34" charset="0"/>
              </a:defRPr>
            </a:lvl7pPr>
            <a:lvl8pPr marL="3429000" indent="-228600" eaLnBrk="0" fontAlgn="base" hangingPunct="0">
              <a:spcBef>
                <a:spcPct val="0"/>
              </a:spcBef>
              <a:spcAft>
                <a:spcPct val="50000"/>
              </a:spcAft>
              <a:buSzTx/>
              <a:buChar char="•"/>
              <a:defRPr>
                <a:solidFill>
                  <a:srgbClr val="FFFFFF"/>
                </a:solidFill>
                <a:latin typeface="Arial" panose="020b0604020202020204" pitchFamily="34" charset="0"/>
              </a:defRPr>
            </a:lvl8pPr>
            <a:lvl9pPr marL="3886200" indent="-228600" eaLnBrk="0" fontAlgn="base" hangingPunct="0">
              <a:spcBef>
                <a:spcPct val="0"/>
              </a:spcBef>
              <a:spcAft>
                <a:spcPct val="50000"/>
              </a:spcAft>
              <a:buSzTx/>
              <a:buChar char="•"/>
              <a:defRPr>
                <a:solidFill>
                  <a:srgbClr val="FFFFFF"/>
                </a:solidFill>
                <a:latin typeface="Arial" panose="020b0604020202020204" pitchFamily="34" charset="0"/>
              </a:defRPr>
            </a:lvl9pPr>
          </a:lstStyle>
          <a:p>
            <a:pPr eaLnBrk="0" fontAlgn="base" hangingPunct="0">
              <a:spcBef>
                <a:spcPct val="0"/>
              </a:spcBef>
              <a:spcAft>
                <a:spcPct val="0"/>
              </a:spcAft>
              <a:buClrTx/>
              <a:buSzTx/>
              <a:buNone/>
            </a:pPr>
            <a:endParaRPr lang="en-US" altLang="en-US" sz="2400">
              <a:solidFill>
                <a:srgbClr val="000000"/>
              </a:solidFill>
              <a:latin typeface="Times New Roman" panose="02020603050405020304" pitchFamily="18" charset="0"/>
            </a:endParaRPr>
          </a:p>
        </p:txBody>
      </p:sp>
      <p:sp>
        <p:nvSpPr>
          <p:cNvPr id="63533" name="Line 45">
            <a:extLst>
              <a:ext uri="{FF2B5EF4-FFF2-40B4-BE49-F238E27FC236}">
                <a16:creationId xmlns:a16="http://schemas.microsoft.com/office/drawing/2014/main" id="{A8614E14-8595-47B0-AEDB-1CE468BE3C4E}"/>
              </a:ext>
            </a:extLst>
          </p:cNvPr>
          <p:cNvSpPr>
            <a:spLocks noSelect="1" noMove="1" noResize="1" noChangeShapeType="1" noTextEdit="1"/>
          </p:cNvSpPr>
          <p:nvPr/>
        </p:nvSpPr>
        <p:spPr bwMode="auto">
          <a:xfrm flipH="1">
            <a:off x="3969412" y="5119547"/>
            <a:ext cx="0" cy="90487"/>
          </a:xfrm>
          <a:prstGeom prst="line">
            <a:avLst/>
          </a:prstGeom>
          <a:noFill/>
          <a:ln w="12700">
            <a:solidFill>
              <a:srgbClr val="FFFFFF"/>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sp>
        <p:nvSpPr>
          <p:cNvPr id="63534" name="Line 46">
            <a:extLst>
              <a:ext uri="{FF2B5EF4-FFF2-40B4-BE49-F238E27FC236}">
                <a16:creationId xmlns:a16="http://schemas.microsoft.com/office/drawing/2014/main" id="{C702AA0E-FFD5-4149-B780-A5627B60BDFA}"/>
              </a:ext>
            </a:extLst>
          </p:cNvPr>
          <p:cNvSpPr>
            <a:spLocks noSelect="1" noMove="1" noResize="1" noChangeShapeType="1" noTextEdit="1"/>
          </p:cNvSpPr>
          <p:nvPr/>
        </p:nvSpPr>
        <p:spPr bwMode="auto">
          <a:xfrm flipH="1">
            <a:off x="4712362" y="5122722"/>
            <a:ext cx="0" cy="90487"/>
          </a:xfrm>
          <a:prstGeom prst="line">
            <a:avLst/>
          </a:prstGeom>
          <a:noFill/>
          <a:ln w="12700">
            <a:solidFill>
              <a:srgbClr val="FFFFFF"/>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sp>
        <p:nvSpPr>
          <p:cNvPr id="63535" name="Line 47">
            <a:extLst>
              <a:ext uri="{FF2B5EF4-FFF2-40B4-BE49-F238E27FC236}">
                <a16:creationId xmlns:a16="http://schemas.microsoft.com/office/drawing/2014/main" id="{FE8B7E84-B8CD-4305-B7C3-704DFCC19A54}"/>
              </a:ext>
            </a:extLst>
          </p:cNvPr>
          <p:cNvSpPr>
            <a:spLocks noSelect="1" noMove="1" noResize="1" noChangeShapeType="1" noTextEdit="1"/>
          </p:cNvSpPr>
          <p:nvPr/>
        </p:nvSpPr>
        <p:spPr bwMode="auto">
          <a:xfrm flipH="1">
            <a:off x="6255412" y="5122722"/>
            <a:ext cx="0" cy="90487"/>
          </a:xfrm>
          <a:prstGeom prst="line">
            <a:avLst/>
          </a:prstGeom>
          <a:noFill/>
          <a:ln w="12700">
            <a:solidFill>
              <a:srgbClr val="FFFFFF"/>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sp>
        <p:nvSpPr>
          <p:cNvPr id="63536" name="Line 48">
            <a:extLst>
              <a:ext uri="{FF2B5EF4-FFF2-40B4-BE49-F238E27FC236}">
                <a16:creationId xmlns:a16="http://schemas.microsoft.com/office/drawing/2014/main" id="{4632EA43-890E-4767-AC0E-E0749430A46F}"/>
              </a:ext>
            </a:extLst>
          </p:cNvPr>
          <p:cNvSpPr>
            <a:spLocks noSelect="1" noMove="1" noResize="1" noChangeShapeType="1" noTextEdit="1"/>
          </p:cNvSpPr>
          <p:nvPr/>
        </p:nvSpPr>
        <p:spPr bwMode="auto">
          <a:xfrm flipH="1">
            <a:off x="8108025" y="5117958"/>
            <a:ext cx="0" cy="90488"/>
          </a:xfrm>
          <a:prstGeom prst="line">
            <a:avLst/>
          </a:prstGeom>
          <a:noFill/>
          <a:ln w="12700">
            <a:solidFill>
              <a:srgbClr val="FFFFFF"/>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000000"/>
              </a:solidFill>
              <a:latin typeface="Arial" panose="020b0604020202020204" pitchFamily="34" charset="0"/>
            </a:endParaRPr>
          </a:p>
        </p:txBody>
      </p:sp>
    </p:spTree>
  </p:cSld>
  <p:clrMapOvr>
    <a:masterClrMapping/>
  </p:clrMapOvr>
  <p:transition/>
  <p:timing/>
</p:sld>
</file>

<file path=ppt/slides/slide4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66562" name="Rectangle 51">
            <a:extLst>
              <a:ext uri="{FF2B5EF4-FFF2-40B4-BE49-F238E27FC236}">
                <a16:creationId xmlns:a16="http://schemas.microsoft.com/office/drawing/2014/main" id="{22833E44-1ABA-4128-90C5-0EA8AFF67120}"/>
              </a:ext>
            </a:extLst>
          </p:cNvPr>
          <p:cNvSpPr>
            <a:spLocks noGrp="1" noSelect="1" noMove="1" noResize="1" noChangeArrowheads="1" noTextEdit="1"/>
          </p:cNvSpPr>
          <p:nvPr>
            <p:ph type="title"/>
          </p:nvPr>
        </p:nvSpPr>
        <p:spPr>
          <a:xfrm>
            <a:off x="616668" y="706423"/>
            <a:ext cx="11575331" cy="1082404"/>
          </a:xfrm>
        </p:spPr>
        <p:txBody>
          <a:bodyPr>
            <a:normAutofit/>
          </a:bodyPr>
          <a:lstStyle/>
          <a:p>
            <a:r>
              <a:rPr lang="en-US" altLang="en-US" sz="3500" b="1">
                <a:solidFill>
                  <a:schemeClr val="accent3"/>
                </a:solidFill>
                <a:latin typeface="Segoe"/>
              </a:rPr>
              <a:t>Effect of Blood Flow Rate on Sieving Coefficient</a:t>
            </a:r>
          </a:p>
        </p:txBody>
      </p:sp>
      <p:pic>
        <p:nvPicPr>
          <p:cNvPr id="66563" name="Picture 1">
            <a:extLst>
              <a:ext uri="{FF2B5EF4-FFF2-40B4-BE49-F238E27FC236}">
                <a16:creationId xmlns:a16="http://schemas.microsoft.com/office/drawing/2014/main" id="{B85988F3-FD17-4BD9-B3DD-6842FD3091CF}"/>
              </a:ext>
            </a:extLst>
          </p:cNvPr>
          <p:cNvPicPr>
            <a:picLocks noSelect="1" noChangeAspect="1" noMove="1" noResize="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718049" y="1479336"/>
            <a:ext cx="874978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390F3547-EB35-486B-A792-BA33D24477C7}"/>
              </a:ext>
            </a:extLst>
          </p:cNvPr>
          <p:cNvSpPr txBox="1">
            <a:spLocks noSelect="1" noMove="1" noResize="1" noTextEdit="1"/>
          </p:cNvSpPr>
          <p:nvPr/>
        </p:nvSpPr>
        <p:spPr>
          <a:xfrm>
            <a:off x="-2676" y="5860311"/>
            <a:ext cx="6097772" cy="323165"/>
          </a:xfrm>
          <a:prstGeom prst="rect">
            <a:avLst/>
          </a:prstGeom>
          <a:noFill/>
        </p:spPr>
        <p:txBody>
          <a:bodyPr wrap="square">
            <a:spAutoFit/>
          </a:bodyPr>
          <a:lstStyle/>
          <a:p>
            <a:r>
              <a:rPr lang="en-US" altLang="en-US" sz="1500" i="1" err="1">
                <a:latin typeface="Arial" panose="020b0604020202020204" pitchFamily="34" charset="0"/>
                <a:cs typeface="Arial" panose="020b0604020202020204" pitchFamily="34" charset="0"/>
              </a:rPr>
              <a:t>Ronco and Clark, Nature Revs Nephrol 2018</a:t>
            </a:r>
            <a:endParaRPr lang="en-US" sz="1500" i="1">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F97A4760-F60B-4F1E-A367-89FE029FDE0F}"/>
              </a:ext>
            </a:extLst>
          </p:cNvPr>
          <p:cNvSpPr txBox="1">
            <a:spLocks noSelect="1" noMove="1" noResize="1" noTextEdit="1"/>
          </p:cNvSpPr>
          <p:nvPr/>
        </p:nvSpPr>
        <p:spPr>
          <a:xfrm>
            <a:off x="147635" y="6250129"/>
            <a:ext cx="9291637" cy="477054"/>
          </a:xfrm>
          <a:prstGeom prst="rect">
            <a:avLst/>
          </a:prstGeom>
          <a:noFill/>
        </p:spPr>
        <p:txBody>
          <a:bodyPr wrap="square" rtlCol="0">
            <a:spAutoFit/>
          </a:bodyPr>
          <a:lstStyle/>
          <a:p>
            <a:r>
              <a:rPr lang="en-US" sz="2500">
                <a:solidFill>
                  <a:schemeClr val="bg1"/>
                </a:solidFill>
                <a:latin typeface="Gotham" panose="02000504050000020004" pitchFamily="2" charset="0"/>
              </a:rPr>
              <a:t>Dialysis Core Curriculum 2021</a:t>
            </a:r>
          </a:p>
        </p:txBody>
      </p:sp>
    </p:spTree>
  </p:cSld>
  <p:clrMapOvr>
    <a:masterClrMapping/>
  </p:clrMapOvr>
  <p:transition/>
  <p:timing/>
</p:sld>
</file>

<file path=ppt/slides/slide4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02130607-C614-4745-AB11-DD8E3C97C47C}"/>
              </a:ext>
            </a:extLst>
          </p:cNvPr>
          <p:cNvSpPr>
            <a:spLocks noGrp="1" noSelect="1" noMove="1" noResize="1" noTextEdit="1"/>
          </p:cNvSpPr>
          <p:nvPr>
            <p:ph type="title" idx="4294967295"/>
          </p:nvPr>
        </p:nvSpPr>
        <p:spPr>
          <a:xfrm>
            <a:off x="1556385" y="2527077"/>
            <a:ext cx="9079230" cy="1082675"/>
          </a:xfrm>
        </p:spPr>
        <p:txBody>
          <a:bodyPr>
            <a:normAutofit/>
          </a:bodyPr>
          <a:lstStyle/>
          <a:p>
            <a:pPr algn="ctr"/>
            <a:r>
              <a:rPr lang="en-US" sz="4000" b="1">
                <a:solidFill>
                  <a:srgbClr val="008EAA"/>
                </a:solidFill>
                <a:latin typeface="Segoe"/>
              </a:rPr>
              <a:t>Dialytic Removal of Large Solutes</a:t>
            </a:r>
          </a:p>
        </p:txBody>
      </p:sp>
      <p:sp>
        <p:nvSpPr>
          <p:cNvPr id="5" name="TextBox 4">
            <a:extLst>
              <a:ext uri="{FF2B5EF4-FFF2-40B4-BE49-F238E27FC236}">
                <a16:creationId xmlns:a16="http://schemas.microsoft.com/office/drawing/2014/main" id="{281FC590-6694-4F26-985D-93A9B0B6E647}"/>
              </a:ext>
            </a:extLst>
          </p:cNvPr>
          <p:cNvSpPr txBox="1">
            <a:spLocks noSelect="1" noMove="1" noResize="1" noTextEdit="1"/>
          </p:cNvSpPr>
          <p:nvPr/>
        </p:nvSpPr>
        <p:spPr>
          <a:xfrm>
            <a:off x="147635" y="6250129"/>
            <a:ext cx="9291637" cy="477054"/>
          </a:xfrm>
          <a:prstGeom prst="rect">
            <a:avLst/>
          </a:prstGeom>
          <a:noFill/>
        </p:spPr>
        <p:txBody>
          <a:bodyPr wrap="square" rtlCol="0">
            <a:spAutoFit/>
          </a:bodyPr>
          <a:lstStyle/>
          <a:p>
            <a:r>
              <a:rPr lang="en-US" sz="2500">
                <a:solidFill>
                  <a:schemeClr val="bg1"/>
                </a:solidFill>
                <a:latin typeface="Gotham" panose="02000504050000020004" pitchFamily="2" charset="0"/>
              </a:rPr>
              <a:t>Dialysis Core Curriculum 2021</a:t>
            </a:r>
          </a:p>
        </p:txBody>
      </p:sp>
    </p:spTree>
    <p:extLst>
      <p:ext uri="{BB962C8B-B14F-4D97-AF65-F5344CB8AC3E}">
        <p14:creationId val="2068044529"/>
      </p:ext>
    </p:extLst>
  </p:cSld>
  <p:clrMapOvr>
    <a:masterClrMapping/>
  </p:clrMapOvr>
  <p:transition/>
  <p:timing/>
</p:sld>
</file>

<file path=ppt/slides/slide4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2" name="Picture 1">
            <a:extLst>
              <a:ext uri="{FF2B5EF4-FFF2-40B4-BE49-F238E27FC236}">
                <a16:creationId xmlns:a16="http://schemas.microsoft.com/office/drawing/2014/main" id="{2BAA7DB5-AA74-4BFC-8C27-6F1A4CE2732E}"/>
              </a:ext>
            </a:extLst>
          </p:cNvPr>
          <p:cNvPicPr>
            <a:picLocks noSelect="1" noChangeAspect="1" noMove="1" noResize="1"/>
          </p:cNvPicPr>
          <p:nvPr/>
        </p:nvPicPr>
        <p:blipFill>
          <a:blip r:embed="rId3"/>
          <a:stretch>
            <a:fillRect/>
          </a:stretch>
        </p:blipFill>
        <p:spPr>
          <a:xfrm>
            <a:off x="3074308" y="1459362"/>
            <a:ext cx="6053544" cy="5029200"/>
          </a:xfrm>
          <a:prstGeom prst="rect">
            <a:avLst/>
          </a:prstGeom>
        </p:spPr>
      </p:pic>
      <p:sp>
        <p:nvSpPr>
          <p:cNvPr id="3" name="Title 2">
            <a:extLst>
              <a:ext uri="{FF2B5EF4-FFF2-40B4-BE49-F238E27FC236}">
                <a16:creationId xmlns:a16="http://schemas.microsoft.com/office/drawing/2014/main" id="{1018C0F7-66B5-47F3-804E-BDFCDAE02EA6}"/>
              </a:ext>
            </a:extLst>
          </p:cNvPr>
          <p:cNvSpPr>
            <a:spLocks noGrp="1" noSelect="1" noMove="1" noResize="1" noTextEdit="1"/>
          </p:cNvSpPr>
          <p:nvPr>
            <p:ph type="title"/>
          </p:nvPr>
        </p:nvSpPr>
        <p:spPr>
          <a:xfrm>
            <a:off x="616666" y="702304"/>
            <a:ext cx="11575334" cy="1082404"/>
          </a:xfrm>
        </p:spPr>
        <p:txBody>
          <a:bodyPr>
            <a:normAutofit/>
          </a:bodyPr>
          <a:lstStyle/>
          <a:p>
            <a:pPr>
              <a:spcAft>
                <a:spcPct val="0"/>
              </a:spcAft>
            </a:pPr>
            <a:r>
              <a:rPr lang="en-US" altLang="en-US" b="1">
                <a:solidFill>
                  <a:schemeClr val="accent3"/>
                </a:solidFill>
                <a:latin typeface="Segoe"/>
              </a:rPr>
              <a:t>Internal Filtration in High-Flux Hemodialysis</a:t>
            </a:r>
            <a:endParaRPr lang="en-US"/>
          </a:p>
        </p:txBody>
      </p:sp>
      <p:sp>
        <p:nvSpPr>
          <p:cNvPr id="7" name="TextBox 6">
            <a:extLst>
              <a:ext uri="{FF2B5EF4-FFF2-40B4-BE49-F238E27FC236}">
                <a16:creationId xmlns:a16="http://schemas.microsoft.com/office/drawing/2014/main" id="{C4D6B88D-62A5-422E-971A-77BE0EF3FA25}"/>
              </a:ext>
            </a:extLst>
          </p:cNvPr>
          <p:cNvSpPr txBox="1">
            <a:spLocks noSelect="1" noMove="1" noResize="1" noTextEdit="1"/>
          </p:cNvSpPr>
          <p:nvPr/>
        </p:nvSpPr>
        <p:spPr>
          <a:xfrm>
            <a:off x="6096000" y="5579394"/>
            <a:ext cx="6097772" cy="553998"/>
          </a:xfrm>
          <a:prstGeom prst="rect">
            <a:avLst/>
          </a:prstGeom>
          <a:noFill/>
        </p:spPr>
        <p:txBody>
          <a:bodyPr wrap="square">
            <a:spAutoFit/>
          </a:bodyPr>
          <a:lstStyle/>
          <a:p>
            <a:pPr algn="r"/>
            <a:r>
              <a:rPr lang="en-US" altLang="en-US" sz="1500" i="1" err="1">
                <a:latin typeface="Arial" panose="020b0604020202020204" pitchFamily="34" charset="0"/>
                <a:cs typeface="Arial" panose="020b0604020202020204" pitchFamily="34" charset="0"/>
              </a:rPr>
              <a:t>Ronco and Clark, </a:t>
            </a:r>
          </a:p>
          <a:p>
            <a:pPr algn="r"/>
            <a:r>
              <a:rPr lang="en-US" altLang="en-US" sz="1500" i="1">
                <a:latin typeface="Arial" panose="020b0604020202020204" pitchFamily="34" charset="0"/>
                <a:cs typeface="Arial" panose="020b0604020202020204" pitchFamily="34" charset="0"/>
              </a:rPr>
              <a:t>Nature Revs Nephrol 2018</a:t>
            </a:r>
            <a:endParaRPr lang="en-US" sz="1500" i="1">
              <a:latin typeface="Arial" panose="020b0604020202020204" pitchFamily="34" charset="0"/>
              <a:cs typeface="Arial" panose="020b0604020202020204" pitchFamily="34" charset="0"/>
            </a:endParaRPr>
          </a:p>
        </p:txBody>
      </p:sp>
    </p:spTree>
  </p:cSld>
  <p:clrMapOvr>
    <a:masterClrMapping/>
  </p:clrMapOvr>
  <p:transition/>
  <p:timing/>
</p:sld>
</file>

<file path=ppt/slides/slide4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77506" name="Rectangle 2">
            <a:extLst>
              <a:ext uri="{FF2B5EF4-FFF2-40B4-BE49-F238E27FC236}">
                <a16:creationId xmlns:a16="http://schemas.microsoft.com/office/drawing/2014/main" id="{D20415D1-2328-4720-A974-7F390526BAF6}"/>
              </a:ext>
            </a:extLst>
          </p:cNvPr>
          <p:cNvSpPr>
            <a:spLocks noSelect="1" noMove="1" noResize="1" noChangeArrowheads="1" noTextEdit="1"/>
          </p:cNvSpPr>
          <p:nvPr/>
        </p:nvSpPr>
        <p:spPr bwMode="auto">
          <a:xfrm>
            <a:off x="1413654" y="1830568"/>
            <a:ext cx="9375775" cy="4281488"/>
          </a:xfrm>
          <a:prstGeom prst="rect">
            <a:avLst/>
          </a:prstGeom>
          <a:solidFill>
            <a:schemeClr val="tx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eaLnBrk="0" fontAlgn="base" hangingPunct="0">
              <a:spcBef>
                <a:spcPct val="0"/>
              </a:spcBef>
              <a:spcAft>
                <a:spcPct val="0"/>
              </a:spcAft>
              <a:defRPr sz="2400">
                <a:solidFill>
                  <a:schemeClr val="tx1"/>
                </a:solidFill>
                <a:latin typeface="Times New Roman" panose="02020603050405020304" pitchFamily="18" charset="0"/>
              </a:defRPr>
            </a:lvl6pPr>
            <a:lvl7pPr marL="3200400" defTabSz="762000" eaLnBrk="0" fontAlgn="base" hangingPunct="0">
              <a:spcBef>
                <a:spcPct val="0"/>
              </a:spcBef>
              <a:spcAft>
                <a:spcPct val="0"/>
              </a:spcAft>
              <a:defRPr sz="2400">
                <a:solidFill>
                  <a:schemeClr val="tx1"/>
                </a:solidFill>
                <a:latin typeface="Times New Roman" panose="02020603050405020304" pitchFamily="18" charset="0"/>
              </a:defRPr>
            </a:lvl7pPr>
            <a:lvl8pPr marL="3657600" defTabSz="762000" eaLnBrk="0" fontAlgn="base" hangingPunct="0">
              <a:spcBef>
                <a:spcPct val="0"/>
              </a:spcBef>
              <a:spcAft>
                <a:spcPct val="0"/>
              </a:spcAft>
              <a:defRPr sz="2400">
                <a:solidFill>
                  <a:schemeClr val="tx1"/>
                </a:solidFill>
                <a:latin typeface="Times New Roman" panose="02020603050405020304" pitchFamily="18" charset="0"/>
              </a:defRPr>
            </a:lvl8pPr>
            <a:lvl9pPr marL="4114800" defTabSz="762000" eaLnBrk="0" fontAlgn="base" hangingPunct="0">
              <a:spcBef>
                <a:spcPct val="0"/>
              </a:spcBef>
              <a:spcAft>
                <a:spcPct val="0"/>
              </a:spcAft>
              <a:defRPr sz="2400">
                <a:solidFill>
                  <a:schemeClr val="tx1"/>
                </a:solidFill>
                <a:latin typeface="Times New Roman" panose="02020603050405020304" pitchFamily="18" charset="0"/>
              </a:defRPr>
            </a:lvl9pPr>
          </a:lstStyle>
          <a:p>
            <a:pPr algn="ctr">
              <a:defRPr/>
            </a:pPr>
            <a:endParaRPr lang="en-US" altLang="en-US">
              <a:solidFill>
                <a:srgbClr val="FFFF00"/>
              </a:solidFill>
              <a:effectLst>
                <a:outerShdw blurRad="38100" dist="38100" dir="2700000" algn="tl">
                  <a:srgbClr val="FFFFFF"/>
                </a:outerShdw>
              </a:effectLst>
            </a:endParaRPr>
          </a:p>
        </p:txBody>
      </p:sp>
      <p:sp>
        <p:nvSpPr>
          <p:cNvPr id="277508" name="Text Box 4">
            <a:extLst>
              <a:ext uri="{FF2B5EF4-FFF2-40B4-BE49-F238E27FC236}">
                <a16:creationId xmlns:a16="http://schemas.microsoft.com/office/drawing/2014/main" id="{EDD531C5-F88B-4314-BCB5-6D39F625F05C}"/>
              </a:ext>
            </a:extLst>
          </p:cNvPr>
          <p:cNvSpPr txBox="1">
            <a:spLocks noSelect="1" noMove="1" noResize="1" noChangeArrowheads="1" noTextEdit="1"/>
          </p:cNvSpPr>
          <p:nvPr/>
        </p:nvSpPr>
        <p:spPr bwMode="auto">
          <a:xfrm>
            <a:off x="615358" y="1464815"/>
            <a:ext cx="1095997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eaLnBrk="0" fontAlgn="base" hangingPunct="0">
              <a:spcBef>
                <a:spcPct val="0"/>
              </a:spcBef>
              <a:spcAft>
                <a:spcPct val="0"/>
              </a:spcAft>
              <a:defRPr sz="2400">
                <a:solidFill>
                  <a:schemeClr val="tx1"/>
                </a:solidFill>
                <a:latin typeface="Times New Roman" panose="02020603050405020304" pitchFamily="18" charset="0"/>
              </a:defRPr>
            </a:lvl6pPr>
            <a:lvl7pPr marL="3200400" defTabSz="762000" eaLnBrk="0" fontAlgn="base" hangingPunct="0">
              <a:spcBef>
                <a:spcPct val="0"/>
              </a:spcBef>
              <a:spcAft>
                <a:spcPct val="0"/>
              </a:spcAft>
              <a:defRPr sz="2400">
                <a:solidFill>
                  <a:schemeClr val="tx1"/>
                </a:solidFill>
                <a:latin typeface="Times New Roman" panose="02020603050405020304" pitchFamily="18" charset="0"/>
              </a:defRPr>
            </a:lvl7pPr>
            <a:lvl8pPr marL="3657600" defTabSz="762000" eaLnBrk="0" fontAlgn="base" hangingPunct="0">
              <a:spcBef>
                <a:spcPct val="0"/>
              </a:spcBef>
              <a:spcAft>
                <a:spcPct val="0"/>
              </a:spcAft>
              <a:defRPr sz="2400">
                <a:solidFill>
                  <a:schemeClr val="tx1"/>
                </a:solidFill>
                <a:latin typeface="Times New Roman" panose="02020603050405020304" pitchFamily="18" charset="0"/>
              </a:defRPr>
            </a:lvl8pPr>
            <a:lvl9pPr marL="4114800" defTabSz="7620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defRPr/>
            </a:pPr>
            <a:r>
              <a:rPr lang="en-US" altLang="en-US" sz="2000">
                <a:solidFill>
                  <a:schemeClr val="tx1">
                    <a:lumMod val="65000"/>
                    <a:lumOff val="35000"/>
                  </a:schemeClr>
                </a:solidFill>
                <a:latin typeface="Arial" panose="020b0604020202020204" pitchFamily="34" charset="0"/>
                <a:cs typeface="Arial" panose="020b0604020202020204" pitchFamily="34" charset="0"/>
              </a:rPr>
              <a:t>A decrease in internal diameter significantly increases wall shear rates and internal filtration </a:t>
            </a:r>
          </a:p>
        </p:txBody>
      </p:sp>
      <p:pic>
        <p:nvPicPr>
          <p:cNvPr id="76805" name="Picture 5" descr="helixone">
            <a:extLst>
              <a:ext uri="{FF2B5EF4-FFF2-40B4-BE49-F238E27FC236}">
                <a16:creationId xmlns:a16="http://schemas.microsoft.com/office/drawing/2014/main" id="{213032B0-FAEC-4397-B250-C8A5A432EF0E}"/>
              </a:ext>
            </a:extLst>
          </p:cNvPr>
          <p:cNvPicPr>
            <a:picLocks noSelect="1" noChangeAspect="1" noMove="1" noResize="1" noChangeArrowheads="1"/>
          </p:cNvPicPr>
          <p:nvPr/>
        </p:nvPicPr>
        <p:blipFill>
          <a:blip r:embed="rId3">
            <a:lum bright="-12000" contrast="6000"/>
            <a:extLst>
              <a:ext uri="{28A0092B-C50C-407E-A947-70E740481C1C}">
                <a14:useLocalDpi xmlns:a14="http://schemas.microsoft.com/office/drawing/2010/main" val="0"/>
              </a:ext>
            </a:extLst>
          </a:blip>
          <a:stretch>
            <a:fillRect/>
          </a:stretch>
        </p:blipFill>
        <p:spPr bwMode="auto">
          <a:xfrm>
            <a:off x="1578753" y="1976618"/>
            <a:ext cx="4286250"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6" name="Line 6">
            <a:extLst>
              <a:ext uri="{FF2B5EF4-FFF2-40B4-BE49-F238E27FC236}">
                <a16:creationId xmlns:a16="http://schemas.microsoft.com/office/drawing/2014/main" id="{8685AAD3-4BCA-40B4-B776-2C27A58734A1}"/>
              </a:ext>
            </a:extLst>
          </p:cNvPr>
          <p:cNvSpPr>
            <a:spLocks noSelect="1" noMove="1" noResize="1" noChangeShapeType="1" noTextEdit="1"/>
          </p:cNvSpPr>
          <p:nvPr/>
        </p:nvSpPr>
        <p:spPr bwMode="auto">
          <a:xfrm flipV="1">
            <a:off x="2613803" y="3205343"/>
            <a:ext cx="1966912" cy="1474788"/>
          </a:xfrm>
          <a:prstGeom prst="line">
            <a:avLst/>
          </a:prstGeom>
          <a:noFill/>
          <a:ln w="12700">
            <a:solidFill>
              <a:srgbClr val="FAFD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511" name="Text Box 7">
            <a:extLst>
              <a:ext uri="{FF2B5EF4-FFF2-40B4-BE49-F238E27FC236}">
                <a16:creationId xmlns:a16="http://schemas.microsoft.com/office/drawing/2014/main" id="{0BC88D69-6932-4F5E-A7C1-DD201327DEA2}"/>
              </a:ext>
            </a:extLst>
          </p:cNvPr>
          <p:cNvSpPr txBox="1">
            <a:spLocks noSelect="1" noMove="1" noResize="1" noChangeArrowheads="1" noTextEdit="1"/>
          </p:cNvSpPr>
          <p:nvPr/>
        </p:nvSpPr>
        <p:spPr bwMode="auto">
          <a:xfrm rot="19397748">
            <a:off x="2894790" y="3554594"/>
            <a:ext cx="10429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eaLnBrk="0" fontAlgn="base" hangingPunct="0">
              <a:spcBef>
                <a:spcPct val="0"/>
              </a:spcBef>
              <a:spcAft>
                <a:spcPct val="0"/>
              </a:spcAft>
              <a:defRPr sz="2400">
                <a:solidFill>
                  <a:schemeClr val="tx1"/>
                </a:solidFill>
                <a:latin typeface="Times New Roman" panose="02020603050405020304" pitchFamily="18" charset="0"/>
              </a:defRPr>
            </a:lvl6pPr>
            <a:lvl7pPr marL="3200400" defTabSz="762000" eaLnBrk="0" fontAlgn="base" hangingPunct="0">
              <a:spcBef>
                <a:spcPct val="0"/>
              </a:spcBef>
              <a:spcAft>
                <a:spcPct val="0"/>
              </a:spcAft>
              <a:defRPr sz="2400">
                <a:solidFill>
                  <a:schemeClr val="tx1"/>
                </a:solidFill>
                <a:latin typeface="Times New Roman" panose="02020603050405020304" pitchFamily="18" charset="0"/>
              </a:defRPr>
            </a:lvl7pPr>
            <a:lvl8pPr marL="3657600" defTabSz="762000" eaLnBrk="0" fontAlgn="base" hangingPunct="0">
              <a:spcBef>
                <a:spcPct val="0"/>
              </a:spcBef>
              <a:spcAft>
                <a:spcPct val="0"/>
              </a:spcAft>
              <a:defRPr sz="2400">
                <a:solidFill>
                  <a:schemeClr val="tx1"/>
                </a:solidFill>
                <a:latin typeface="Times New Roman" panose="02020603050405020304" pitchFamily="18" charset="0"/>
              </a:defRPr>
            </a:lvl8pPr>
            <a:lvl9pPr marL="4114800" defTabSz="7620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defRPr/>
            </a:pPr>
            <a:r>
              <a:rPr lang="en-US" altLang="en-US" sz="2000">
                <a:solidFill>
                  <a:srgbClr val="FAFD00"/>
                </a:solidFill>
                <a:effectLst>
                  <a:outerShdw blurRad="38100" dist="38100" dir="2700000" algn="tl">
                    <a:srgbClr val="000000"/>
                  </a:outerShdw>
                </a:effectLst>
              </a:rPr>
              <a:t>200 </a:t>
            </a:r>
            <a:r>
              <a:rPr lang="en-US" altLang="en-US" sz="2000">
                <a:solidFill>
                  <a:srgbClr val="FAFD00"/>
                </a:solidFill>
                <a:effectLst>
                  <a:outerShdw blurRad="38100" dist="38100" dir="2700000" algn="tl">
                    <a:srgbClr val="000000"/>
                  </a:outerShdw>
                </a:effectLst>
                <a:latin typeface="Symbol" panose="05050102010706020507" pitchFamily="18" charset="2"/>
              </a:rPr>
              <a:t>m</a:t>
            </a:r>
            <a:r>
              <a:rPr lang="en-US" altLang="en-US" sz="2000">
                <a:solidFill>
                  <a:srgbClr val="FAFD00"/>
                </a:solidFill>
                <a:effectLst>
                  <a:outerShdw blurRad="38100" dist="38100" dir="2700000" algn="tl">
                    <a:srgbClr val="000000"/>
                  </a:outerShdw>
                </a:effectLst>
              </a:rPr>
              <a:t>m</a:t>
            </a:r>
            <a:endParaRPr lang="en-US" altLang="en-US">
              <a:solidFill>
                <a:srgbClr val="FAFD00"/>
              </a:solidFill>
              <a:effectLst>
                <a:outerShdw blurRad="38100" dist="38100" dir="2700000" algn="tl">
                  <a:srgbClr val="000000"/>
                </a:outerShdw>
              </a:effectLst>
            </a:endParaRPr>
          </a:p>
        </p:txBody>
      </p:sp>
      <p:pic>
        <p:nvPicPr>
          <p:cNvPr id="76808" name="Picture 8" descr="helixone">
            <a:extLst>
              <a:ext uri="{FF2B5EF4-FFF2-40B4-BE49-F238E27FC236}">
                <a16:creationId xmlns:a16="http://schemas.microsoft.com/office/drawing/2014/main" id="{333F3787-F896-453D-8E52-F638F796BCA6}"/>
              </a:ext>
            </a:extLst>
          </p:cNvPr>
          <p:cNvPicPr>
            <a:picLocks noSelect="1" noChangeAspect="1" noMove="1" noResize="1" noChangeArrowheads="1"/>
          </p:cNvPicPr>
          <p:nvPr/>
        </p:nvPicPr>
        <p:blipFill>
          <a:blip r:embed="rId3">
            <a:lum bright="-12000" contrast="6000"/>
            <a:extLst>
              <a:ext uri="{28A0092B-C50C-407E-A947-70E740481C1C}">
                <a14:useLocalDpi xmlns:a14="http://schemas.microsoft.com/office/drawing/2010/main" val="0"/>
              </a:ext>
            </a:extLst>
          </a:blip>
          <a:stretch>
            <a:fillRect/>
          </a:stretch>
        </p:blipFill>
        <p:spPr bwMode="auto">
          <a:xfrm>
            <a:off x="6700028" y="2303644"/>
            <a:ext cx="3776662"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9" name="Line 9">
            <a:extLst>
              <a:ext uri="{FF2B5EF4-FFF2-40B4-BE49-F238E27FC236}">
                <a16:creationId xmlns:a16="http://schemas.microsoft.com/office/drawing/2014/main" id="{2B6E332D-8969-447E-9879-188B38D217EB}"/>
              </a:ext>
            </a:extLst>
          </p:cNvPr>
          <p:cNvSpPr>
            <a:spLocks noSelect="1" noMove="1" noResize="1" noChangeShapeType="1" noTextEdit="1"/>
          </p:cNvSpPr>
          <p:nvPr/>
        </p:nvSpPr>
        <p:spPr bwMode="auto">
          <a:xfrm flipV="1">
            <a:off x="7560453" y="3318057"/>
            <a:ext cx="1733550" cy="1266825"/>
          </a:xfrm>
          <a:prstGeom prst="line">
            <a:avLst/>
          </a:prstGeom>
          <a:noFill/>
          <a:ln w="12700">
            <a:solidFill>
              <a:srgbClr val="FAFD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514" name="Text Box 10">
            <a:extLst>
              <a:ext uri="{FF2B5EF4-FFF2-40B4-BE49-F238E27FC236}">
                <a16:creationId xmlns:a16="http://schemas.microsoft.com/office/drawing/2014/main" id="{A3C0D430-1F0E-4638-9D3F-E4678C7019F7}"/>
              </a:ext>
            </a:extLst>
          </p:cNvPr>
          <p:cNvSpPr txBox="1">
            <a:spLocks noSelect="1" noMove="1" noResize="1" noChangeArrowheads="1" noTextEdit="1"/>
          </p:cNvSpPr>
          <p:nvPr/>
        </p:nvSpPr>
        <p:spPr bwMode="auto">
          <a:xfrm rot="19397748">
            <a:off x="7903353" y="3449819"/>
            <a:ext cx="9890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eaLnBrk="0" fontAlgn="base" hangingPunct="0">
              <a:spcBef>
                <a:spcPct val="0"/>
              </a:spcBef>
              <a:spcAft>
                <a:spcPct val="0"/>
              </a:spcAft>
              <a:defRPr sz="2400">
                <a:solidFill>
                  <a:schemeClr val="tx1"/>
                </a:solidFill>
                <a:latin typeface="Times New Roman" panose="02020603050405020304" pitchFamily="18" charset="0"/>
              </a:defRPr>
            </a:lvl6pPr>
            <a:lvl7pPr marL="3200400" defTabSz="762000" eaLnBrk="0" fontAlgn="base" hangingPunct="0">
              <a:spcBef>
                <a:spcPct val="0"/>
              </a:spcBef>
              <a:spcAft>
                <a:spcPct val="0"/>
              </a:spcAft>
              <a:defRPr sz="2400">
                <a:solidFill>
                  <a:schemeClr val="tx1"/>
                </a:solidFill>
                <a:latin typeface="Times New Roman" panose="02020603050405020304" pitchFamily="18" charset="0"/>
              </a:defRPr>
            </a:lvl7pPr>
            <a:lvl8pPr marL="3657600" defTabSz="762000" eaLnBrk="0" fontAlgn="base" hangingPunct="0">
              <a:spcBef>
                <a:spcPct val="0"/>
              </a:spcBef>
              <a:spcAft>
                <a:spcPct val="0"/>
              </a:spcAft>
              <a:defRPr sz="2400">
                <a:solidFill>
                  <a:schemeClr val="tx1"/>
                </a:solidFill>
                <a:latin typeface="Times New Roman" panose="02020603050405020304" pitchFamily="18" charset="0"/>
              </a:defRPr>
            </a:lvl8pPr>
            <a:lvl9pPr marL="4114800" defTabSz="7620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defRPr/>
            </a:pPr>
            <a:r>
              <a:rPr lang="en-US" altLang="en-US" sz="2000">
                <a:solidFill>
                  <a:srgbClr val="FAFD00"/>
                </a:solidFill>
                <a:effectLst>
                  <a:outerShdw blurRad="38100" dist="38100" dir="2700000" algn="tl">
                    <a:srgbClr val="000000"/>
                  </a:outerShdw>
                </a:effectLst>
              </a:rPr>
              <a:t>185 </a:t>
            </a:r>
            <a:r>
              <a:rPr lang="en-US" altLang="en-US" sz="2000">
                <a:solidFill>
                  <a:srgbClr val="FAFD00"/>
                </a:solidFill>
                <a:effectLst>
                  <a:outerShdw blurRad="38100" dist="38100" dir="2700000" algn="tl">
                    <a:srgbClr val="000000"/>
                  </a:outerShdw>
                </a:effectLst>
                <a:latin typeface="Symbol" panose="05050102010706020507" pitchFamily="18" charset="2"/>
              </a:rPr>
              <a:t>m</a:t>
            </a:r>
            <a:r>
              <a:rPr lang="en-US" altLang="en-US" sz="2000">
                <a:solidFill>
                  <a:srgbClr val="FAFD00"/>
                </a:solidFill>
                <a:effectLst>
                  <a:outerShdw blurRad="38100" dist="38100" dir="2700000" algn="tl">
                    <a:srgbClr val="000000"/>
                  </a:outerShdw>
                </a:effectLst>
              </a:rPr>
              <a:t>m</a:t>
            </a:r>
            <a:endParaRPr lang="en-US" altLang="en-US">
              <a:solidFill>
                <a:srgbClr val="FAFD00"/>
              </a:solidFill>
              <a:effectLst>
                <a:outerShdw blurRad="38100" dist="38100" dir="2700000" algn="tl">
                  <a:srgbClr val="000000"/>
                </a:outerShdw>
              </a:effectLst>
            </a:endParaRPr>
          </a:p>
        </p:txBody>
      </p:sp>
      <p:sp>
        <p:nvSpPr>
          <p:cNvPr id="76811" name="AutoShape 11">
            <a:extLst>
              <a:ext uri="{FF2B5EF4-FFF2-40B4-BE49-F238E27FC236}">
                <a16:creationId xmlns:a16="http://schemas.microsoft.com/office/drawing/2014/main" id="{921BC3DF-3420-4796-9C7E-5D66753B433A}"/>
              </a:ext>
            </a:extLst>
          </p:cNvPr>
          <p:cNvSpPr>
            <a:spLocks noSelect="1" noMove="1" noResize="1" noChangeArrowheads="1" noTextEdit="1"/>
          </p:cNvSpPr>
          <p:nvPr/>
        </p:nvSpPr>
        <p:spPr bwMode="auto">
          <a:xfrm>
            <a:off x="5776103" y="3711756"/>
            <a:ext cx="1295400" cy="595312"/>
          </a:xfrm>
          <a:custGeom>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12" name="AutoShape 12">
            <a:extLst>
              <a:ext uri="{FF2B5EF4-FFF2-40B4-BE49-F238E27FC236}">
                <a16:creationId xmlns:a16="http://schemas.microsoft.com/office/drawing/2014/main" id="{322D1139-F8E4-41E4-87AC-BF3903C21E16}"/>
              </a:ext>
            </a:extLst>
          </p:cNvPr>
          <p:cNvSpPr>
            <a:spLocks noSelect="1" noMove="1" noResize="1" noTextEdit="1"/>
          </p:cNvSpPr>
          <p:nvPr/>
        </p:nvSpPr>
        <p:spPr bwMode="auto">
          <a:xfrm rot="16200000">
            <a:off x="1939910" y="3458550"/>
            <a:ext cx="98425" cy="557213"/>
          </a:xfrm>
          <a:prstGeom prst="rightBrace">
            <a:avLst>
              <a:gd name="adj1" fmla="val 47177"/>
              <a:gd name="adj2" fmla="val 50000"/>
            </a:avLst>
          </a:prstGeom>
          <a:noFill/>
          <a:ln w="28575">
            <a:solidFill>
              <a:srgbClr val="FFFF00"/>
            </a:solidFill>
            <a:round/>
            <a:headEnd type="none" w="sm" len="sm"/>
            <a:tailEnd type="none" w="sm" len="sm"/>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Lst>
        </p:spPr>
        <p:txBody>
          <a:bodyPr wrap="none" anchor="ctr"/>
          <a:lstStyle>
            <a:lvl1pPr>
              <a:spcAft>
                <a:spcPct val="50000"/>
              </a:spcAft>
              <a:buClr>
                <a:srgbClr val="FAFD00"/>
              </a:buClr>
              <a:buSzPct val="150000"/>
              <a:buChar char="•"/>
              <a:defRPr sz="2200">
                <a:solidFill>
                  <a:srgbClr val="FFFFFF"/>
                </a:solidFill>
                <a:latin typeface="Arial" panose="020b0604020202020204" pitchFamily="34" charset="0"/>
              </a:defRPr>
            </a:lvl1pPr>
            <a:lvl2pPr marL="742950" indent="-285750">
              <a:spcAft>
                <a:spcPct val="50000"/>
              </a:spcAft>
              <a:buClr>
                <a:srgbClr val="FAFD00"/>
              </a:buClr>
              <a:buSzTx/>
              <a:buChar char="–"/>
              <a:defRPr sz="2200">
                <a:solidFill>
                  <a:srgbClr val="FFFFFF"/>
                </a:solidFill>
                <a:latin typeface="Arial" panose="020b0604020202020204" pitchFamily="34" charset="0"/>
              </a:defRPr>
            </a:lvl2pPr>
            <a:lvl3pPr marL="1143000" indent="-228600">
              <a:spcAft>
                <a:spcPct val="50000"/>
              </a:spcAft>
              <a:buSzTx/>
              <a:buChar char="•"/>
              <a:defRPr sz="2000">
                <a:solidFill>
                  <a:srgbClr val="FFFFFF"/>
                </a:solidFill>
                <a:latin typeface="Arial" panose="020b0604020202020204" pitchFamily="34" charset="0"/>
              </a:defRPr>
            </a:lvl3pPr>
            <a:lvl4pPr marL="1600200" indent="-228600">
              <a:spcAft>
                <a:spcPct val="50000"/>
              </a:spcAft>
              <a:buSzTx/>
              <a:buChar char="–"/>
              <a:defRPr>
                <a:solidFill>
                  <a:srgbClr val="FFFFFF"/>
                </a:solidFill>
                <a:latin typeface="Arial" panose="020b0604020202020204" pitchFamily="34" charset="0"/>
              </a:defRPr>
            </a:lvl4pPr>
            <a:lvl5pPr marL="2057400" indent="-228600">
              <a:spcAft>
                <a:spcPct val="50000"/>
              </a:spcAft>
              <a:buSzTx/>
              <a:buChar char="•"/>
              <a:defRPr>
                <a:solidFill>
                  <a:srgbClr val="FFFFFF"/>
                </a:solidFill>
                <a:latin typeface="Arial" panose="020b0604020202020204" pitchFamily="34" charset="0"/>
              </a:defRPr>
            </a:lvl5pPr>
            <a:lvl6pPr marL="2514600" indent="-228600" eaLnBrk="0" fontAlgn="base" hangingPunct="0">
              <a:spcBef>
                <a:spcPct val="0"/>
              </a:spcBef>
              <a:spcAft>
                <a:spcPct val="50000"/>
              </a:spcAft>
              <a:buSzTx/>
              <a:buChar char="•"/>
              <a:defRPr>
                <a:solidFill>
                  <a:srgbClr val="FFFFFF"/>
                </a:solidFill>
                <a:latin typeface="Arial" panose="020b0604020202020204" pitchFamily="34" charset="0"/>
              </a:defRPr>
            </a:lvl6pPr>
            <a:lvl7pPr marL="2971800" indent="-228600" eaLnBrk="0" fontAlgn="base" hangingPunct="0">
              <a:spcBef>
                <a:spcPct val="0"/>
              </a:spcBef>
              <a:spcAft>
                <a:spcPct val="50000"/>
              </a:spcAft>
              <a:buSzTx/>
              <a:buChar char="•"/>
              <a:defRPr>
                <a:solidFill>
                  <a:srgbClr val="FFFFFF"/>
                </a:solidFill>
                <a:latin typeface="Arial" panose="020b0604020202020204" pitchFamily="34" charset="0"/>
              </a:defRPr>
            </a:lvl7pPr>
            <a:lvl8pPr marL="3429000" indent="-228600" eaLnBrk="0" fontAlgn="base" hangingPunct="0">
              <a:spcBef>
                <a:spcPct val="0"/>
              </a:spcBef>
              <a:spcAft>
                <a:spcPct val="50000"/>
              </a:spcAft>
              <a:buSzTx/>
              <a:buChar char="•"/>
              <a:defRPr>
                <a:solidFill>
                  <a:srgbClr val="FFFFFF"/>
                </a:solidFill>
                <a:latin typeface="Arial" panose="020b0604020202020204" pitchFamily="34" charset="0"/>
              </a:defRPr>
            </a:lvl8pPr>
            <a:lvl9pPr marL="3886200" indent="-228600" eaLnBrk="0" fontAlgn="base" hangingPunct="0">
              <a:spcBef>
                <a:spcPct val="0"/>
              </a:spcBef>
              <a:spcAft>
                <a:spcPct val="50000"/>
              </a:spcAft>
              <a:buSzTx/>
              <a:buChar char="•"/>
              <a:defRPr>
                <a:solidFill>
                  <a:srgbClr val="FFFFFF"/>
                </a:solidFill>
                <a:latin typeface="Arial" panose="020b0604020202020204" pitchFamily="34" charset="0"/>
              </a:defRPr>
            </a:lvl9pPr>
          </a:lstStyle>
          <a:p>
            <a:pPr>
              <a:spcAft>
                <a:spcPct val="0"/>
              </a:spcAft>
              <a:buClrTx/>
              <a:buSzTx/>
              <a:buFontTx/>
              <a:buNone/>
            </a:pPr>
            <a:endParaRPr lang="en-US" altLang="en-US" sz="1800">
              <a:solidFill>
                <a:schemeClr val="tx1"/>
              </a:solidFill>
            </a:endParaRPr>
          </a:p>
        </p:txBody>
      </p:sp>
      <p:sp>
        <p:nvSpPr>
          <p:cNvPr id="277517" name="Text Box 13">
            <a:extLst>
              <a:ext uri="{FF2B5EF4-FFF2-40B4-BE49-F238E27FC236}">
                <a16:creationId xmlns:a16="http://schemas.microsoft.com/office/drawing/2014/main" id="{5D15660D-63C7-4743-95A6-0665A3FAE00B}"/>
              </a:ext>
            </a:extLst>
          </p:cNvPr>
          <p:cNvSpPr txBox="1">
            <a:spLocks noSelect="1" noMove="1" noResize="1" noChangeArrowheads="1" noTextEdit="1"/>
          </p:cNvSpPr>
          <p:nvPr/>
        </p:nvSpPr>
        <p:spPr bwMode="auto">
          <a:xfrm>
            <a:off x="1537478" y="3211693"/>
            <a:ext cx="9080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eaLnBrk="0" fontAlgn="base" hangingPunct="0">
              <a:spcBef>
                <a:spcPct val="0"/>
              </a:spcBef>
              <a:spcAft>
                <a:spcPct val="0"/>
              </a:spcAft>
              <a:defRPr sz="2400">
                <a:solidFill>
                  <a:schemeClr val="tx1"/>
                </a:solidFill>
                <a:latin typeface="Times New Roman" panose="02020603050405020304" pitchFamily="18" charset="0"/>
              </a:defRPr>
            </a:lvl6pPr>
            <a:lvl7pPr marL="3200400" defTabSz="762000" eaLnBrk="0" fontAlgn="base" hangingPunct="0">
              <a:spcBef>
                <a:spcPct val="0"/>
              </a:spcBef>
              <a:spcAft>
                <a:spcPct val="0"/>
              </a:spcAft>
              <a:defRPr sz="2400">
                <a:solidFill>
                  <a:schemeClr val="tx1"/>
                </a:solidFill>
                <a:latin typeface="Times New Roman" panose="02020603050405020304" pitchFamily="18" charset="0"/>
              </a:defRPr>
            </a:lvl7pPr>
            <a:lvl8pPr marL="3657600" defTabSz="762000" eaLnBrk="0" fontAlgn="base" hangingPunct="0">
              <a:spcBef>
                <a:spcPct val="0"/>
              </a:spcBef>
              <a:spcAft>
                <a:spcPct val="0"/>
              </a:spcAft>
              <a:defRPr sz="2400">
                <a:solidFill>
                  <a:schemeClr val="tx1"/>
                </a:solidFill>
                <a:latin typeface="Times New Roman" panose="02020603050405020304" pitchFamily="18" charset="0"/>
              </a:defRPr>
            </a:lvl8pPr>
            <a:lvl9pPr marL="4114800" defTabSz="7620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r>
              <a:rPr lang="en-US" altLang="en-US">
                <a:solidFill>
                  <a:srgbClr val="FFFF00"/>
                </a:solidFill>
                <a:effectLst>
                  <a:outerShdw blurRad="38100" dist="38100" dir="2700000" algn="tl">
                    <a:srgbClr val="000000"/>
                  </a:outerShdw>
                </a:effectLst>
              </a:rPr>
              <a:t>40 </a:t>
            </a:r>
            <a:r>
              <a:rPr lang="en-US" altLang="en-US" sz="2000">
                <a:solidFill>
                  <a:srgbClr val="FFFF00"/>
                </a:solidFill>
                <a:effectLst>
                  <a:outerShdw blurRad="38100" dist="38100" dir="2700000" algn="tl">
                    <a:srgbClr val="000000"/>
                  </a:outerShdw>
                </a:effectLst>
                <a:latin typeface="Symbol" panose="05050102010706020507" pitchFamily="18" charset="2"/>
              </a:rPr>
              <a:t>m</a:t>
            </a:r>
            <a:r>
              <a:rPr lang="en-US" altLang="en-US" sz="2000">
                <a:solidFill>
                  <a:srgbClr val="FFFF00"/>
                </a:solidFill>
                <a:effectLst>
                  <a:outerShdw blurRad="38100" dist="38100" dir="2700000" algn="tl">
                    <a:srgbClr val="000000"/>
                  </a:outerShdw>
                </a:effectLst>
              </a:rPr>
              <a:t>m</a:t>
            </a:r>
          </a:p>
        </p:txBody>
      </p:sp>
      <p:sp>
        <p:nvSpPr>
          <p:cNvPr id="76814" name="AutoShape 14">
            <a:extLst>
              <a:ext uri="{FF2B5EF4-FFF2-40B4-BE49-F238E27FC236}">
                <a16:creationId xmlns:a16="http://schemas.microsoft.com/office/drawing/2014/main" id="{BAE18CE3-8A47-4CD4-8F98-43C44106F845}"/>
              </a:ext>
            </a:extLst>
          </p:cNvPr>
          <p:cNvSpPr>
            <a:spLocks noSelect="1" noMove="1" noResize="1" noTextEdit="1"/>
          </p:cNvSpPr>
          <p:nvPr/>
        </p:nvSpPr>
        <p:spPr bwMode="auto">
          <a:xfrm rot="16200000">
            <a:off x="9899635" y="3918925"/>
            <a:ext cx="98425" cy="487363"/>
          </a:xfrm>
          <a:prstGeom prst="rightBrace">
            <a:avLst>
              <a:gd name="adj1" fmla="val 41263"/>
              <a:gd name="adj2" fmla="val 50000"/>
            </a:avLst>
          </a:prstGeom>
          <a:noFill/>
          <a:ln w="28575">
            <a:solidFill>
              <a:srgbClr val="FFFF00"/>
            </a:solidFill>
            <a:round/>
            <a:headEnd type="none" w="sm" len="sm"/>
            <a:tailEnd type="none" w="sm" len="sm"/>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Lst>
        </p:spPr>
        <p:txBody>
          <a:bodyPr wrap="none" anchor="ctr"/>
          <a:lstStyle>
            <a:lvl1pPr>
              <a:spcAft>
                <a:spcPct val="50000"/>
              </a:spcAft>
              <a:buClr>
                <a:srgbClr val="FAFD00"/>
              </a:buClr>
              <a:buSzPct val="150000"/>
              <a:buChar char="•"/>
              <a:defRPr sz="2200">
                <a:solidFill>
                  <a:srgbClr val="FFFFFF"/>
                </a:solidFill>
                <a:latin typeface="Arial" panose="020b0604020202020204" pitchFamily="34" charset="0"/>
              </a:defRPr>
            </a:lvl1pPr>
            <a:lvl2pPr marL="742950" indent="-285750">
              <a:spcAft>
                <a:spcPct val="50000"/>
              </a:spcAft>
              <a:buClr>
                <a:srgbClr val="FAFD00"/>
              </a:buClr>
              <a:buSzTx/>
              <a:buChar char="–"/>
              <a:defRPr sz="2200">
                <a:solidFill>
                  <a:srgbClr val="FFFFFF"/>
                </a:solidFill>
                <a:latin typeface="Arial" panose="020b0604020202020204" pitchFamily="34" charset="0"/>
              </a:defRPr>
            </a:lvl2pPr>
            <a:lvl3pPr marL="1143000" indent="-228600">
              <a:spcAft>
                <a:spcPct val="50000"/>
              </a:spcAft>
              <a:buSzTx/>
              <a:buChar char="•"/>
              <a:defRPr sz="2000">
                <a:solidFill>
                  <a:srgbClr val="FFFFFF"/>
                </a:solidFill>
                <a:latin typeface="Arial" panose="020b0604020202020204" pitchFamily="34" charset="0"/>
              </a:defRPr>
            </a:lvl3pPr>
            <a:lvl4pPr marL="1600200" indent="-228600">
              <a:spcAft>
                <a:spcPct val="50000"/>
              </a:spcAft>
              <a:buSzTx/>
              <a:buChar char="–"/>
              <a:defRPr>
                <a:solidFill>
                  <a:srgbClr val="FFFFFF"/>
                </a:solidFill>
                <a:latin typeface="Arial" panose="020b0604020202020204" pitchFamily="34" charset="0"/>
              </a:defRPr>
            </a:lvl4pPr>
            <a:lvl5pPr marL="2057400" indent="-228600">
              <a:spcAft>
                <a:spcPct val="50000"/>
              </a:spcAft>
              <a:buSzTx/>
              <a:buChar char="•"/>
              <a:defRPr>
                <a:solidFill>
                  <a:srgbClr val="FFFFFF"/>
                </a:solidFill>
                <a:latin typeface="Arial" panose="020b0604020202020204" pitchFamily="34" charset="0"/>
              </a:defRPr>
            </a:lvl5pPr>
            <a:lvl6pPr marL="2514600" indent="-228600" eaLnBrk="0" fontAlgn="base" hangingPunct="0">
              <a:spcBef>
                <a:spcPct val="0"/>
              </a:spcBef>
              <a:spcAft>
                <a:spcPct val="50000"/>
              </a:spcAft>
              <a:buSzTx/>
              <a:buChar char="•"/>
              <a:defRPr>
                <a:solidFill>
                  <a:srgbClr val="FFFFFF"/>
                </a:solidFill>
                <a:latin typeface="Arial" panose="020b0604020202020204" pitchFamily="34" charset="0"/>
              </a:defRPr>
            </a:lvl6pPr>
            <a:lvl7pPr marL="2971800" indent="-228600" eaLnBrk="0" fontAlgn="base" hangingPunct="0">
              <a:spcBef>
                <a:spcPct val="0"/>
              </a:spcBef>
              <a:spcAft>
                <a:spcPct val="50000"/>
              </a:spcAft>
              <a:buSzTx/>
              <a:buChar char="•"/>
              <a:defRPr>
                <a:solidFill>
                  <a:srgbClr val="FFFFFF"/>
                </a:solidFill>
                <a:latin typeface="Arial" panose="020b0604020202020204" pitchFamily="34" charset="0"/>
              </a:defRPr>
            </a:lvl7pPr>
            <a:lvl8pPr marL="3429000" indent="-228600" eaLnBrk="0" fontAlgn="base" hangingPunct="0">
              <a:spcBef>
                <a:spcPct val="0"/>
              </a:spcBef>
              <a:spcAft>
                <a:spcPct val="50000"/>
              </a:spcAft>
              <a:buSzTx/>
              <a:buChar char="•"/>
              <a:defRPr>
                <a:solidFill>
                  <a:srgbClr val="FFFFFF"/>
                </a:solidFill>
                <a:latin typeface="Arial" panose="020b0604020202020204" pitchFamily="34" charset="0"/>
              </a:defRPr>
            </a:lvl8pPr>
            <a:lvl9pPr marL="3886200" indent="-228600" eaLnBrk="0" fontAlgn="base" hangingPunct="0">
              <a:spcBef>
                <a:spcPct val="0"/>
              </a:spcBef>
              <a:spcAft>
                <a:spcPct val="50000"/>
              </a:spcAft>
              <a:buSzTx/>
              <a:buChar char="•"/>
              <a:defRPr>
                <a:solidFill>
                  <a:srgbClr val="FFFFFF"/>
                </a:solidFill>
                <a:latin typeface="Arial" panose="020b0604020202020204" pitchFamily="34" charset="0"/>
              </a:defRPr>
            </a:lvl9pPr>
          </a:lstStyle>
          <a:p>
            <a:pPr>
              <a:spcAft>
                <a:spcPct val="0"/>
              </a:spcAft>
              <a:buClrTx/>
              <a:buSzTx/>
              <a:buFontTx/>
              <a:buNone/>
            </a:pPr>
            <a:endParaRPr lang="en-US" altLang="en-US" sz="1800">
              <a:solidFill>
                <a:schemeClr val="tx1"/>
              </a:solidFill>
            </a:endParaRPr>
          </a:p>
        </p:txBody>
      </p:sp>
      <p:sp>
        <p:nvSpPr>
          <p:cNvPr id="277519" name="Text Box 15">
            <a:extLst>
              <a:ext uri="{FF2B5EF4-FFF2-40B4-BE49-F238E27FC236}">
                <a16:creationId xmlns:a16="http://schemas.microsoft.com/office/drawing/2014/main" id="{55AAC354-9DED-4CEB-A65D-A7A518FADBEE}"/>
              </a:ext>
            </a:extLst>
          </p:cNvPr>
          <p:cNvSpPr txBox="1">
            <a:spLocks noSelect="1" noMove="1" noResize="1" noChangeArrowheads="1" noTextEdit="1"/>
          </p:cNvSpPr>
          <p:nvPr/>
        </p:nvSpPr>
        <p:spPr bwMode="auto">
          <a:xfrm>
            <a:off x="9519429" y="3637144"/>
            <a:ext cx="91563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eaLnBrk="0" fontAlgn="base" hangingPunct="0">
              <a:spcBef>
                <a:spcPct val="0"/>
              </a:spcBef>
              <a:spcAft>
                <a:spcPct val="0"/>
              </a:spcAft>
              <a:defRPr sz="2400">
                <a:solidFill>
                  <a:schemeClr val="tx1"/>
                </a:solidFill>
                <a:latin typeface="Times New Roman" panose="02020603050405020304" pitchFamily="18" charset="0"/>
              </a:defRPr>
            </a:lvl6pPr>
            <a:lvl7pPr marL="3200400" defTabSz="762000" eaLnBrk="0" fontAlgn="base" hangingPunct="0">
              <a:spcBef>
                <a:spcPct val="0"/>
              </a:spcBef>
              <a:spcAft>
                <a:spcPct val="0"/>
              </a:spcAft>
              <a:defRPr sz="2400">
                <a:solidFill>
                  <a:schemeClr val="tx1"/>
                </a:solidFill>
                <a:latin typeface="Times New Roman" panose="02020603050405020304" pitchFamily="18" charset="0"/>
              </a:defRPr>
            </a:lvl7pPr>
            <a:lvl8pPr marL="3657600" defTabSz="762000" eaLnBrk="0" fontAlgn="base" hangingPunct="0">
              <a:spcBef>
                <a:spcPct val="0"/>
              </a:spcBef>
              <a:spcAft>
                <a:spcPct val="0"/>
              </a:spcAft>
              <a:defRPr sz="2400">
                <a:solidFill>
                  <a:schemeClr val="tx1"/>
                </a:solidFill>
                <a:latin typeface="Times New Roman" panose="02020603050405020304" pitchFamily="18" charset="0"/>
              </a:defRPr>
            </a:lvl8pPr>
            <a:lvl9pPr marL="4114800" defTabSz="7620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r>
              <a:rPr lang="en-US" altLang="en-US">
                <a:solidFill>
                  <a:srgbClr val="FFFF00"/>
                </a:solidFill>
                <a:effectLst>
                  <a:outerShdw blurRad="38100" dist="38100" dir="2700000" algn="tl">
                    <a:srgbClr val="000000"/>
                  </a:outerShdw>
                </a:effectLst>
              </a:rPr>
              <a:t>35 </a:t>
            </a:r>
            <a:r>
              <a:rPr lang="en-US" altLang="en-US" sz="2000">
                <a:solidFill>
                  <a:srgbClr val="FFFF00"/>
                </a:solidFill>
                <a:effectLst>
                  <a:outerShdw blurRad="38100" dist="38100" dir="2700000" algn="tl">
                    <a:srgbClr val="000000"/>
                  </a:outerShdw>
                </a:effectLst>
                <a:latin typeface="Symbol" panose="05050102010706020507" pitchFamily="18" charset="2"/>
              </a:rPr>
              <a:t>m</a:t>
            </a:r>
            <a:r>
              <a:rPr lang="en-US" altLang="en-US" sz="2000">
                <a:solidFill>
                  <a:srgbClr val="FFFF00"/>
                </a:solidFill>
                <a:effectLst>
                  <a:outerShdw blurRad="38100" dist="38100" dir="2700000" algn="tl">
                    <a:srgbClr val="000000"/>
                  </a:outerShdw>
                </a:effectLst>
              </a:rPr>
              <a:t>m</a:t>
            </a:r>
          </a:p>
        </p:txBody>
      </p:sp>
      <p:sp>
        <p:nvSpPr>
          <p:cNvPr id="277520" name="Text Box 16">
            <a:extLst>
              <a:ext uri="{FF2B5EF4-FFF2-40B4-BE49-F238E27FC236}">
                <a16:creationId xmlns:a16="http://schemas.microsoft.com/office/drawing/2014/main" id="{0DE4A407-C32D-476D-91CD-9982762CE053}"/>
              </a:ext>
            </a:extLst>
          </p:cNvPr>
          <p:cNvSpPr txBox="1">
            <a:spLocks noSelect="1" noMove="1" noResize="1" noChangeArrowheads="1" noTextEdit="1"/>
          </p:cNvSpPr>
          <p:nvPr/>
        </p:nvSpPr>
        <p:spPr bwMode="auto">
          <a:xfrm>
            <a:off x="1866091" y="5429431"/>
            <a:ext cx="354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eaLnBrk="0" fontAlgn="base" hangingPunct="0">
              <a:spcBef>
                <a:spcPct val="0"/>
              </a:spcBef>
              <a:spcAft>
                <a:spcPct val="0"/>
              </a:spcAft>
              <a:defRPr sz="2400">
                <a:solidFill>
                  <a:schemeClr val="tx1"/>
                </a:solidFill>
                <a:latin typeface="Times New Roman" panose="02020603050405020304" pitchFamily="18" charset="0"/>
              </a:defRPr>
            </a:lvl6pPr>
            <a:lvl7pPr marL="3200400" defTabSz="762000" eaLnBrk="0" fontAlgn="base" hangingPunct="0">
              <a:spcBef>
                <a:spcPct val="0"/>
              </a:spcBef>
              <a:spcAft>
                <a:spcPct val="0"/>
              </a:spcAft>
              <a:defRPr sz="2400">
                <a:solidFill>
                  <a:schemeClr val="tx1"/>
                </a:solidFill>
                <a:latin typeface="Times New Roman" panose="02020603050405020304" pitchFamily="18" charset="0"/>
              </a:defRPr>
            </a:lvl7pPr>
            <a:lvl8pPr marL="3657600" defTabSz="762000" eaLnBrk="0" fontAlgn="base" hangingPunct="0">
              <a:spcBef>
                <a:spcPct val="0"/>
              </a:spcBef>
              <a:spcAft>
                <a:spcPct val="0"/>
              </a:spcAft>
              <a:defRPr sz="2400">
                <a:solidFill>
                  <a:schemeClr val="tx1"/>
                </a:solidFill>
                <a:latin typeface="Times New Roman" panose="02020603050405020304" pitchFamily="18" charset="0"/>
              </a:defRPr>
            </a:lvl8pPr>
            <a:lvl9pPr marL="4114800" defTabSz="7620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r>
              <a:rPr lang="en-US" altLang="en-US">
                <a:solidFill>
                  <a:srgbClr val="FFFF00"/>
                </a:solidFill>
                <a:effectLst>
                  <a:outerShdw blurRad="38100" dist="38100" dir="2700000" algn="tl">
                    <a:srgbClr val="000000"/>
                  </a:outerShdw>
                </a:effectLst>
              </a:rPr>
              <a:t>F</a:t>
            </a:r>
          </a:p>
        </p:txBody>
      </p:sp>
      <p:sp>
        <p:nvSpPr>
          <p:cNvPr id="277521" name="Text Box 17">
            <a:extLst>
              <a:ext uri="{FF2B5EF4-FFF2-40B4-BE49-F238E27FC236}">
                <a16:creationId xmlns:a16="http://schemas.microsoft.com/office/drawing/2014/main" id="{C2593AF8-5BC9-4C4A-954D-8A154AA5D6BE}"/>
              </a:ext>
            </a:extLst>
          </p:cNvPr>
          <p:cNvSpPr txBox="1">
            <a:spLocks noSelect="1" noMove="1" noResize="1" noChangeArrowheads="1" noTextEdit="1"/>
          </p:cNvSpPr>
          <p:nvPr/>
        </p:nvSpPr>
        <p:spPr bwMode="auto">
          <a:xfrm>
            <a:off x="6533341" y="5429431"/>
            <a:ext cx="506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eaLnBrk="0" fontAlgn="base" hangingPunct="0">
              <a:spcBef>
                <a:spcPct val="0"/>
              </a:spcBef>
              <a:spcAft>
                <a:spcPct val="0"/>
              </a:spcAft>
              <a:defRPr sz="2400">
                <a:solidFill>
                  <a:schemeClr val="tx1"/>
                </a:solidFill>
                <a:latin typeface="Times New Roman" panose="02020603050405020304" pitchFamily="18" charset="0"/>
              </a:defRPr>
            </a:lvl6pPr>
            <a:lvl7pPr marL="3200400" defTabSz="762000" eaLnBrk="0" fontAlgn="base" hangingPunct="0">
              <a:spcBef>
                <a:spcPct val="0"/>
              </a:spcBef>
              <a:spcAft>
                <a:spcPct val="0"/>
              </a:spcAft>
              <a:defRPr sz="2400">
                <a:solidFill>
                  <a:schemeClr val="tx1"/>
                </a:solidFill>
                <a:latin typeface="Times New Roman" panose="02020603050405020304" pitchFamily="18" charset="0"/>
              </a:defRPr>
            </a:lvl7pPr>
            <a:lvl8pPr marL="3657600" defTabSz="762000" eaLnBrk="0" fontAlgn="base" hangingPunct="0">
              <a:spcBef>
                <a:spcPct val="0"/>
              </a:spcBef>
              <a:spcAft>
                <a:spcPct val="0"/>
              </a:spcAft>
              <a:defRPr sz="2400">
                <a:solidFill>
                  <a:schemeClr val="tx1"/>
                </a:solidFill>
                <a:latin typeface="Times New Roman" panose="02020603050405020304" pitchFamily="18" charset="0"/>
              </a:defRPr>
            </a:lvl8pPr>
            <a:lvl9pPr marL="4114800" defTabSz="762000" eaLnBrk="0" fontAlgn="base" hangingPunct="0">
              <a:spcBef>
                <a:spcPct val="0"/>
              </a:spcBef>
              <a:spcAft>
                <a:spcPct val="0"/>
              </a:spcAft>
              <a:defRPr sz="2400">
                <a:solidFill>
                  <a:schemeClr val="tx1"/>
                </a:solidFill>
                <a:latin typeface="Times New Roman" panose="02020603050405020304" pitchFamily="18" charset="0"/>
              </a:defRPr>
            </a:lvl9pPr>
          </a:lstStyle>
          <a:p>
            <a:pPr>
              <a:defRPr/>
            </a:pPr>
            <a:r>
              <a:rPr lang="en-US" altLang="en-US">
                <a:solidFill>
                  <a:srgbClr val="FFFF00"/>
                </a:solidFill>
                <a:effectLst>
                  <a:outerShdw blurRad="38100" dist="38100" dir="2700000" algn="tl">
                    <a:srgbClr val="000000"/>
                  </a:outerShdw>
                </a:effectLst>
              </a:rPr>
              <a:t>Fx</a:t>
            </a:r>
          </a:p>
        </p:txBody>
      </p:sp>
      <p:sp>
        <p:nvSpPr>
          <p:cNvPr id="18" name="Rectangle 51">
            <a:extLst>
              <a:ext uri="{FF2B5EF4-FFF2-40B4-BE49-F238E27FC236}">
                <a16:creationId xmlns:a16="http://schemas.microsoft.com/office/drawing/2014/main" id="{765CFE75-B0B9-41FE-83AC-AE918592E160}"/>
              </a:ext>
            </a:extLst>
          </p:cNvPr>
          <p:cNvSpPr txBox="1">
            <a:spLocks noSelect="1" noMove="1" noResize="1" noChangeArrowheads="1" noTextEdit="1"/>
          </p:cNvSpPr>
          <p:nvPr/>
        </p:nvSpPr>
        <p:spPr>
          <a:xfrm>
            <a:off x="952500" y="250826"/>
            <a:ext cx="102870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altLang="en-US" sz="2800" b="1">
              <a:solidFill>
                <a:schemeClr val="accent3"/>
              </a:solidFill>
              <a:latin typeface="Segoe"/>
            </a:endParaRPr>
          </a:p>
        </p:txBody>
      </p:sp>
      <p:sp>
        <p:nvSpPr>
          <p:cNvPr id="2" name="Title 1">
            <a:extLst>
              <a:ext uri="{FF2B5EF4-FFF2-40B4-BE49-F238E27FC236}">
                <a16:creationId xmlns:a16="http://schemas.microsoft.com/office/drawing/2014/main" id="{6C2AD7C1-5341-4409-A2A9-14D17FDCD75F}"/>
              </a:ext>
            </a:extLst>
          </p:cNvPr>
          <p:cNvSpPr>
            <a:spLocks noGrp="1" noSelect="1" noMove="1" noResize="1" noTextEdit="1"/>
          </p:cNvSpPr>
          <p:nvPr>
            <p:ph type="title"/>
          </p:nvPr>
        </p:nvSpPr>
        <p:spPr>
          <a:xfrm>
            <a:off x="616666" y="706493"/>
            <a:ext cx="10515600" cy="1082404"/>
          </a:xfrm>
        </p:spPr>
        <p:txBody>
          <a:bodyPr>
            <a:normAutofit/>
          </a:bodyPr>
          <a:lstStyle/>
          <a:p>
            <a:r>
              <a:rPr lang="en-US" altLang="en-US" b="1">
                <a:solidFill>
                  <a:schemeClr val="accent3"/>
                </a:solidFill>
                <a:latin typeface="Segoe"/>
              </a:rPr>
              <a:t>Effect of Fiber Geometry</a:t>
            </a:r>
            <a:endParaRPr lang="en-US"/>
          </a:p>
        </p:txBody>
      </p:sp>
      <p:sp>
        <p:nvSpPr>
          <p:cNvPr id="21" name="TextBox 20">
            <a:extLst>
              <a:ext uri="{FF2B5EF4-FFF2-40B4-BE49-F238E27FC236}">
                <a16:creationId xmlns:a16="http://schemas.microsoft.com/office/drawing/2014/main" id="{1E841167-FAF3-43D4-BC6F-1855C55EC085}"/>
              </a:ext>
            </a:extLst>
          </p:cNvPr>
          <p:cNvSpPr txBox="1">
            <a:spLocks noSelect="1" noMove="1" noResize="1" noTextEdit="1"/>
          </p:cNvSpPr>
          <p:nvPr/>
        </p:nvSpPr>
        <p:spPr>
          <a:xfrm>
            <a:off x="-27377" y="5584713"/>
            <a:ext cx="6097772" cy="553998"/>
          </a:xfrm>
          <a:prstGeom prst="rect">
            <a:avLst/>
          </a:prstGeom>
          <a:noFill/>
        </p:spPr>
        <p:txBody>
          <a:bodyPr wrap="square">
            <a:spAutoFit/>
          </a:bodyPr>
          <a:lstStyle/>
          <a:p>
            <a:r>
              <a:rPr lang="en-US" altLang="en-US" sz="1500" i="1" err="1">
                <a:latin typeface="Arial" panose="020b0604020202020204" pitchFamily="34" charset="0"/>
                <a:cs typeface="Arial" panose="020b0604020202020204" pitchFamily="34" charset="0"/>
              </a:rPr>
              <a:t>Ronco et al, </a:t>
            </a:r>
          </a:p>
          <a:p>
            <a:r>
              <a:rPr lang="en-US" altLang="en-US" sz="1500" i="1">
                <a:latin typeface="Arial" panose="020b0604020202020204" pitchFamily="34" charset="0"/>
                <a:cs typeface="Arial" panose="020b0604020202020204" pitchFamily="34" charset="0"/>
              </a:rPr>
              <a:t>Kidney Int 2000</a:t>
            </a:r>
            <a:endParaRPr lang="en-US" sz="1500" i="1">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5415C677-3AD3-42E5-89E3-118C33C8042B}"/>
              </a:ext>
            </a:extLst>
          </p:cNvPr>
          <p:cNvSpPr txBox="1">
            <a:spLocks noSelect="1" noMove="1" noResize="1" noTextEdit="1"/>
          </p:cNvSpPr>
          <p:nvPr/>
        </p:nvSpPr>
        <p:spPr>
          <a:xfrm>
            <a:off x="147635" y="6250129"/>
            <a:ext cx="9291637" cy="477054"/>
          </a:xfrm>
          <a:prstGeom prst="rect">
            <a:avLst/>
          </a:prstGeom>
          <a:noFill/>
        </p:spPr>
        <p:txBody>
          <a:bodyPr wrap="square" rtlCol="0">
            <a:spAutoFit/>
          </a:bodyPr>
          <a:lstStyle/>
          <a:p>
            <a:r>
              <a:rPr lang="en-US" sz="2500">
                <a:solidFill>
                  <a:schemeClr val="bg1"/>
                </a:solidFill>
                <a:latin typeface="Gotham" panose="02000504050000020004" pitchFamily="2" charset="0"/>
              </a:rPr>
              <a:t>Dialysis Core Curriculum 2021</a:t>
            </a:r>
          </a:p>
        </p:txBody>
      </p:sp>
    </p:spTree>
    <p:extLst>
      <p:ext uri="{BB962C8B-B14F-4D97-AF65-F5344CB8AC3E}">
        <p14:creationId val="1401435423"/>
      </p:ext>
    </p:extLst>
  </p:cSld>
  <p:clrMapOvr>
    <a:masterClrMapping/>
  </p:clrMapOvr>
  <p:transition/>
  <p:timing/>
</p:sld>
</file>

<file path=ppt/slides/slide4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4" name="Picture 3">
            <a:extLst>
              <a:ext uri="{FF2B5EF4-FFF2-40B4-BE49-F238E27FC236}">
                <a16:creationId xmlns:a16="http://schemas.microsoft.com/office/drawing/2014/main" id="{23A62DB6-F6E3-48D3-9217-0EBA6B7BDA41}"/>
              </a:ext>
            </a:extLst>
          </p:cNvPr>
          <p:cNvPicPr>
            <a:picLocks noSelect="1" noChangeAspect="1" noMove="1" noResize="1"/>
          </p:cNvPicPr>
          <p:nvPr/>
        </p:nvPicPr>
        <p:blipFill>
          <a:blip r:embed="rId3"/>
          <a:stretch>
            <a:fillRect/>
          </a:stretch>
        </p:blipFill>
        <p:spPr>
          <a:xfrm>
            <a:off x="1348070" y="1440261"/>
            <a:ext cx="9509760" cy="2770806"/>
          </a:xfrm>
          <a:prstGeom prst="rect">
            <a:avLst/>
          </a:prstGeom>
        </p:spPr>
      </p:pic>
      <p:pic>
        <p:nvPicPr>
          <p:cNvPr id="5" name="Picture 4">
            <a:extLst>
              <a:ext uri="{FF2B5EF4-FFF2-40B4-BE49-F238E27FC236}">
                <a16:creationId xmlns:a16="http://schemas.microsoft.com/office/drawing/2014/main" id="{84DF089B-7CD0-40D9-AC85-C6FF6DBD176A}"/>
              </a:ext>
            </a:extLst>
          </p:cNvPr>
          <p:cNvPicPr>
            <a:picLocks noSelect="1" noChangeAspect="1" noMove="1" noResize="1"/>
          </p:cNvPicPr>
          <p:nvPr/>
        </p:nvPicPr>
        <p:blipFill>
          <a:blip r:embed="rId4"/>
          <a:stretch>
            <a:fillRect/>
          </a:stretch>
        </p:blipFill>
        <p:spPr>
          <a:xfrm>
            <a:off x="3460192" y="3923986"/>
            <a:ext cx="5269421" cy="2924902"/>
          </a:xfrm>
          <a:prstGeom prst="rect">
            <a:avLst/>
          </a:prstGeom>
        </p:spPr>
      </p:pic>
      <p:sp>
        <p:nvSpPr>
          <p:cNvPr id="2" name="Title 1">
            <a:extLst>
              <a:ext uri="{FF2B5EF4-FFF2-40B4-BE49-F238E27FC236}">
                <a16:creationId xmlns:a16="http://schemas.microsoft.com/office/drawing/2014/main" id="{69CFE7A4-81D9-4446-B32C-EB3B1513BBB8}"/>
              </a:ext>
            </a:extLst>
          </p:cNvPr>
          <p:cNvSpPr>
            <a:spLocks noGrp="1" noSelect="1" noMove="1" noResize="1" noTextEdit="1"/>
          </p:cNvSpPr>
          <p:nvPr>
            <p:ph type="title"/>
          </p:nvPr>
        </p:nvSpPr>
        <p:spPr>
          <a:xfrm>
            <a:off x="615412" y="702304"/>
            <a:ext cx="11576587" cy="1082404"/>
          </a:xfrm>
        </p:spPr>
        <p:txBody>
          <a:bodyPr>
            <a:normAutofit/>
          </a:bodyPr>
          <a:lstStyle/>
          <a:p>
            <a:pPr>
              <a:spcAft>
                <a:spcPct val="0"/>
              </a:spcAft>
            </a:pPr>
            <a:r>
              <a:rPr lang="en-US" altLang="en-US" sz="3500" b="1">
                <a:solidFill>
                  <a:schemeClr val="accent3"/>
                </a:solidFill>
                <a:latin typeface="Segoe"/>
              </a:rPr>
              <a:t>Membrane Classification: Beyond Standard High-Flux</a:t>
            </a:r>
            <a:endParaRPr lang="en-US" sz="3500"/>
          </a:p>
        </p:txBody>
      </p:sp>
      <p:sp>
        <p:nvSpPr>
          <p:cNvPr id="8" name="TextBox 7">
            <a:extLst>
              <a:ext uri="{FF2B5EF4-FFF2-40B4-BE49-F238E27FC236}">
                <a16:creationId xmlns:a16="http://schemas.microsoft.com/office/drawing/2014/main" id="{D330FB42-62B7-4473-99D4-7AED6523E964}"/>
              </a:ext>
            </a:extLst>
          </p:cNvPr>
          <p:cNvSpPr txBox="1">
            <a:spLocks noSelect="1" noMove="1" noResize="1" noTextEdit="1"/>
          </p:cNvSpPr>
          <p:nvPr/>
        </p:nvSpPr>
        <p:spPr>
          <a:xfrm>
            <a:off x="6100434" y="5577910"/>
            <a:ext cx="6097772" cy="553998"/>
          </a:xfrm>
          <a:prstGeom prst="rect">
            <a:avLst/>
          </a:prstGeom>
          <a:noFill/>
        </p:spPr>
        <p:txBody>
          <a:bodyPr wrap="square">
            <a:spAutoFit/>
          </a:bodyPr>
          <a:lstStyle/>
          <a:p>
            <a:pPr algn="r"/>
            <a:r>
              <a:rPr lang="en-US" altLang="en-US" sz="1500" i="1" err="1">
                <a:latin typeface="Arial" panose="020b0604020202020204" pitchFamily="34" charset="0"/>
                <a:cs typeface="Arial" panose="020b0604020202020204" pitchFamily="34" charset="0"/>
              </a:rPr>
              <a:t>Ronco and Clark, </a:t>
            </a:r>
          </a:p>
          <a:p>
            <a:pPr algn="r"/>
            <a:r>
              <a:rPr lang="en-US" altLang="en-US" sz="1500" i="1">
                <a:latin typeface="Arial" panose="020b0604020202020204" pitchFamily="34" charset="0"/>
                <a:cs typeface="Arial" panose="020b0604020202020204" pitchFamily="34" charset="0"/>
              </a:rPr>
              <a:t>Nature Revs Nephrol 2018</a:t>
            </a:r>
            <a:endParaRPr lang="en-US" sz="1500" i="1">
              <a:latin typeface="Arial" panose="020b0604020202020204" pitchFamily="34" charset="0"/>
              <a:cs typeface="Arial" panose="020b0604020202020204" pitchFamily="34" charset="0"/>
            </a:endParaRPr>
          </a:p>
        </p:txBody>
      </p:sp>
    </p:spTree>
    <p:extLst>
      <p:ext uri="{BB962C8B-B14F-4D97-AF65-F5344CB8AC3E}">
        <p14:creationId val="3902568438"/>
      </p:ext>
    </p:extLst>
  </p:cSld>
  <p:clrMapOvr>
    <a:masterClrMapping/>
  </p:clrMapOvr>
  <p:transition/>
  <p:timing/>
</p:sld>
</file>

<file path=ppt/slides/slide4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3" name="Picture 2">
            <a:extLst>
              <a:ext uri="{FF2B5EF4-FFF2-40B4-BE49-F238E27FC236}">
                <a16:creationId xmlns:a16="http://schemas.microsoft.com/office/drawing/2014/main" id="{705B5ED9-619E-4A28-9237-2807317B715E}"/>
              </a:ext>
            </a:extLst>
          </p:cNvPr>
          <p:cNvPicPr>
            <a:picLocks noSelect="1" noChangeAspect="1" noMove="1" noResize="1"/>
          </p:cNvPicPr>
          <p:nvPr/>
        </p:nvPicPr>
        <p:blipFill>
          <a:blip r:embed="rId3"/>
          <a:stretch>
            <a:fillRect/>
          </a:stretch>
        </p:blipFill>
        <p:spPr>
          <a:xfrm>
            <a:off x="612798" y="1544041"/>
            <a:ext cx="9350256" cy="4572000"/>
          </a:xfrm>
          <a:prstGeom prst="rect">
            <a:avLst/>
          </a:prstGeom>
        </p:spPr>
      </p:pic>
      <p:sp>
        <p:nvSpPr>
          <p:cNvPr id="2" name="Rectangle 1">
            <a:extLst>
              <a:ext uri="{FF2B5EF4-FFF2-40B4-BE49-F238E27FC236}">
                <a16:creationId xmlns:a16="http://schemas.microsoft.com/office/drawing/2014/main" id="{7B891F22-22C9-4270-8C0A-D46D2B6C20B9}"/>
              </a:ext>
            </a:extLst>
          </p:cNvPr>
          <p:cNvSpPr>
            <a:spLocks noSelect="1" noMove="1" noResize="1" noTextEdit="1"/>
          </p:cNvSpPr>
          <p:nvPr/>
        </p:nvSpPr>
        <p:spPr>
          <a:xfrm>
            <a:off x="8789874" y="2698968"/>
            <a:ext cx="557425" cy="236809"/>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8733861-7166-4E17-9B53-AA4E09E6BAFB}"/>
              </a:ext>
            </a:extLst>
          </p:cNvPr>
          <p:cNvSpPr txBox="1">
            <a:spLocks noSelect="1" noMove="1" noResize="1" noTextEdit="1"/>
          </p:cNvSpPr>
          <p:nvPr/>
        </p:nvSpPr>
        <p:spPr>
          <a:xfrm>
            <a:off x="9347299" y="2617317"/>
            <a:ext cx="2432141" cy="400110"/>
          </a:xfrm>
          <a:prstGeom prst="rect">
            <a:avLst/>
          </a:prstGeom>
          <a:noFill/>
        </p:spPr>
        <p:txBody>
          <a:bodyPr wrap="none" rtlCol="0">
            <a:spAutoFit/>
          </a:bodyPr>
          <a:lstStyle/>
          <a:p>
            <a:r>
              <a:rPr lang="en-US" sz="2000" b="1"/>
              <a:t>Diffusive Component</a:t>
            </a:r>
          </a:p>
        </p:txBody>
      </p:sp>
      <p:sp>
        <p:nvSpPr>
          <p:cNvPr id="6" name="Rectangle 5">
            <a:extLst>
              <a:ext uri="{FF2B5EF4-FFF2-40B4-BE49-F238E27FC236}">
                <a16:creationId xmlns:a16="http://schemas.microsoft.com/office/drawing/2014/main" id="{7054B52B-D6B1-48AD-A8B0-D0616D8956DD}"/>
              </a:ext>
            </a:extLst>
          </p:cNvPr>
          <p:cNvSpPr>
            <a:spLocks noSelect="1" noMove="1" noResize="1" noTextEdit="1"/>
          </p:cNvSpPr>
          <p:nvPr/>
        </p:nvSpPr>
        <p:spPr>
          <a:xfrm>
            <a:off x="8789874" y="3167926"/>
            <a:ext cx="557425" cy="23680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DB42313-E527-4C40-BD01-74D4503ECC3E}"/>
              </a:ext>
            </a:extLst>
          </p:cNvPr>
          <p:cNvSpPr txBox="1">
            <a:spLocks noSelect="1" noMove="1" noResize="1" noTextEdit="1"/>
          </p:cNvSpPr>
          <p:nvPr/>
        </p:nvSpPr>
        <p:spPr>
          <a:xfrm>
            <a:off x="9350823" y="3108687"/>
            <a:ext cx="2719462" cy="400110"/>
          </a:xfrm>
          <a:prstGeom prst="rect">
            <a:avLst/>
          </a:prstGeom>
          <a:noFill/>
        </p:spPr>
        <p:txBody>
          <a:bodyPr wrap="none" rtlCol="0">
            <a:spAutoFit/>
          </a:bodyPr>
          <a:lstStyle/>
          <a:p>
            <a:r>
              <a:rPr lang="en-US" sz="2000" b="1"/>
              <a:t>Convective Component</a:t>
            </a:r>
          </a:p>
        </p:txBody>
      </p:sp>
      <p:sp>
        <p:nvSpPr>
          <p:cNvPr id="10" name="Rectangle 9">
            <a:extLst>
              <a:ext uri="{FF2B5EF4-FFF2-40B4-BE49-F238E27FC236}">
                <a16:creationId xmlns:a16="http://schemas.microsoft.com/office/drawing/2014/main" id="{44E595AA-CD56-4A17-B5A5-931AF60C1819}"/>
              </a:ext>
            </a:extLst>
          </p:cNvPr>
          <p:cNvSpPr>
            <a:spLocks noSelect="1" noMove="1" noResize="1" noTextEdit="1"/>
          </p:cNvSpPr>
          <p:nvPr/>
        </p:nvSpPr>
        <p:spPr>
          <a:xfrm>
            <a:off x="8644521" y="2534345"/>
            <a:ext cx="3388085" cy="101648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31D4B694-7571-471F-AC7F-1412E3526E35}"/>
              </a:ext>
            </a:extLst>
          </p:cNvPr>
          <p:cNvSpPr>
            <a:spLocks noGrp="1" noSelect="1" noMove="1" noResize="1" noTextEdit="1"/>
          </p:cNvSpPr>
          <p:nvPr>
            <p:ph type="title"/>
          </p:nvPr>
        </p:nvSpPr>
        <p:spPr>
          <a:xfrm>
            <a:off x="616664" y="704622"/>
            <a:ext cx="11575335" cy="1082404"/>
          </a:xfrm>
        </p:spPr>
        <p:txBody>
          <a:bodyPr>
            <a:normAutofit/>
          </a:bodyPr>
          <a:lstStyle/>
          <a:p>
            <a:pPr>
              <a:spcAft>
                <a:spcPct val="0"/>
              </a:spcAft>
            </a:pPr>
            <a:r>
              <a:rPr lang="en-US" altLang="en-US" sz="3000" b="1">
                <a:solidFill>
                  <a:schemeClr val="accent3"/>
                </a:solidFill>
                <a:latin typeface="Segoe"/>
              </a:rPr>
              <a:t>Impact of Ultrafiltration Rate in Hemodiafiltration (HDF)</a:t>
            </a:r>
            <a:endParaRPr lang="en-US" sz="3000"/>
          </a:p>
        </p:txBody>
      </p:sp>
      <p:sp>
        <p:nvSpPr>
          <p:cNvPr id="12" name="TextBox 11">
            <a:extLst>
              <a:ext uri="{FF2B5EF4-FFF2-40B4-BE49-F238E27FC236}">
                <a16:creationId xmlns:a16="http://schemas.microsoft.com/office/drawing/2014/main" id="{ACD4A671-AF78-4149-90AF-3B2511BF2EAC}"/>
              </a:ext>
            </a:extLst>
          </p:cNvPr>
          <p:cNvSpPr txBox="1">
            <a:spLocks noSelect="1" noMove="1" noResize="1" noTextEdit="1"/>
          </p:cNvSpPr>
          <p:nvPr/>
        </p:nvSpPr>
        <p:spPr>
          <a:xfrm>
            <a:off x="6094131" y="5576719"/>
            <a:ext cx="6097772" cy="553998"/>
          </a:xfrm>
          <a:prstGeom prst="rect">
            <a:avLst/>
          </a:prstGeom>
          <a:noFill/>
        </p:spPr>
        <p:txBody>
          <a:bodyPr wrap="square">
            <a:spAutoFit/>
          </a:bodyPr>
          <a:lstStyle/>
          <a:p>
            <a:pPr algn="r"/>
            <a:r>
              <a:rPr lang="en-US" altLang="en-US" sz="1500" i="1" err="1">
                <a:latin typeface="Arial" panose="020b0604020202020204" pitchFamily="34" charset="0"/>
                <a:cs typeface="Arial" panose="020b0604020202020204" pitchFamily="34" charset="0"/>
              </a:rPr>
              <a:t>Ledebo, </a:t>
            </a:r>
          </a:p>
          <a:p>
            <a:pPr algn="r"/>
            <a:r>
              <a:rPr lang="en-US" altLang="en-US" sz="1500" i="1" err="1">
                <a:latin typeface="Arial" panose="020b0604020202020204" pitchFamily="34" charset="0"/>
                <a:cs typeface="Arial" panose="020b0604020202020204" pitchFamily="34" charset="0"/>
              </a:rPr>
              <a:t>Artif Organs 1998</a:t>
            </a:r>
            <a:endParaRPr lang="en-US" sz="1500" i="1">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57424979-17ED-4285-8C61-21D108F109D1}"/>
              </a:ext>
            </a:extLst>
          </p:cNvPr>
          <p:cNvSpPr txBox="1">
            <a:spLocks noSelect="1" noMove="1" noResize="1" noTextEdit="1"/>
          </p:cNvSpPr>
          <p:nvPr/>
        </p:nvSpPr>
        <p:spPr>
          <a:xfrm>
            <a:off x="147635" y="6250129"/>
            <a:ext cx="9291637" cy="477054"/>
          </a:xfrm>
          <a:prstGeom prst="rect">
            <a:avLst/>
          </a:prstGeom>
          <a:noFill/>
        </p:spPr>
        <p:txBody>
          <a:bodyPr wrap="square" rtlCol="0">
            <a:spAutoFit/>
          </a:bodyPr>
          <a:lstStyle/>
          <a:p>
            <a:r>
              <a:rPr lang="en-US" sz="2500">
                <a:solidFill>
                  <a:schemeClr val="bg1"/>
                </a:solidFill>
                <a:latin typeface="Gotham" panose="02000504050000020004" pitchFamily="2" charset="0"/>
              </a:rPr>
              <a:t>Dialysis Core Curriculum 2021</a:t>
            </a:r>
          </a:p>
        </p:txBody>
      </p:sp>
    </p:spTree>
    <p:extLst>
      <p:ext uri="{BB962C8B-B14F-4D97-AF65-F5344CB8AC3E}">
        <p14:creationId val="1893010404"/>
      </p:ext>
    </p:extLst>
  </p:cSld>
  <p:clrMapOvr>
    <a:masterClrMapping/>
  </p:clrMapOvr>
  <p:transition/>
  <p:timing/>
</p:sld>
</file>

<file path=ppt/slides/slide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3" name="Content Placeholder 2">
            <a:extLst>
              <a:ext uri="{FF2B5EF4-FFF2-40B4-BE49-F238E27FC236}">
                <a16:creationId xmlns:a16="http://schemas.microsoft.com/office/drawing/2014/main" id="{34725579-A703-41BB-BAAC-C591A4EC08D4}"/>
              </a:ext>
            </a:extLst>
          </p:cNvPr>
          <p:cNvSpPr>
            <a:spLocks noGrp="1" noSelect="1" noMove="1" noResize="1" noTextEdit="1"/>
          </p:cNvSpPr>
          <p:nvPr>
            <p:ph idx="1"/>
          </p:nvPr>
        </p:nvSpPr>
        <p:spPr>
          <a:xfrm>
            <a:off x="621792" y="1618488"/>
            <a:ext cx="10972800" cy="3388471"/>
          </a:xfrm>
        </p:spPr>
        <p:txBody>
          <a:bodyPr>
            <a:noAutofit/>
          </a:bodyPr>
          <a:lstStyle/>
          <a:p>
            <a:r>
              <a:rPr lang="en-US">
                <a:latin typeface="Arial" panose="020b0604020202020204" pitchFamily="34" charset="0"/>
                <a:cs typeface="Arial" panose="020b0604020202020204" pitchFamily="34" charset="0"/>
              </a:rPr>
              <a:t>With no transplantation option and an anticipated survival of many years on dialysis, the patient’s nephrologist decides the elevated serum </a:t>
            </a:r>
            <a:r>
              <a:rPr lang="el-GR">
                <a:latin typeface="Arial" panose="020b0604020202020204" pitchFamily="34" charset="0"/>
                <a:cs typeface="Arial" panose="020b0604020202020204" pitchFamily="34" charset="0"/>
              </a:rPr>
              <a:t>β</a:t>
            </a:r>
            <a:r>
              <a:rPr lang="en-US">
                <a:latin typeface="Arial" panose="020b0604020202020204" pitchFamily="34" charset="0"/>
                <a:cs typeface="Arial" panose="020b0604020202020204" pitchFamily="34" charset="0"/>
              </a:rPr>
              <a:t>2-microglobulin concentration needs to be addressed due to the risk of dialysis-related amyloidosis. </a:t>
            </a:r>
          </a:p>
          <a:p>
            <a:r>
              <a:rPr lang="en-US">
                <a:latin typeface="Arial" panose="020b0604020202020204" pitchFamily="34" charset="0"/>
                <a:cs typeface="Arial" panose="020b0604020202020204" pitchFamily="34" charset="0"/>
              </a:rPr>
              <a:t>The patient is transferred to online hemodiafiltration (OLHDF) with the same dialyzer used for his HD treatment and a convective dose of 25 L. </a:t>
            </a:r>
          </a:p>
          <a:p>
            <a:r>
              <a:rPr lang="en-US">
                <a:latin typeface="Arial" panose="020b0604020202020204" pitchFamily="34" charset="0"/>
                <a:cs typeface="Arial" panose="020b0604020202020204" pitchFamily="34" charset="0"/>
              </a:rPr>
              <a:t>The patient’s pre-dialysis serum </a:t>
            </a:r>
            <a:r>
              <a:rPr lang="el-GR">
                <a:latin typeface="Arial" panose="020b0604020202020204" pitchFamily="34" charset="0"/>
                <a:cs typeface="Arial" panose="020b0604020202020204" pitchFamily="34" charset="0"/>
              </a:rPr>
              <a:t>β</a:t>
            </a:r>
            <a:r>
              <a:rPr lang="en-US">
                <a:latin typeface="Arial" panose="020b0604020202020204" pitchFamily="34" charset="0"/>
                <a:cs typeface="Arial" panose="020b0604020202020204" pitchFamily="34" charset="0"/>
              </a:rPr>
              <a:t>2-microglobulin gradually falls over several months; a year after the transition to OLHDF, the pre-dialysis serum </a:t>
            </a:r>
            <a:r>
              <a:rPr lang="el-GR">
                <a:latin typeface="Arial" panose="020b0604020202020204" pitchFamily="34" charset="0"/>
                <a:cs typeface="Arial" panose="020b0604020202020204" pitchFamily="34" charset="0"/>
              </a:rPr>
              <a:t>β</a:t>
            </a:r>
            <a:r>
              <a:rPr lang="en-US">
                <a:latin typeface="Arial" panose="020b0604020202020204" pitchFamily="34" charset="0"/>
                <a:cs typeface="Arial" panose="020b0604020202020204" pitchFamily="34" charset="0"/>
              </a:rPr>
              <a:t>2-microglobulin is 30 mg/L. </a:t>
            </a:r>
          </a:p>
        </p:txBody>
      </p:sp>
      <p:sp>
        <p:nvSpPr>
          <p:cNvPr id="4" name="Subtitle 3">
            <a:extLst>
              <a:ext uri="{FF2B5EF4-FFF2-40B4-BE49-F238E27FC236}">
                <a16:creationId xmlns:a16="http://schemas.microsoft.com/office/drawing/2014/main" id="{6293AD2B-09FB-4546-A82A-C6E7758E927B}"/>
              </a:ext>
            </a:extLst>
          </p:cNvPr>
          <p:cNvSpPr>
            <a:spLocks noGrp="1" noSelect="1" noMove="1" noResize="1" noTextEdit="1"/>
          </p:cNvSpPr>
          <p:nvPr>
            <p:ph type="subTitle" idx="10"/>
          </p:nvPr>
        </p:nvSpPr>
        <p:spPr/>
        <p:txBody>
          <a:bodyPr/>
          <a:lstStyle/>
          <a:p>
            <a:r>
              <a:rPr lang="en-US"/>
              <a:t>Case Presentation (cont.)</a:t>
            </a:r>
          </a:p>
        </p:txBody>
      </p:sp>
      <p:sp>
        <p:nvSpPr>
          <p:cNvPr id="5" name="TextBox 4">
            <a:extLst>
              <a:ext uri="{FF2B5EF4-FFF2-40B4-BE49-F238E27FC236}">
                <a16:creationId xmlns:a16="http://schemas.microsoft.com/office/drawing/2014/main" id="{281FC590-6694-4F26-985D-93A9B0B6E647}"/>
              </a:ext>
            </a:extLst>
          </p:cNvPr>
          <p:cNvSpPr txBox="1">
            <a:spLocks noSelect="1" noMove="1" noResize="1" noTextEdit="1"/>
          </p:cNvSpPr>
          <p:nvPr/>
        </p:nvSpPr>
        <p:spPr>
          <a:xfrm>
            <a:off x="147635" y="6250129"/>
            <a:ext cx="9291637" cy="477054"/>
          </a:xfrm>
          <a:prstGeom prst="rect">
            <a:avLst/>
          </a:prstGeom>
          <a:noFill/>
        </p:spPr>
        <p:txBody>
          <a:bodyPr wrap="square" rtlCol="0">
            <a:spAutoFit/>
          </a:bodyPr>
          <a:lstStyle/>
          <a:p>
            <a:r>
              <a:rPr lang="en-US" sz="2500">
                <a:solidFill>
                  <a:schemeClr val="bg1"/>
                </a:solidFill>
                <a:latin typeface="Gotham" panose="02000504050000020004" pitchFamily="2" charset="0"/>
              </a:rPr>
              <a:t>Dialysis Core Curriculum 2021</a:t>
            </a:r>
          </a:p>
        </p:txBody>
      </p:sp>
    </p:spTree>
    <p:extLst>
      <p:ext uri="{BB962C8B-B14F-4D97-AF65-F5344CB8AC3E}">
        <p14:creationId val="2975838921"/>
      </p:ext>
    </p:extLst>
  </p:cSld>
  <p:clrMapOvr>
    <a:masterClrMapping/>
  </p:clrMapOvr>
  <p:transition/>
  <p:timing/>
</p:sld>
</file>

<file path=ppt/slides/slide5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6626" name="Rectangle 4">
            <a:extLst>
              <a:ext uri="{FF2B5EF4-FFF2-40B4-BE49-F238E27FC236}">
                <a16:creationId xmlns:a16="http://schemas.microsoft.com/office/drawing/2014/main" id="{EBF2F332-5F00-43E4-BA91-1417889BBD32}"/>
              </a:ext>
            </a:extLst>
          </p:cNvPr>
          <p:cNvSpPr>
            <a:spLocks noGrp="1" noSelect="1" noMove="1" noResize="1" noChangeArrowheads="1" noTextEdit="1"/>
          </p:cNvSpPr>
          <p:nvPr>
            <p:ph type="title"/>
          </p:nvPr>
        </p:nvSpPr>
        <p:spPr>
          <a:xfrm>
            <a:off x="616666" y="702304"/>
            <a:ext cx="10515600" cy="1082404"/>
          </a:xfrm>
          <a:noFill/>
        </p:spPr>
        <p:txBody>
          <a:bodyPr>
            <a:noAutofit/>
          </a:bodyPr>
          <a:lstStyle/>
          <a:p>
            <a:r>
              <a:rPr lang="en-US" altLang="en-US" b="1">
                <a:solidFill>
                  <a:schemeClr val="accent3"/>
                </a:solidFill>
                <a:latin typeface="Segoe"/>
              </a:rPr>
              <a:t>Fluid Purification System for “Online” HDF</a:t>
            </a:r>
            <a:endParaRPr lang="en-US" altLang="en-US" b="1">
              <a:solidFill>
                <a:schemeClr val="accent3"/>
              </a:solidFill>
              <a:latin typeface="Segoe"/>
              <a:sym typeface="Symbol" panose="05050102010706020507" pitchFamily="18" charset="2"/>
            </a:endParaRPr>
          </a:p>
        </p:txBody>
      </p:sp>
      <p:pic>
        <p:nvPicPr>
          <p:cNvPr id="26627" name="Picture 1">
            <a:extLst>
              <a:ext uri="{FF2B5EF4-FFF2-40B4-BE49-F238E27FC236}">
                <a16:creationId xmlns:a16="http://schemas.microsoft.com/office/drawing/2014/main" id="{EBD3841C-8BF1-4CEA-A7B7-DBE639F8C108}"/>
              </a:ext>
            </a:extLst>
          </p:cNvPr>
          <p:cNvPicPr>
            <a:picLocks noSelect="1" noChangeAspect="1" noMove="1" noResize="1" noChangeArrowheads="1"/>
          </p:cNvPicPr>
          <p:nvPr/>
        </p:nvPicPr>
        <p:blipFill>
          <a:blip r:embed="rId3">
            <a:extLst>
              <a:ext uri="{28A0092B-C50C-407E-A947-70E740481C1C}">
                <a14:useLocalDpi xmlns:a14="http://schemas.microsoft.com/office/drawing/2010/main" val="0"/>
              </a:ext>
            </a:extLst>
          </a:blip>
          <a:srcRect t="49074" b="5543"/>
          <a:stretch>
            <a:fillRect/>
          </a:stretch>
        </p:blipFill>
        <p:spPr bwMode="auto">
          <a:xfrm>
            <a:off x="278698" y="1611471"/>
            <a:ext cx="11634603" cy="399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B0F719BC-AB29-4404-8C6D-32892C3938E3}"/>
              </a:ext>
            </a:extLst>
          </p:cNvPr>
          <p:cNvSpPr txBox="1">
            <a:spLocks noSelect="1" noMove="1" noResize="1" noTextEdit="1"/>
          </p:cNvSpPr>
          <p:nvPr/>
        </p:nvSpPr>
        <p:spPr>
          <a:xfrm>
            <a:off x="6097754" y="5817005"/>
            <a:ext cx="6097772" cy="323165"/>
          </a:xfrm>
          <a:prstGeom prst="rect">
            <a:avLst/>
          </a:prstGeom>
          <a:noFill/>
        </p:spPr>
        <p:txBody>
          <a:bodyPr wrap="square">
            <a:spAutoFit/>
          </a:bodyPr>
          <a:lstStyle/>
          <a:p>
            <a:pPr algn="r"/>
            <a:r>
              <a:rPr lang="en-US" altLang="en-US" sz="1500" i="1">
                <a:latin typeface="Arial" panose="020b0604020202020204" pitchFamily="34" charset="0"/>
                <a:cs typeface="Arial" panose="020b0604020202020204" pitchFamily="34" charset="0"/>
              </a:rPr>
              <a:t>Cappelli et al, Contrib Nephrol 2007</a:t>
            </a:r>
            <a:endParaRPr lang="en-US" sz="1500" i="1">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BB50CE79-7F50-48F0-90BD-86F61BB45F8E}"/>
              </a:ext>
            </a:extLst>
          </p:cNvPr>
          <p:cNvSpPr txBox="1">
            <a:spLocks noSelect="1" noMove="1" noResize="1" noTextEdit="1"/>
          </p:cNvSpPr>
          <p:nvPr/>
        </p:nvSpPr>
        <p:spPr>
          <a:xfrm>
            <a:off x="147635" y="6250129"/>
            <a:ext cx="9291637" cy="477054"/>
          </a:xfrm>
          <a:prstGeom prst="rect">
            <a:avLst/>
          </a:prstGeom>
          <a:noFill/>
        </p:spPr>
        <p:txBody>
          <a:bodyPr wrap="square" rtlCol="0">
            <a:spAutoFit/>
          </a:bodyPr>
          <a:lstStyle/>
          <a:p>
            <a:r>
              <a:rPr lang="en-US" sz="2500">
                <a:solidFill>
                  <a:schemeClr val="bg1"/>
                </a:solidFill>
                <a:latin typeface="Gotham" panose="02000504050000020004" pitchFamily="2" charset="0"/>
              </a:rPr>
              <a:t>Dialysis Core Curriculum 2021</a:t>
            </a:r>
          </a:p>
        </p:txBody>
      </p:sp>
    </p:spTree>
  </p:cSld>
  <p:clrMapOvr>
    <a:masterClrMapping/>
  </p:clrMapOvr>
  <p:transition/>
  <p:timing/>
</p:sld>
</file>

<file path=ppt/slides/slide5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43010" name="Rectangle 4">
            <a:extLst>
              <a:ext uri="{FF2B5EF4-FFF2-40B4-BE49-F238E27FC236}">
                <a16:creationId xmlns:a16="http://schemas.microsoft.com/office/drawing/2014/main" id="{DE80840A-0133-489C-94C3-5A82FF258F16}"/>
              </a:ext>
            </a:extLst>
          </p:cNvPr>
          <p:cNvSpPr>
            <a:spLocks noGrp="1" noSelect="1" noMove="1" noResize="1" noChangeArrowheads="1" noTextEdit="1"/>
          </p:cNvSpPr>
          <p:nvPr>
            <p:ph type="title"/>
          </p:nvPr>
        </p:nvSpPr>
        <p:spPr>
          <a:xfrm>
            <a:off x="616666" y="702304"/>
            <a:ext cx="11575334" cy="1082404"/>
          </a:xfrm>
          <a:noFill/>
        </p:spPr>
        <p:txBody>
          <a:bodyPr>
            <a:noAutofit/>
          </a:bodyPr>
          <a:lstStyle/>
          <a:p>
            <a:r>
              <a:rPr lang="en-US" altLang="en-US" sz="3500" b="1">
                <a:solidFill>
                  <a:schemeClr val="accent3"/>
                </a:solidFill>
                <a:latin typeface="Segoe"/>
              </a:rPr>
              <a:t>Dialyzer Changes During Course of OLHDF Treatment </a:t>
            </a:r>
            <a:endParaRPr lang="en-US" altLang="en-US" sz="3500" b="1">
              <a:solidFill>
                <a:schemeClr val="accent3"/>
              </a:solidFill>
              <a:latin typeface="Segoe"/>
              <a:sym typeface="Symbol" panose="05050102010706020507" pitchFamily="18" charset="2"/>
            </a:endParaRPr>
          </a:p>
        </p:txBody>
      </p:sp>
      <p:pic>
        <p:nvPicPr>
          <p:cNvPr id="43011" name="Picture 1">
            <a:extLst>
              <a:ext uri="{FF2B5EF4-FFF2-40B4-BE49-F238E27FC236}">
                <a16:creationId xmlns:a16="http://schemas.microsoft.com/office/drawing/2014/main" id="{83C7EECB-EBC2-4101-92C4-FBAB9CC5B1C6}"/>
              </a:ext>
            </a:extLst>
          </p:cNvPr>
          <p:cNvPicPr>
            <a:picLocks noSelect="1" noChangeAspect="1" noMove="1" noResize="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606593" y="1548028"/>
            <a:ext cx="8977584"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B910A62A-9C7F-427B-BFB2-02C5C64D9EF4}"/>
              </a:ext>
            </a:extLst>
          </p:cNvPr>
          <p:cNvSpPr txBox="1">
            <a:spLocks noSelect="1" noMove="1" noResize="1" noTextEdit="1"/>
          </p:cNvSpPr>
          <p:nvPr/>
        </p:nvSpPr>
        <p:spPr>
          <a:xfrm>
            <a:off x="6092458" y="5576663"/>
            <a:ext cx="6103088" cy="553998"/>
          </a:xfrm>
          <a:prstGeom prst="rect">
            <a:avLst/>
          </a:prstGeom>
          <a:noFill/>
        </p:spPr>
        <p:txBody>
          <a:bodyPr wrap="square">
            <a:spAutoFit/>
          </a:bodyPr>
          <a:lstStyle/>
          <a:p>
            <a:pPr algn="r"/>
            <a:r>
              <a:rPr lang="en-US" altLang="en-US" sz="1500" i="1" err="1">
                <a:latin typeface="Arial" panose="020b0604020202020204" pitchFamily="34" charset="0"/>
                <a:cs typeface="Arial" panose="020b0604020202020204" pitchFamily="34" charset="0"/>
              </a:rPr>
              <a:t>Ronco, </a:t>
            </a:r>
          </a:p>
          <a:p>
            <a:pPr algn="r"/>
            <a:r>
              <a:rPr lang="en-US" altLang="en-US" sz="1500" i="1">
                <a:latin typeface="Arial" panose="020b0604020202020204" pitchFamily="34" charset="0"/>
                <a:cs typeface="Arial" panose="020b0604020202020204" pitchFamily="34" charset="0"/>
              </a:rPr>
              <a:t>Blood Purif 2015</a:t>
            </a:r>
            <a:endParaRPr lang="en-US" sz="1500" i="1">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726134FE-3DF3-439F-99F4-01D2C61A0868}"/>
              </a:ext>
            </a:extLst>
          </p:cNvPr>
          <p:cNvSpPr txBox="1">
            <a:spLocks noSelect="1" noMove="1" noResize="1" noTextEdit="1"/>
          </p:cNvSpPr>
          <p:nvPr/>
        </p:nvSpPr>
        <p:spPr>
          <a:xfrm>
            <a:off x="147635" y="6250129"/>
            <a:ext cx="9291637" cy="477054"/>
          </a:xfrm>
          <a:prstGeom prst="rect">
            <a:avLst/>
          </a:prstGeom>
          <a:noFill/>
        </p:spPr>
        <p:txBody>
          <a:bodyPr wrap="square" rtlCol="0">
            <a:spAutoFit/>
          </a:bodyPr>
          <a:lstStyle/>
          <a:p>
            <a:r>
              <a:rPr lang="en-US" sz="2500">
                <a:solidFill>
                  <a:schemeClr val="bg1"/>
                </a:solidFill>
                <a:latin typeface="Gotham" panose="02000504050000020004" pitchFamily="2" charset="0"/>
              </a:rPr>
              <a:t>Dialysis Core Curriculum 2021</a:t>
            </a:r>
          </a:p>
        </p:txBody>
      </p:sp>
    </p:spTree>
  </p:cSld>
  <p:clrMapOvr>
    <a:masterClrMapping/>
  </p:clrMapOvr>
  <p:transition/>
  <p:timing/>
</p:sld>
</file>

<file path=ppt/slides/slide5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pic>
        <p:nvPicPr>
          <p:cNvPr id="3" name="Picture 2">
            <a:extLst>
              <a:ext uri="{FF2B5EF4-FFF2-40B4-BE49-F238E27FC236}">
                <a16:creationId xmlns:a16="http://schemas.microsoft.com/office/drawing/2014/main" id="{1F52FB0A-8A0F-4CA4-97E4-9D82635E908D}"/>
              </a:ext>
            </a:extLst>
          </p:cNvPr>
          <p:cNvPicPr>
            <a:picLocks noSelect="1" noChangeAspect="1" noMove="1" noResize="1"/>
          </p:cNvPicPr>
          <p:nvPr/>
        </p:nvPicPr>
        <p:blipFill>
          <a:blip r:embed="rId3"/>
          <a:stretch>
            <a:fillRect/>
          </a:stretch>
        </p:blipFill>
        <p:spPr>
          <a:xfrm>
            <a:off x="2735147" y="1620669"/>
            <a:ext cx="6725478" cy="5029200"/>
          </a:xfrm>
          <a:prstGeom prst="rect">
            <a:avLst/>
          </a:prstGeom>
        </p:spPr>
      </p:pic>
      <p:sp>
        <p:nvSpPr>
          <p:cNvPr id="2" name="Title 1">
            <a:extLst>
              <a:ext uri="{FF2B5EF4-FFF2-40B4-BE49-F238E27FC236}">
                <a16:creationId xmlns:a16="http://schemas.microsoft.com/office/drawing/2014/main" id="{232027AE-CD7E-41F8-BA52-B657A012E318}"/>
              </a:ext>
            </a:extLst>
          </p:cNvPr>
          <p:cNvSpPr>
            <a:spLocks noGrp="1" noSelect="1" noMove="1" noResize="1" noTextEdit="1"/>
          </p:cNvSpPr>
          <p:nvPr>
            <p:ph type="title"/>
          </p:nvPr>
        </p:nvSpPr>
        <p:spPr>
          <a:xfrm>
            <a:off x="616666" y="702304"/>
            <a:ext cx="11575334" cy="1082404"/>
          </a:xfrm>
        </p:spPr>
        <p:txBody>
          <a:bodyPr>
            <a:normAutofit fontScale="90000"/>
          </a:bodyPr>
          <a:lstStyle/>
          <a:p>
            <a:pPr>
              <a:spcAft>
                <a:spcPct val="0"/>
              </a:spcAft>
            </a:pPr>
            <a:r>
              <a:rPr lang="en-US" altLang="en-US" sz="4400" b="1">
                <a:solidFill>
                  <a:schemeClr val="accent3"/>
                </a:solidFill>
              </a:rPr>
              <a:t>Comparison of OLHDF and HD with MCO Filter</a:t>
            </a:r>
            <a:endParaRPr lang="en-US"/>
          </a:p>
        </p:txBody>
      </p:sp>
      <p:sp>
        <p:nvSpPr>
          <p:cNvPr id="7" name="TextBox 6">
            <a:extLst>
              <a:ext uri="{FF2B5EF4-FFF2-40B4-BE49-F238E27FC236}">
                <a16:creationId xmlns:a16="http://schemas.microsoft.com/office/drawing/2014/main" id="{12D7C258-277F-4F38-8584-5A737D145173}"/>
              </a:ext>
            </a:extLst>
          </p:cNvPr>
          <p:cNvSpPr txBox="1">
            <a:spLocks noSelect="1" noMove="1" noResize="1" noTextEdit="1"/>
          </p:cNvSpPr>
          <p:nvPr/>
        </p:nvSpPr>
        <p:spPr>
          <a:xfrm>
            <a:off x="6100435" y="5811265"/>
            <a:ext cx="6097772" cy="323165"/>
          </a:xfrm>
          <a:prstGeom prst="rect">
            <a:avLst/>
          </a:prstGeom>
          <a:noFill/>
        </p:spPr>
        <p:txBody>
          <a:bodyPr wrap="square">
            <a:spAutoFit/>
          </a:bodyPr>
          <a:lstStyle/>
          <a:p>
            <a:pPr algn="r"/>
            <a:r>
              <a:rPr lang="en-US" altLang="en-US" sz="1500" i="1">
                <a:latin typeface="Arial" panose="020b0604020202020204" pitchFamily="34" charset="0"/>
                <a:cs typeface="Arial" panose="020b0604020202020204" pitchFamily="34" charset="0"/>
              </a:rPr>
              <a:t>Kirsch et al, Nephrol Dial Transplant 2017</a:t>
            </a:r>
            <a:endParaRPr lang="en-US" sz="1500" i="1">
              <a:latin typeface="Arial" panose="020b0604020202020204" pitchFamily="34" charset="0"/>
              <a:cs typeface="Arial" panose="020b0604020202020204" pitchFamily="34" charset="0"/>
            </a:endParaRPr>
          </a:p>
        </p:txBody>
      </p:sp>
    </p:spTree>
    <p:extLst>
      <p:ext uri="{BB962C8B-B14F-4D97-AF65-F5344CB8AC3E}">
        <p14:creationId val="556255617"/>
      </p:ext>
    </p:extLst>
  </p:cSld>
  <p:clrMapOvr>
    <a:masterClrMapping/>
  </p:clrMapOvr>
  <p:transition/>
  <p:timing/>
</p:sld>
</file>

<file path=ppt/slides/slide5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 name="Title 1">
            <a:extLst>
              <a:ext uri="{FF2B5EF4-FFF2-40B4-BE49-F238E27FC236}">
                <a16:creationId xmlns:a16="http://schemas.microsoft.com/office/drawing/2014/main" id="{29F7543A-4E40-4391-915F-6236F96AFFB8}"/>
              </a:ext>
            </a:extLst>
          </p:cNvPr>
          <p:cNvSpPr>
            <a:spLocks noGrp="1" noSelect="1" noMove="1" noResize="1" noTextEdit="1"/>
          </p:cNvSpPr>
          <p:nvPr>
            <p:ph type="title"/>
          </p:nvPr>
        </p:nvSpPr>
        <p:spPr>
          <a:xfrm>
            <a:off x="613146" y="704778"/>
            <a:ext cx="8163636" cy="1078992"/>
          </a:xfrm>
        </p:spPr>
        <p:txBody>
          <a:bodyPr>
            <a:normAutofit/>
          </a:bodyPr>
          <a:lstStyle/>
          <a:p>
            <a:r>
              <a:rPr kumimoji="0" lang="en-US" altLang="en-US" sz="4000" b="1" i="0" u="none" strike="noStrike" kern="1200" cap="none" spc="0" normalizeH="0" baseline="0" noProof="0">
                <a:ln>
                  <a:noFill/>
                </a:ln>
                <a:solidFill>
                  <a:srgbClr val="008EAA"/>
                </a:solidFill>
                <a:effectLst/>
                <a:uLnTx/>
                <a:uFillTx/>
                <a:latin typeface="Arial" panose="020b0604020202020204" pitchFamily="34" charset="0"/>
                <a:ea typeface="+mn-ea"/>
                <a:cs typeface="Arial" panose="020b0604020202020204" pitchFamily="34" charset="0"/>
              </a:rPr>
              <a:t>Summary</a:t>
            </a:r>
            <a:endParaRPr lang="en-US" sz="400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89A6BD7E-E0E2-4D31-ADC0-C96B9C12487B}"/>
              </a:ext>
            </a:extLst>
          </p:cNvPr>
          <p:cNvSpPr txBox="1">
            <a:spLocks noSelect="1" noMove="1" noResize="1" noTextEdit="1"/>
          </p:cNvSpPr>
          <p:nvPr/>
        </p:nvSpPr>
        <p:spPr>
          <a:xfrm>
            <a:off x="147635" y="6250129"/>
            <a:ext cx="9291637" cy="477054"/>
          </a:xfrm>
          <a:prstGeom prst="rect">
            <a:avLst/>
          </a:prstGeom>
          <a:noFill/>
        </p:spPr>
        <p:txBody>
          <a:bodyPr wrap="square" rtlCol="0">
            <a:spAutoFit/>
          </a:bodyPr>
          <a:lstStyle/>
          <a:p>
            <a:r>
              <a:rPr lang="en-US" sz="2500">
                <a:solidFill>
                  <a:schemeClr val="bg1"/>
                </a:solidFill>
                <a:latin typeface="Gotham" panose="02000504050000020004" pitchFamily="2" charset="0"/>
              </a:rPr>
              <a:t>Dialysis Core Curriculum 2021</a:t>
            </a:r>
          </a:p>
        </p:txBody>
      </p:sp>
      <p:pic>
        <p:nvPicPr>
          <p:cNvPr id="7" name="Picture 6">
            <a:extLst>
              <a:ext uri="{FF2B5EF4-FFF2-40B4-BE49-F238E27FC236}">
                <a16:creationId xmlns:a16="http://schemas.microsoft.com/office/drawing/2014/main" id="{DCF73846-87E6-4706-81CD-8D9754B08DC6}"/>
              </a:ext>
            </a:extLst>
          </p:cNvPr>
          <p:cNvPicPr>
            <a:picLocks noSelect="1" noChangeAspect="1" noMove="1" noResize="1"/>
          </p:cNvPicPr>
          <p:nvPr/>
        </p:nvPicPr>
        <p:blipFill>
          <a:blip r:embed="rId3"/>
          <a:srcRect t="10175"/>
          <a:stretch>
            <a:fillRect/>
          </a:stretch>
        </p:blipFill>
        <p:spPr>
          <a:xfrm>
            <a:off x="1540408" y="1615263"/>
            <a:ext cx="9118335" cy="4081066"/>
          </a:xfrm>
          <a:prstGeom prst="rect">
            <a:avLst/>
          </a:prstGeom>
        </p:spPr>
      </p:pic>
    </p:spTree>
    <p:extLst>
      <p:ext uri="{BB962C8B-B14F-4D97-AF65-F5344CB8AC3E}">
        <p14:creationId val="4119716867"/>
      </p:ext>
    </p:extLst>
  </p:cSld>
  <p:clrMapOvr>
    <a:masterClrMapping/>
  </p:clrMapOvr>
  <p:transition/>
  <p:timing/>
</p:sld>
</file>

<file path=ppt/slides/slide5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12" name="TextBox 11">
            <a:extLst>
              <a:ext uri="{FF2B5EF4-FFF2-40B4-BE49-F238E27FC236}">
                <a16:creationId xmlns:a16="http://schemas.microsoft.com/office/drawing/2014/main" id="{47B1879E-AD5D-4D0F-BC40-6BDC48110A49}"/>
              </a:ext>
            </a:extLst>
          </p:cNvPr>
          <p:cNvSpPr txBox="1">
            <a:spLocks noSelect="1" noMove="1" noResize="1" noTextEdit="1"/>
          </p:cNvSpPr>
          <p:nvPr/>
        </p:nvSpPr>
        <p:spPr>
          <a:xfrm>
            <a:off x="618751" y="768096"/>
            <a:ext cx="10972800" cy="5078313"/>
          </a:xfrm>
          <a:prstGeom prst="rect">
            <a:avLst/>
          </a:prstGeom>
          <a:noFill/>
        </p:spPr>
        <p:txBody>
          <a:bodyPr wrap="square">
            <a:spAutoFit/>
          </a:bodyPr>
          <a:lstStyle/>
          <a:p>
            <a:pPr marL="457200" indent="-457200">
              <a:buAutoNum type="arabicPeriod"/>
            </a:pPr>
            <a:r>
              <a:rPr lang="en-US">
                <a:solidFill>
                  <a:schemeClr val="tx1">
                    <a:lumMod val="65000"/>
                    <a:lumOff val="35000"/>
                  </a:schemeClr>
                </a:solidFill>
                <a:latin typeface="Arial" panose="020b0604020202020204" pitchFamily="34" charset="0"/>
                <a:cs typeface="Arial" panose="020b0604020202020204" pitchFamily="34" charset="0"/>
              </a:rPr>
              <a:t>Ronco C, Clark WR: Haemodialysis membranes. Nature Rev Nephrol 2018;14:394-410</a:t>
            </a:r>
          </a:p>
          <a:p>
            <a:pPr marL="457200" indent="-457200">
              <a:buAutoNum type="arabicPeriod"/>
            </a:pPr>
            <a:r>
              <a:rPr lang="en-US">
                <a:solidFill>
                  <a:schemeClr val="tx1">
                    <a:lumMod val="65000"/>
                    <a:lumOff val="35000"/>
                  </a:schemeClr>
                </a:solidFill>
                <a:latin typeface="Arial" panose="020b0604020202020204" pitchFamily="34" charset="0"/>
                <a:cs typeface="Arial" panose="020b0604020202020204" pitchFamily="34" charset="0"/>
              </a:rPr>
              <a:t>Ronco C, Bowry SK, Brendolan A, et al: Hemodialyzer: from macro-design to membrane nanostructure; the case of the FX-class of hemodialyzers. Kidney Int Suppl 2002;80:126-42</a:t>
            </a:r>
          </a:p>
          <a:p>
            <a:pPr marL="457200" indent="-457200">
              <a:buFont typeface="+mj-lt"/>
              <a:buAutoNum type="arabicPeriod"/>
            </a:pPr>
            <a:r>
              <a:rPr lang="en-US">
                <a:solidFill>
                  <a:schemeClr val="tx1">
                    <a:lumMod val="65000"/>
                    <a:lumOff val="35000"/>
                  </a:schemeClr>
                </a:solidFill>
                <a:latin typeface="Arial" panose="020b0604020202020204" pitchFamily="34" charset="0"/>
                <a:cs typeface="Arial" panose="020b0604020202020204" pitchFamily="34" charset="0"/>
              </a:rPr>
              <a:t>Takeyama T, Sakai Y: Polymethylmethacrylate: One Biomaterial for a Series of Membrane. Contrib Nephrol. 1999;125:9-24</a:t>
            </a:r>
          </a:p>
          <a:p>
            <a:pPr marL="457200" indent="-457200">
              <a:buFont typeface="+mj-lt"/>
              <a:buAutoNum type="arabicPeriod"/>
            </a:pPr>
            <a:r>
              <a:rPr lang="en-US" err="1">
                <a:solidFill>
                  <a:schemeClr val="tx1">
                    <a:lumMod val="65000"/>
                    <a:lumOff val="35000"/>
                  </a:schemeClr>
                </a:solidFill>
                <a:latin typeface="Arial" panose="020b0604020202020204" pitchFamily="34" charset="0"/>
                <a:cs typeface="Arial" panose="020b0604020202020204" pitchFamily="34" charset="0"/>
              </a:rPr>
              <a:t>Hoenich NA, Woffindin C, Stamp S, Roberts SJ, Turnbull J: Synthetically modified cellulose: an alternative to synthetic membranes for use in haemodialysis? Biomaterials 1997;18:1299-303</a:t>
            </a:r>
          </a:p>
          <a:p>
            <a:pPr marL="457200" indent="-457200">
              <a:buFont typeface="+mj-lt"/>
              <a:buAutoNum type="arabicPeriod"/>
            </a:pPr>
            <a:r>
              <a:rPr lang="en-US">
                <a:solidFill>
                  <a:schemeClr val="tx1">
                    <a:lumMod val="65000"/>
                    <a:lumOff val="35000"/>
                  </a:schemeClr>
                </a:solidFill>
                <a:latin typeface="Arial" panose="020b0604020202020204" pitchFamily="34" charset="0"/>
                <a:cs typeface="Arial" panose="020b0604020202020204" pitchFamily="34" charset="0"/>
              </a:rPr>
              <a:t>Clark WR, Shinaberger JH: Effect of dialysate-side mass transfer resistance on small solute removal in hemodialysis. Blood Purif 2000;18:260-263</a:t>
            </a:r>
          </a:p>
          <a:p>
            <a:pPr marL="457200" indent="-457200">
              <a:buFont typeface="+mj-lt"/>
              <a:buAutoNum type="arabicPeriod"/>
            </a:pPr>
            <a:r>
              <a:rPr lang="en-US" err="1">
                <a:solidFill>
                  <a:schemeClr val="tx1">
                    <a:lumMod val="65000"/>
                    <a:lumOff val="35000"/>
                  </a:schemeClr>
                </a:solidFill>
                <a:latin typeface="Arial" panose="020b0604020202020204" pitchFamily="34" charset="0"/>
                <a:cs typeface="Arial" panose="020b0604020202020204" pitchFamily="34" charset="0"/>
              </a:rPr>
              <a:t>Ronco C, Ghezzi PM, Brendolan A, Crepaldi C, La Greca C: The haemodialysis system: basic mechanisms of water and solute transport in extracorporeal renal replacement therapies. Nephrol Dial Transplant 1998;13 Suppl 6:3-9</a:t>
            </a:r>
          </a:p>
          <a:p>
            <a:pPr marL="457200" indent="-457200">
              <a:buFont typeface="+mj-lt"/>
              <a:buAutoNum type="arabicPeriod"/>
            </a:pPr>
            <a:r>
              <a:rPr lang="en-US">
                <a:solidFill>
                  <a:schemeClr val="tx1">
                    <a:lumMod val="65000"/>
                    <a:lumOff val="35000"/>
                  </a:schemeClr>
                </a:solidFill>
                <a:latin typeface="Arial" panose="020b0604020202020204" pitchFamily="34" charset="0"/>
                <a:cs typeface="Arial" panose="020b0604020202020204" pitchFamily="34" charset="0"/>
              </a:rPr>
              <a:t>Michaels AS: Operating parameters and performance criteria for hemodialyzers and other membrane-separation devices. Trans Am Soc Artif Intern Organs 1966;12:387-92</a:t>
            </a:r>
          </a:p>
          <a:p>
            <a:pPr marL="457200" indent="-457200">
              <a:buFont typeface="+mj-lt"/>
              <a:buAutoNum type="arabicPeriod"/>
            </a:pPr>
            <a:r>
              <a:rPr lang="en-US" err="1">
                <a:solidFill>
                  <a:schemeClr val="tx1">
                    <a:lumMod val="65000"/>
                    <a:lumOff val="35000"/>
                  </a:schemeClr>
                </a:solidFill>
                <a:latin typeface="Arial" panose="020b0604020202020204" pitchFamily="34" charset="0"/>
                <a:cs typeface="Arial" panose="020b0604020202020204" pitchFamily="34" charset="0"/>
              </a:rPr>
              <a:t>Zweigart C, Boschetti-de-Fierro A, Hulko M, et al: Medium cut-off membranes - closer to the natural kidney removal function. Int J Artif Organs 2017;40:328-334</a:t>
            </a:r>
          </a:p>
          <a:p>
            <a:pPr marL="457200" indent="-457200">
              <a:buFont typeface="+mj-lt"/>
              <a:buAutoNum type="arabicPeriod"/>
            </a:pPr>
            <a:endParaRPr lang="en-US">
              <a:solidFill>
                <a:schemeClr val="tx1">
                  <a:lumMod val="65000"/>
                  <a:lumOff val="35000"/>
                </a:schemeClr>
              </a:solidFill>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1DA34E24-726C-4B63-864C-B86F8755060B}"/>
              </a:ext>
            </a:extLst>
          </p:cNvPr>
          <p:cNvSpPr>
            <a:spLocks noGrp="1" noSelect="1" noMove="1" noResize="1" noTextEdit="1"/>
          </p:cNvSpPr>
          <p:nvPr>
            <p:ph type="subTitle" idx="10"/>
          </p:nvPr>
        </p:nvSpPr>
        <p:spPr/>
        <p:txBody>
          <a:bodyPr/>
          <a:lstStyle/>
          <a:p>
            <a:r>
              <a:rPr lang="en-US"/>
              <a:t>REFERENCES</a:t>
            </a:r>
          </a:p>
        </p:txBody>
      </p:sp>
      <p:sp>
        <p:nvSpPr>
          <p:cNvPr id="6" name="TextBox 5">
            <a:extLst>
              <a:ext uri="{FF2B5EF4-FFF2-40B4-BE49-F238E27FC236}">
                <a16:creationId xmlns:a16="http://schemas.microsoft.com/office/drawing/2014/main" id="{89A6BD7E-E0E2-4D31-ADC0-C96B9C12487B}"/>
              </a:ext>
            </a:extLst>
          </p:cNvPr>
          <p:cNvSpPr txBox="1">
            <a:spLocks noSelect="1" noMove="1" noResize="1" noTextEdit="1"/>
          </p:cNvSpPr>
          <p:nvPr/>
        </p:nvSpPr>
        <p:spPr>
          <a:xfrm>
            <a:off x="147635" y="6250129"/>
            <a:ext cx="9291637" cy="477054"/>
          </a:xfrm>
          <a:prstGeom prst="rect">
            <a:avLst/>
          </a:prstGeom>
          <a:noFill/>
        </p:spPr>
        <p:txBody>
          <a:bodyPr wrap="square" rtlCol="0">
            <a:spAutoFit/>
          </a:bodyPr>
          <a:lstStyle/>
          <a:p>
            <a:r>
              <a:rPr lang="en-US" sz="2500">
                <a:solidFill>
                  <a:schemeClr val="bg1"/>
                </a:solidFill>
                <a:latin typeface="Gotham" panose="02000504050000020004" pitchFamily="2" charset="0"/>
              </a:rPr>
              <a:t>Dialysis Core Curriculum 2021</a:t>
            </a:r>
          </a:p>
        </p:txBody>
      </p:sp>
    </p:spTree>
    <p:extLst>
      <p:ext uri="{BB962C8B-B14F-4D97-AF65-F5344CB8AC3E}">
        <p14:creationId val="146730560"/>
      </p:ext>
    </p:extLst>
  </p:cSld>
  <p:clrMapOvr>
    <a:masterClrMapping/>
  </p:clrMapOvr>
  <p:transition/>
  <p:timing/>
</p:sld>
</file>

<file path=ppt/slides/slide5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6" name="TextBox 5">
            <a:extLst>
              <a:ext uri="{FF2B5EF4-FFF2-40B4-BE49-F238E27FC236}">
                <a16:creationId xmlns:a16="http://schemas.microsoft.com/office/drawing/2014/main" id="{89A6BD7E-E0E2-4D31-ADC0-C96B9C12487B}"/>
              </a:ext>
            </a:extLst>
          </p:cNvPr>
          <p:cNvSpPr txBox="1">
            <a:spLocks noSelect="1" noMove="1" noResize="1" noTextEdit="1"/>
          </p:cNvSpPr>
          <p:nvPr/>
        </p:nvSpPr>
        <p:spPr>
          <a:xfrm>
            <a:off x="147635" y="6250129"/>
            <a:ext cx="9291637" cy="477054"/>
          </a:xfrm>
          <a:prstGeom prst="rect">
            <a:avLst/>
          </a:prstGeom>
          <a:noFill/>
        </p:spPr>
        <p:txBody>
          <a:bodyPr wrap="square" rtlCol="0">
            <a:spAutoFit/>
          </a:bodyPr>
          <a:lstStyle/>
          <a:p>
            <a:r>
              <a:rPr lang="en-US" sz="2500">
                <a:solidFill>
                  <a:schemeClr val="bg1"/>
                </a:solidFill>
                <a:latin typeface="Gotham" panose="02000504050000020004" pitchFamily="2" charset="0"/>
              </a:rPr>
              <a:t>Dialysis Core Curriculum 2021</a:t>
            </a:r>
          </a:p>
        </p:txBody>
      </p:sp>
      <p:sp>
        <p:nvSpPr>
          <p:cNvPr id="12" name="TextBox 11">
            <a:extLst>
              <a:ext uri="{FF2B5EF4-FFF2-40B4-BE49-F238E27FC236}">
                <a16:creationId xmlns:a16="http://schemas.microsoft.com/office/drawing/2014/main" id="{47B1879E-AD5D-4D0F-BC40-6BDC48110A49}"/>
              </a:ext>
            </a:extLst>
          </p:cNvPr>
          <p:cNvSpPr txBox="1">
            <a:spLocks noSelect="1" noMove="1" noResize="1" noTextEdit="1"/>
          </p:cNvSpPr>
          <p:nvPr/>
        </p:nvSpPr>
        <p:spPr>
          <a:xfrm>
            <a:off x="621791" y="768096"/>
            <a:ext cx="10972800" cy="2862322"/>
          </a:xfrm>
          <a:prstGeom prst="rect">
            <a:avLst/>
          </a:prstGeom>
          <a:noFill/>
        </p:spPr>
        <p:txBody>
          <a:bodyPr wrap="square">
            <a:spAutoFit/>
          </a:bodyPr>
          <a:lstStyle/>
          <a:p>
            <a:pPr marL="457200" indent="-457200">
              <a:buFont typeface="+mj-lt"/>
              <a:buAutoNum type="arabicPeriod" startAt="9"/>
            </a:pPr>
            <a:r>
              <a:rPr lang="en-US" err="1">
                <a:solidFill>
                  <a:schemeClr val="tx1">
                    <a:lumMod val="65000"/>
                    <a:lumOff val="35000"/>
                  </a:schemeClr>
                </a:solidFill>
                <a:latin typeface="Arial" panose="020b0604020202020204" pitchFamily="34" charset="0"/>
                <a:cs typeface="Arial" panose="020b0604020202020204" pitchFamily="34" charset="0"/>
              </a:rPr>
              <a:t>Feldhoff P, Turnham T, Klein E: Effect of plasma proteins on the sieving spectra of hemofilters. Artif Organs 1984;8:186-92</a:t>
            </a:r>
          </a:p>
          <a:p>
            <a:pPr marL="457200" indent="-457200">
              <a:buFont typeface="+mj-lt"/>
              <a:buAutoNum type="arabicPeriod" startAt="9"/>
            </a:pPr>
            <a:r>
              <a:rPr lang="en-US" err="1">
                <a:solidFill>
                  <a:schemeClr val="tx1">
                    <a:lumMod val="65000"/>
                    <a:lumOff val="35000"/>
                  </a:schemeClr>
                </a:solidFill>
                <a:latin typeface="Arial" panose="020b0604020202020204" pitchFamily="34" charset="0"/>
                <a:cs typeface="Arial" panose="020b0604020202020204" pitchFamily="34" charset="0"/>
              </a:rPr>
              <a:t>Ronco C, Brendolan A, Lupi A, Metry G, Levin NW: Effects of a reduced inner diameter of hollow fibers in hemodialyzers. Kidney Int 2000;58:809-17</a:t>
            </a:r>
          </a:p>
          <a:p>
            <a:pPr marL="457200" indent="-457200">
              <a:buFont typeface="+mj-lt"/>
              <a:buAutoNum type="arabicPeriod" startAt="9"/>
            </a:pPr>
            <a:r>
              <a:rPr lang="en-US" err="1">
                <a:solidFill>
                  <a:schemeClr val="tx1">
                    <a:lumMod val="65000"/>
                    <a:lumOff val="35000"/>
                  </a:schemeClr>
                </a:solidFill>
                <a:latin typeface="Arial" panose="020b0604020202020204" pitchFamily="34" charset="0"/>
                <a:cs typeface="Arial" panose="020b0604020202020204" pitchFamily="34" charset="0"/>
              </a:rPr>
              <a:t>Ledebo I: Principles and practice of hemofiltration and hemodiafiltration. Artif Organs 1998;22:20-5</a:t>
            </a:r>
          </a:p>
          <a:p>
            <a:pPr marL="457200" indent="-457200">
              <a:buFont typeface="+mj-lt"/>
              <a:buAutoNum type="arabicPeriod" startAt="9"/>
            </a:pPr>
            <a:r>
              <a:rPr lang="en-US">
                <a:solidFill>
                  <a:schemeClr val="tx1">
                    <a:lumMod val="65000"/>
                    <a:lumOff val="35000"/>
                  </a:schemeClr>
                </a:solidFill>
                <a:latin typeface="Arial" panose="020b0604020202020204" pitchFamily="34" charset="0"/>
                <a:cs typeface="Arial" panose="020b0604020202020204" pitchFamily="34" charset="0"/>
              </a:rPr>
              <a:t>Cappelli G, Ricardi M, Bonucchi M, Amicis S: Quality of water, dialysate and infusate. Contrib Nephrol. 2007;158:80-86</a:t>
            </a:r>
          </a:p>
          <a:p>
            <a:pPr marL="457200" indent="-457200">
              <a:buFont typeface="+mj-lt"/>
              <a:buAutoNum type="arabicPeriod" startAt="9"/>
            </a:pPr>
            <a:r>
              <a:rPr lang="en-US" err="1">
                <a:solidFill>
                  <a:schemeClr val="tx1">
                    <a:lumMod val="65000"/>
                    <a:lumOff val="35000"/>
                  </a:schemeClr>
                </a:solidFill>
                <a:latin typeface="Arial" panose="020b0604020202020204" pitchFamily="34" charset="0"/>
                <a:cs typeface="Arial" panose="020b0604020202020204" pitchFamily="34" charset="0"/>
              </a:rPr>
              <a:t>Ronco C: Hemodiafiltration: Technical and Clinical Issues. Blood Purif 2015; 40 Suppl 1:2-11</a:t>
            </a:r>
          </a:p>
          <a:p>
            <a:pPr marL="457200" indent="-457200">
              <a:buFont typeface="+mj-lt"/>
              <a:buAutoNum type="arabicPeriod" startAt="9"/>
            </a:pPr>
            <a:r>
              <a:rPr lang="en-US">
                <a:solidFill>
                  <a:schemeClr val="tx1">
                    <a:lumMod val="65000"/>
                    <a:lumOff val="35000"/>
                  </a:schemeClr>
                </a:solidFill>
                <a:latin typeface="Arial" panose="020b0604020202020204" pitchFamily="34" charset="0"/>
                <a:cs typeface="Arial" panose="020b0604020202020204" pitchFamily="34" charset="0"/>
              </a:rPr>
              <a:t>Kirsch AH, Lyko R, Nilsson LG, et al: Performance of hemodialysis with novel medium cut-off dialyzers. Nephrol Dial Transplant 2017;32:165-172</a:t>
            </a:r>
          </a:p>
        </p:txBody>
      </p:sp>
      <p:sp>
        <p:nvSpPr>
          <p:cNvPr id="3" name="Subtitle 2">
            <a:extLst>
              <a:ext uri="{FF2B5EF4-FFF2-40B4-BE49-F238E27FC236}">
                <a16:creationId xmlns:a16="http://schemas.microsoft.com/office/drawing/2014/main" id="{4F70D93B-5E46-4C29-8FA5-198B00387770}"/>
              </a:ext>
            </a:extLst>
          </p:cNvPr>
          <p:cNvSpPr>
            <a:spLocks noGrp="1" noSelect="1" noMove="1" noResize="1" noTextEdit="1"/>
          </p:cNvSpPr>
          <p:nvPr>
            <p:ph type="subTitle" idx="10"/>
          </p:nvPr>
        </p:nvSpPr>
        <p:spPr/>
        <p:txBody>
          <a:bodyPr/>
          <a:lstStyle/>
          <a:p>
            <a:r>
              <a:rPr lang="en-US"/>
              <a:t>REFERENCES</a:t>
            </a:r>
          </a:p>
        </p:txBody>
      </p:sp>
    </p:spTree>
    <p:extLst>
      <p:ext uri="{BB962C8B-B14F-4D97-AF65-F5344CB8AC3E}">
        <p14:creationId val="3139066961"/>
      </p:ext>
    </p:extLst>
  </p:cSld>
  <p:clrMapOvr>
    <a:masterClrMapping/>
  </p:clrMapOvr>
  <p:transition/>
  <p:timing/>
</p:sld>
</file>

<file path=ppt/slides/slide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3" name="Content Placeholder 2">
            <a:extLst>
              <a:ext uri="{FF2B5EF4-FFF2-40B4-BE49-F238E27FC236}">
                <a16:creationId xmlns:a16="http://schemas.microsoft.com/office/drawing/2014/main" id="{34725579-A703-41BB-BAAC-C591A4EC08D4}"/>
              </a:ext>
            </a:extLst>
          </p:cNvPr>
          <p:cNvSpPr>
            <a:spLocks noGrp="1" noSelect="1" noMove="1" noResize="1" noTextEdit="1"/>
          </p:cNvSpPr>
          <p:nvPr>
            <p:ph idx="1"/>
          </p:nvPr>
        </p:nvSpPr>
        <p:spPr>
          <a:xfrm>
            <a:off x="621792" y="1618488"/>
            <a:ext cx="10972800" cy="3388471"/>
          </a:xfrm>
        </p:spPr>
        <p:txBody>
          <a:bodyPr>
            <a:noAutofit/>
          </a:bodyPr>
          <a:lstStyle/>
          <a:p>
            <a:r>
              <a:rPr lang="en-US">
                <a:latin typeface="Arial" panose="020b0604020202020204" pitchFamily="34" charset="0"/>
                <a:cs typeface="Arial" panose="020b0604020202020204" pitchFamily="34" charset="0"/>
              </a:rPr>
              <a:t>The patient subsequently returns to Poland for family reasons. His new dialysis unit does not offer OLHDF, so he is returned to HD with a conventional high-flux dialyzer. </a:t>
            </a:r>
          </a:p>
          <a:p>
            <a:r>
              <a:rPr lang="en-US">
                <a:latin typeface="Arial" panose="020b0604020202020204" pitchFamily="34" charset="0"/>
                <a:cs typeface="Arial" panose="020b0604020202020204" pitchFamily="34" charset="0"/>
              </a:rPr>
              <a:t>The pre-dialysis serum </a:t>
            </a:r>
            <a:r>
              <a:rPr lang="el-GR">
                <a:latin typeface="Arial" panose="020b0604020202020204" pitchFamily="34" charset="0"/>
                <a:cs typeface="Arial" panose="020b0604020202020204" pitchFamily="34" charset="0"/>
              </a:rPr>
              <a:t>β</a:t>
            </a:r>
            <a:r>
              <a:rPr lang="en-US">
                <a:latin typeface="Arial" panose="020b0604020202020204" pitchFamily="34" charset="0"/>
                <a:cs typeface="Arial" panose="020b0604020202020204" pitchFamily="34" charset="0"/>
              </a:rPr>
              <a:t>2-microglobulin gradually increases, rising to 55 mg/L six months after the resumption of high-flux HD. In addition, the patient complains of some nausea and fatigue, and note is made of a 5 kg weight loss over this period. </a:t>
            </a:r>
          </a:p>
          <a:p>
            <a:r>
              <a:rPr lang="en-US">
                <a:latin typeface="Arial" panose="020b0604020202020204" pitchFamily="34" charset="0"/>
                <a:cs typeface="Arial" panose="020b0604020202020204" pitchFamily="34" charset="0"/>
              </a:rPr>
              <a:t>The patient’s nephrologist concludes that augmented middle/large molecule removal is indicated. </a:t>
            </a:r>
          </a:p>
        </p:txBody>
      </p:sp>
      <p:sp>
        <p:nvSpPr>
          <p:cNvPr id="7" name="Subtitle 6">
            <a:extLst>
              <a:ext uri="{FF2B5EF4-FFF2-40B4-BE49-F238E27FC236}">
                <a16:creationId xmlns:a16="http://schemas.microsoft.com/office/drawing/2014/main" id="{588E761A-83CA-4CFC-A29B-6938ED5F796B}"/>
              </a:ext>
            </a:extLst>
          </p:cNvPr>
          <p:cNvSpPr>
            <a:spLocks noGrp="1" noSelect="1" noMove="1" noResize="1" noTextEdit="1"/>
          </p:cNvSpPr>
          <p:nvPr>
            <p:ph type="subTitle" idx="10"/>
          </p:nvPr>
        </p:nvSpPr>
        <p:spPr/>
        <p:txBody>
          <a:bodyPr/>
          <a:lstStyle/>
          <a:p>
            <a:r>
              <a:rPr lang="en-US"/>
              <a:t>Case Presentation (cont.)</a:t>
            </a:r>
          </a:p>
        </p:txBody>
      </p:sp>
      <p:sp>
        <p:nvSpPr>
          <p:cNvPr id="5" name="TextBox 4">
            <a:extLst>
              <a:ext uri="{FF2B5EF4-FFF2-40B4-BE49-F238E27FC236}">
                <a16:creationId xmlns:a16="http://schemas.microsoft.com/office/drawing/2014/main" id="{281FC590-6694-4F26-985D-93A9B0B6E647}"/>
              </a:ext>
            </a:extLst>
          </p:cNvPr>
          <p:cNvSpPr txBox="1">
            <a:spLocks noSelect="1" noMove="1" noResize="1" noTextEdit="1"/>
          </p:cNvSpPr>
          <p:nvPr/>
        </p:nvSpPr>
        <p:spPr>
          <a:xfrm>
            <a:off x="147635" y="6250129"/>
            <a:ext cx="9291637" cy="477054"/>
          </a:xfrm>
          <a:prstGeom prst="rect">
            <a:avLst/>
          </a:prstGeom>
          <a:noFill/>
        </p:spPr>
        <p:txBody>
          <a:bodyPr wrap="square" rtlCol="0">
            <a:spAutoFit/>
          </a:bodyPr>
          <a:lstStyle/>
          <a:p>
            <a:r>
              <a:rPr lang="en-US" sz="2500">
                <a:solidFill>
                  <a:schemeClr val="bg1"/>
                </a:solidFill>
                <a:latin typeface="Gotham" panose="02000504050000020004" pitchFamily="2" charset="0"/>
              </a:rPr>
              <a:t>Dialysis Core Curriculum 2021</a:t>
            </a:r>
          </a:p>
        </p:txBody>
      </p:sp>
    </p:spTree>
    <p:extLst>
      <p:ext uri="{BB962C8B-B14F-4D97-AF65-F5344CB8AC3E}">
        <p14:creationId val="4286104775"/>
      </p:ext>
    </p:extLst>
  </p:cSld>
  <p:clrMapOvr>
    <a:masterClrMapping/>
  </p:clrMapOvr>
  <p:transition/>
  <p:timing/>
</p:sld>
</file>

<file path=ppt/slides/slide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3" name="Content Placeholder 2">
            <a:extLst>
              <a:ext uri="{FF2B5EF4-FFF2-40B4-BE49-F238E27FC236}">
                <a16:creationId xmlns:a16="http://schemas.microsoft.com/office/drawing/2014/main" id="{34725579-A703-41BB-BAAC-C591A4EC08D4}"/>
              </a:ext>
            </a:extLst>
          </p:cNvPr>
          <p:cNvSpPr>
            <a:spLocks noGrp="1" noSelect="1" noMove="1" noResize="1" noTextEdit="1"/>
          </p:cNvSpPr>
          <p:nvPr>
            <p:ph idx="1"/>
          </p:nvPr>
        </p:nvSpPr>
        <p:spPr>
          <a:xfrm>
            <a:off x="621792" y="1618488"/>
            <a:ext cx="10972800" cy="3388471"/>
          </a:xfrm>
        </p:spPr>
        <p:txBody>
          <a:bodyPr>
            <a:normAutofit/>
          </a:bodyPr>
          <a:lstStyle/>
          <a:p>
            <a:r>
              <a:rPr lang="en-US">
                <a:latin typeface="Arial" panose="020b0604020202020204" pitchFamily="34" charset="0"/>
                <a:cs typeface="Arial" panose="020b0604020202020204" pitchFamily="34" charset="0"/>
              </a:rPr>
              <a:t>After transitioning to a 2.0 m</a:t>
            </a:r>
            <a:r>
              <a:rPr lang="en-US" baseline="30000">
                <a:latin typeface="Arial" panose="020b0604020202020204" pitchFamily="34" charset="0"/>
                <a:cs typeface="Arial" panose="020b0604020202020204" pitchFamily="34" charset="0"/>
              </a:rPr>
              <a:t>2</a:t>
            </a:r>
            <a:r>
              <a:rPr lang="en-US">
                <a:latin typeface="Arial" panose="020b0604020202020204" pitchFamily="34" charset="0"/>
                <a:cs typeface="Arial" panose="020b0604020202020204" pitchFamily="34" charset="0"/>
              </a:rPr>
              <a:t> MCO filter used in the HD mode, the patient’s pre-dialysis serum </a:t>
            </a:r>
            <a:r>
              <a:rPr lang="el-GR">
                <a:latin typeface="Arial" panose="020b0604020202020204" pitchFamily="34" charset="0"/>
                <a:cs typeface="Arial" panose="020b0604020202020204" pitchFamily="34" charset="0"/>
              </a:rPr>
              <a:t>β</a:t>
            </a:r>
            <a:r>
              <a:rPr lang="en-US">
                <a:latin typeface="Arial" panose="020b0604020202020204" pitchFamily="34" charset="0"/>
                <a:cs typeface="Arial" panose="020b0604020202020204" pitchFamily="34" charset="0"/>
              </a:rPr>
              <a:t>2-microglobulin again decreases over time, reaching a value of 35 mg/L after one year. </a:t>
            </a:r>
          </a:p>
          <a:p>
            <a:r>
              <a:rPr lang="en-US">
                <a:latin typeface="Arial" panose="020b0604020202020204" pitchFamily="34" charset="0"/>
                <a:cs typeface="Arial" panose="020b0604020202020204" pitchFamily="34" charset="0"/>
              </a:rPr>
              <a:t>The patient also reports improvements in his appetite and energy level. His serum albumin concentration remains stable in the 4.0-4.2 mg/dL range. </a:t>
            </a:r>
          </a:p>
        </p:txBody>
      </p:sp>
      <p:sp>
        <p:nvSpPr>
          <p:cNvPr id="4" name="Subtitle 3">
            <a:extLst>
              <a:ext uri="{FF2B5EF4-FFF2-40B4-BE49-F238E27FC236}">
                <a16:creationId xmlns:a16="http://schemas.microsoft.com/office/drawing/2014/main" id="{8CFC2828-DD1A-410C-9430-245C7FB8005C}"/>
              </a:ext>
            </a:extLst>
          </p:cNvPr>
          <p:cNvSpPr>
            <a:spLocks noGrp="1" noSelect="1" noMove="1" noResize="1" noTextEdit="1"/>
          </p:cNvSpPr>
          <p:nvPr>
            <p:ph type="subTitle" idx="10"/>
          </p:nvPr>
        </p:nvSpPr>
        <p:spPr/>
        <p:txBody>
          <a:bodyPr/>
          <a:lstStyle/>
          <a:p>
            <a:r>
              <a:rPr lang="en-US"/>
              <a:t>Case Presentation (cont.)</a:t>
            </a:r>
          </a:p>
        </p:txBody>
      </p:sp>
      <p:sp>
        <p:nvSpPr>
          <p:cNvPr id="5" name="TextBox 4">
            <a:extLst>
              <a:ext uri="{FF2B5EF4-FFF2-40B4-BE49-F238E27FC236}">
                <a16:creationId xmlns:a16="http://schemas.microsoft.com/office/drawing/2014/main" id="{281FC590-6694-4F26-985D-93A9B0B6E647}"/>
              </a:ext>
            </a:extLst>
          </p:cNvPr>
          <p:cNvSpPr txBox="1">
            <a:spLocks noSelect="1" noMove="1" noResize="1" noTextEdit="1"/>
          </p:cNvSpPr>
          <p:nvPr/>
        </p:nvSpPr>
        <p:spPr>
          <a:xfrm>
            <a:off x="147635" y="6250129"/>
            <a:ext cx="9291637" cy="477054"/>
          </a:xfrm>
          <a:prstGeom prst="rect">
            <a:avLst/>
          </a:prstGeom>
          <a:noFill/>
        </p:spPr>
        <p:txBody>
          <a:bodyPr wrap="square" rtlCol="0">
            <a:spAutoFit/>
          </a:bodyPr>
          <a:lstStyle/>
          <a:p>
            <a:r>
              <a:rPr lang="en-US" sz="2500">
                <a:solidFill>
                  <a:schemeClr val="bg1"/>
                </a:solidFill>
                <a:latin typeface="Gotham" panose="02000504050000020004" pitchFamily="2" charset="0"/>
              </a:rPr>
              <a:t>Dialysis Core Curriculum 2021</a:t>
            </a:r>
          </a:p>
        </p:txBody>
      </p:sp>
    </p:spTree>
    <p:extLst>
      <p:ext uri="{BB962C8B-B14F-4D97-AF65-F5344CB8AC3E}">
        <p14:creationId val="3712636660"/>
      </p:ext>
    </p:extLst>
  </p:cSld>
  <p:clrMapOvr>
    <a:masterClrMapping/>
  </p:clrMapOvr>
  <p:transition/>
  <p:timing/>
</p:sld>
</file>

<file path=ppt/slides/slide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2" name="Title 1">
            <a:extLst>
              <a:ext uri="{FF2B5EF4-FFF2-40B4-BE49-F238E27FC236}">
                <a16:creationId xmlns:a16="http://schemas.microsoft.com/office/drawing/2014/main" id="{02130607-C614-4745-AB11-DD8E3C97C47C}"/>
              </a:ext>
            </a:extLst>
          </p:cNvPr>
          <p:cNvSpPr>
            <a:spLocks noGrp="1" noSelect="1" noMove="1" noResize="1" noTextEdit="1"/>
          </p:cNvSpPr>
          <p:nvPr>
            <p:ph type="title" idx="4294967295"/>
          </p:nvPr>
        </p:nvSpPr>
        <p:spPr>
          <a:xfrm>
            <a:off x="842273" y="2531332"/>
            <a:ext cx="10515600" cy="1082675"/>
          </a:xfrm>
        </p:spPr>
        <p:txBody>
          <a:bodyPr>
            <a:normAutofit/>
          </a:bodyPr>
          <a:lstStyle/>
          <a:p>
            <a:pPr algn="ctr"/>
            <a:r>
              <a:rPr lang="en-US" sz="4000" b="1">
                <a:solidFill>
                  <a:srgbClr val="008EAA"/>
                </a:solidFill>
                <a:latin typeface="Segoe"/>
              </a:rPr>
              <a:t>Membrane Structure and Function</a:t>
            </a:r>
          </a:p>
        </p:txBody>
      </p:sp>
      <p:sp>
        <p:nvSpPr>
          <p:cNvPr id="5" name="TextBox 4">
            <a:extLst>
              <a:ext uri="{FF2B5EF4-FFF2-40B4-BE49-F238E27FC236}">
                <a16:creationId xmlns:a16="http://schemas.microsoft.com/office/drawing/2014/main" id="{281FC590-6694-4F26-985D-93A9B0B6E647}"/>
              </a:ext>
            </a:extLst>
          </p:cNvPr>
          <p:cNvSpPr txBox="1">
            <a:spLocks noSelect="1" noMove="1" noResize="1" noTextEdit="1"/>
          </p:cNvSpPr>
          <p:nvPr/>
        </p:nvSpPr>
        <p:spPr>
          <a:xfrm>
            <a:off x="147635" y="6250129"/>
            <a:ext cx="9291637" cy="477054"/>
          </a:xfrm>
          <a:prstGeom prst="rect">
            <a:avLst/>
          </a:prstGeom>
          <a:noFill/>
        </p:spPr>
        <p:txBody>
          <a:bodyPr wrap="square" rtlCol="0">
            <a:spAutoFit/>
          </a:bodyPr>
          <a:lstStyle/>
          <a:p>
            <a:r>
              <a:rPr lang="en-US" sz="2500">
                <a:solidFill>
                  <a:schemeClr val="bg1"/>
                </a:solidFill>
                <a:latin typeface="Gotham" panose="02000504050000020004" pitchFamily="2" charset="0"/>
              </a:rPr>
              <a:t>Dialysis Core Curriculum 2021</a:t>
            </a:r>
          </a:p>
        </p:txBody>
      </p:sp>
    </p:spTree>
    <p:extLst>
      <p:ext uri="{BB962C8B-B14F-4D97-AF65-F5344CB8AC3E}">
        <p14:creationId val="3959452957"/>
      </p:ext>
    </p:extLst>
  </p:cSld>
  <p:clrMapOvr>
    <a:masterClrMapping/>
  </p:clrMapOvr>
  <p:transition/>
  <p:timing/>
</p:sld>
</file>

<file path=ppt/slides/slide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30722" name="Rectangle 2">
            <a:extLst>
              <a:ext uri="{FF2B5EF4-FFF2-40B4-BE49-F238E27FC236}">
                <a16:creationId xmlns:a16="http://schemas.microsoft.com/office/drawing/2014/main" id="{19AFC854-B838-476E-909D-B436A8B2FA29}"/>
              </a:ext>
            </a:extLst>
          </p:cNvPr>
          <p:cNvSpPr>
            <a:spLocks noGrp="1" noSelect="1" noMove="1" noResize="1" noChangeArrowheads="1" noTextEdit="1"/>
          </p:cNvSpPr>
          <p:nvPr>
            <p:ph type="title" idx="4294967295"/>
          </p:nvPr>
        </p:nvSpPr>
        <p:spPr>
          <a:xfrm>
            <a:off x="621354" y="698516"/>
            <a:ext cx="11570646" cy="1143000"/>
          </a:xfrm>
        </p:spPr>
        <p:txBody>
          <a:bodyPr>
            <a:noAutofit/>
          </a:bodyPr>
          <a:lstStyle/>
          <a:p>
            <a:r>
              <a:rPr lang="de-DE" altLang="en-US" sz="4000" b="1">
                <a:solidFill>
                  <a:schemeClr val="accent3"/>
                </a:solidFill>
                <a:latin typeface="Segoe"/>
              </a:rPr>
              <a:t>Principle of the Hollow Fiber Membrane</a:t>
            </a:r>
          </a:p>
        </p:txBody>
      </p:sp>
      <p:grpSp>
        <p:nvGrpSpPr>
          <p:cNvPr id="30723" name="Group 3">
            <a:extLst>
              <a:ext uri="{FF2B5EF4-FFF2-40B4-BE49-F238E27FC236}">
                <a16:creationId xmlns:a16="http://schemas.microsoft.com/office/drawing/2014/main" id="{61F8F0AF-0964-4361-8735-84F545FC75C4}"/>
              </a:ext>
            </a:extLst>
          </p:cNvPr>
          <p:cNvGrpSpPr>
            <a:grpSpLocks noGrp="1" noSelect="1" noMove="1" noResize="1"/>
          </p:cNvGrpSpPr>
          <p:nvPr/>
        </p:nvGrpSpPr>
        <p:grpSpPr>
          <a:xfrm>
            <a:off x="1520327" y="1606325"/>
            <a:ext cx="5056823" cy="4219612"/>
            <a:chOff x="547" y="663"/>
            <a:chExt cx="2832" cy="2735"/>
          </a:xfrm>
        </p:grpSpPr>
        <p:pic>
          <p:nvPicPr>
            <p:cNvPr id="30726" name="Picture 4" descr="Membran_Blutstrom">
              <a:extLst>
                <a:ext uri="{FF2B5EF4-FFF2-40B4-BE49-F238E27FC236}">
                  <a16:creationId xmlns:a16="http://schemas.microsoft.com/office/drawing/2014/main" id="{5F21EC4E-7012-43A6-937D-20790D9E2F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970" b="7241"/>
            <a:stretch>
              <a:fillRect/>
            </a:stretch>
          </p:blipFill>
          <p:spPr bwMode="auto">
            <a:xfrm>
              <a:off x="547" y="663"/>
              <a:ext cx="2832" cy="2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7" name="Text Box 5">
              <a:extLst>
                <a:ext uri="{FF2B5EF4-FFF2-40B4-BE49-F238E27FC236}">
                  <a16:creationId xmlns:a16="http://schemas.microsoft.com/office/drawing/2014/main" id="{567164BE-812B-4B96-AB25-DB58E372FC90}"/>
                </a:ext>
              </a:extLst>
            </p:cNvPr>
            <p:cNvSpPr txBox="1">
              <a:spLocks noChangeArrowheads="1"/>
            </p:cNvSpPr>
            <p:nvPr/>
          </p:nvSpPr>
          <p:spPr bwMode="auto">
            <a:xfrm>
              <a:off x="1471" y="2750"/>
              <a:ext cx="1364" cy="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Aft>
                  <a:spcPct val="50000"/>
                </a:spcAft>
                <a:buClr>
                  <a:srgbClr val="FAFD00"/>
                </a:buClr>
                <a:buSzPct val="150000"/>
                <a:buChar char="•"/>
                <a:defRPr sz="2200">
                  <a:solidFill>
                    <a:srgbClr val="FFFFFF"/>
                  </a:solidFill>
                  <a:latin typeface="Arial" panose="020b0604020202020204" pitchFamily="34" charset="0"/>
                </a:defRPr>
              </a:lvl1pPr>
              <a:lvl2pPr marL="742950" indent="-285750">
                <a:spcAft>
                  <a:spcPct val="50000"/>
                </a:spcAft>
                <a:buClr>
                  <a:srgbClr val="FAFD00"/>
                </a:buClr>
                <a:buSzTx/>
                <a:buChar char="–"/>
                <a:defRPr sz="2200">
                  <a:solidFill>
                    <a:srgbClr val="FFFFFF"/>
                  </a:solidFill>
                  <a:latin typeface="Arial" panose="020b0604020202020204" pitchFamily="34" charset="0"/>
                </a:defRPr>
              </a:lvl2pPr>
              <a:lvl3pPr marL="1143000" indent="-228600">
                <a:spcAft>
                  <a:spcPct val="50000"/>
                </a:spcAft>
                <a:buSzTx/>
                <a:buChar char="•"/>
                <a:defRPr sz="2000">
                  <a:solidFill>
                    <a:srgbClr val="FFFFFF"/>
                  </a:solidFill>
                  <a:latin typeface="Arial" panose="020b0604020202020204" pitchFamily="34" charset="0"/>
                </a:defRPr>
              </a:lvl3pPr>
              <a:lvl4pPr marL="1600200" indent="-228600">
                <a:spcAft>
                  <a:spcPct val="50000"/>
                </a:spcAft>
                <a:buSzTx/>
                <a:buChar char="–"/>
                <a:defRPr>
                  <a:solidFill>
                    <a:srgbClr val="FFFFFF"/>
                  </a:solidFill>
                  <a:latin typeface="Arial" panose="020b0604020202020204" pitchFamily="34" charset="0"/>
                </a:defRPr>
              </a:lvl4pPr>
              <a:lvl5pPr marL="2057400" indent="-228600">
                <a:spcAft>
                  <a:spcPct val="50000"/>
                </a:spcAft>
                <a:buSzTx/>
                <a:buChar char="•"/>
                <a:defRPr>
                  <a:solidFill>
                    <a:srgbClr val="FFFFFF"/>
                  </a:solidFill>
                  <a:latin typeface="Arial" panose="020b0604020202020204" pitchFamily="34" charset="0"/>
                </a:defRPr>
              </a:lvl5pPr>
              <a:lvl6pPr marL="2514600" indent="-228600" eaLnBrk="0" fontAlgn="base" hangingPunct="0">
                <a:spcBef>
                  <a:spcPct val="0"/>
                </a:spcBef>
                <a:spcAft>
                  <a:spcPct val="50000"/>
                </a:spcAft>
                <a:buSzTx/>
                <a:buChar char="•"/>
                <a:defRPr>
                  <a:solidFill>
                    <a:srgbClr val="FFFFFF"/>
                  </a:solidFill>
                  <a:latin typeface="Arial" panose="020b0604020202020204" pitchFamily="34" charset="0"/>
                </a:defRPr>
              </a:lvl6pPr>
              <a:lvl7pPr marL="2971800" indent="-228600" eaLnBrk="0" fontAlgn="base" hangingPunct="0">
                <a:spcBef>
                  <a:spcPct val="0"/>
                </a:spcBef>
                <a:spcAft>
                  <a:spcPct val="50000"/>
                </a:spcAft>
                <a:buSzTx/>
                <a:buChar char="•"/>
                <a:defRPr>
                  <a:solidFill>
                    <a:srgbClr val="FFFFFF"/>
                  </a:solidFill>
                  <a:latin typeface="Arial" panose="020b0604020202020204" pitchFamily="34" charset="0"/>
                </a:defRPr>
              </a:lvl7pPr>
              <a:lvl8pPr marL="3429000" indent="-228600" eaLnBrk="0" fontAlgn="base" hangingPunct="0">
                <a:spcBef>
                  <a:spcPct val="0"/>
                </a:spcBef>
                <a:spcAft>
                  <a:spcPct val="50000"/>
                </a:spcAft>
                <a:buSzTx/>
                <a:buChar char="•"/>
                <a:defRPr>
                  <a:solidFill>
                    <a:srgbClr val="FFFFFF"/>
                  </a:solidFill>
                  <a:latin typeface="Arial" panose="020b0604020202020204" pitchFamily="34" charset="0"/>
                </a:defRPr>
              </a:lvl8pPr>
              <a:lvl9pPr marL="3886200" indent="-228600" eaLnBrk="0" fontAlgn="base" hangingPunct="0">
                <a:spcBef>
                  <a:spcPct val="0"/>
                </a:spcBef>
                <a:spcAft>
                  <a:spcPct val="50000"/>
                </a:spcAft>
                <a:buSzTx/>
                <a:buChar char="•"/>
                <a:defRPr>
                  <a:solidFill>
                    <a:srgbClr val="FFFFFF"/>
                  </a:solidFill>
                  <a:latin typeface="Arial" panose="020b0604020202020204" pitchFamily="34" charset="0"/>
                </a:defRPr>
              </a:lvl9pPr>
            </a:lstStyle>
            <a:p>
              <a:pPr algn="ctr" eaLnBrk="1" hangingPunct="1">
                <a:spcBef>
                  <a:spcPct val="50000"/>
                </a:spcBef>
                <a:spcAft>
                  <a:spcPct val="0"/>
                </a:spcAft>
                <a:buClrTx/>
                <a:buSzTx/>
                <a:buFont typeface="Times" panose="02020603050405020304" pitchFamily="18" charset="0"/>
                <a:buNone/>
              </a:pPr>
              <a:r>
                <a:rPr lang="de-DE" altLang="en-US" sz="1600">
                  <a:solidFill>
                    <a:srgbClr val="FFFF00"/>
                  </a:solidFill>
                  <a:ea typeface="ＭＳ Ｐゴシック" panose="020b0600070205080204" pitchFamily="34" charset="-128"/>
                </a:rPr>
                <a:t>190µm 	</a:t>
              </a:r>
            </a:p>
          </p:txBody>
        </p:sp>
        <p:sp>
          <p:nvSpPr>
            <p:cNvPr id="30728" name="Text Box 6">
              <a:extLst>
                <a:ext uri="{FF2B5EF4-FFF2-40B4-BE49-F238E27FC236}">
                  <a16:creationId xmlns:a16="http://schemas.microsoft.com/office/drawing/2014/main" id="{11E78E60-15A1-413E-AAF9-9230AFABE3F4}"/>
                </a:ext>
              </a:extLst>
            </p:cNvPr>
            <p:cNvSpPr txBox="1">
              <a:spLocks noChangeArrowheads="1"/>
            </p:cNvSpPr>
            <p:nvPr/>
          </p:nvSpPr>
          <p:spPr bwMode="auto">
            <a:xfrm>
              <a:off x="1054" y="2750"/>
              <a:ext cx="635" cy="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Aft>
                  <a:spcPct val="50000"/>
                </a:spcAft>
                <a:buClr>
                  <a:srgbClr val="FAFD00"/>
                </a:buClr>
                <a:buSzPct val="150000"/>
                <a:buChar char="•"/>
                <a:defRPr sz="2200">
                  <a:solidFill>
                    <a:srgbClr val="FFFFFF"/>
                  </a:solidFill>
                  <a:latin typeface="Arial" panose="020b0604020202020204" pitchFamily="34" charset="0"/>
                </a:defRPr>
              </a:lvl1pPr>
              <a:lvl2pPr marL="742950" indent="-285750">
                <a:spcAft>
                  <a:spcPct val="50000"/>
                </a:spcAft>
                <a:buClr>
                  <a:srgbClr val="FAFD00"/>
                </a:buClr>
                <a:buSzTx/>
                <a:buChar char="–"/>
                <a:defRPr sz="2200">
                  <a:solidFill>
                    <a:srgbClr val="FFFFFF"/>
                  </a:solidFill>
                  <a:latin typeface="Arial" panose="020b0604020202020204" pitchFamily="34" charset="0"/>
                </a:defRPr>
              </a:lvl2pPr>
              <a:lvl3pPr marL="1143000" indent="-228600">
                <a:spcAft>
                  <a:spcPct val="50000"/>
                </a:spcAft>
                <a:buSzTx/>
                <a:buChar char="•"/>
                <a:defRPr sz="2000">
                  <a:solidFill>
                    <a:srgbClr val="FFFFFF"/>
                  </a:solidFill>
                  <a:latin typeface="Arial" panose="020b0604020202020204" pitchFamily="34" charset="0"/>
                </a:defRPr>
              </a:lvl3pPr>
              <a:lvl4pPr marL="1600200" indent="-228600">
                <a:spcAft>
                  <a:spcPct val="50000"/>
                </a:spcAft>
                <a:buSzTx/>
                <a:buChar char="–"/>
                <a:defRPr>
                  <a:solidFill>
                    <a:srgbClr val="FFFFFF"/>
                  </a:solidFill>
                  <a:latin typeface="Arial" panose="020b0604020202020204" pitchFamily="34" charset="0"/>
                </a:defRPr>
              </a:lvl4pPr>
              <a:lvl5pPr marL="2057400" indent="-228600">
                <a:spcAft>
                  <a:spcPct val="50000"/>
                </a:spcAft>
                <a:buSzTx/>
                <a:buChar char="•"/>
                <a:defRPr>
                  <a:solidFill>
                    <a:srgbClr val="FFFFFF"/>
                  </a:solidFill>
                  <a:latin typeface="Arial" panose="020b0604020202020204" pitchFamily="34" charset="0"/>
                </a:defRPr>
              </a:lvl5pPr>
              <a:lvl6pPr marL="2514600" indent="-228600" eaLnBrk="0" fontAlgn="base" hangingPunct="0">
                <a:spcBef>
                  <a:spcPct val="0"/>
                </a:spcBef>
                <a:spcAft>
                  <a:spcPct val="50000"/>
                </a:spcAft>
                <a:buSzTx/>
                <a:buChar char="•"/>
                <a:defRPr>
                  <a:solidFill>
                    <a:srgbClr val="FFFFFF"/>
                  </a:solidFill>
                  <a:latin typeface="Arial" panose="020b0604020202020204" pitchFamily="34" charset="0"/>
                </a:defRPr>
              </a:lvl6pPr>
              <a:lvl7pPr marL="2971800" indent="-228600" eaLnBrk="0" fontAlgn="base" hangingPunct="0">
                <a:spcBef>
                  <a:spcPct val="0"/>
                </a:spcBef>
                <a:spcAft>
                  <a:spcPct val="50000"/>
                </a:spcAft>
                <a:buSzTx/>
                <a:buChar char="•"/>
                <a:defRPr>
                  <a:solidFill>
                    <a:srgbClr val="FFFFFF"/>
                  </a:solidFill>
                  <a:latin typeface="Arial" panose="020b0604020202020204" pitchFamily="34" charset="0"/>
                </a:defRPr>
              </a:lvl7pPr>
              <a:lvl8pPr marL="3429000" indent="-228600" eaLnBrk="0" fontAlgn="base" hangingPunct="0">
                <a:spcBef>
                  <a:spcPct val="0"/>
                </a:spcBef>
                <a:spcAft>
                  <a:spcPct val="50000"/>
                </a:spcAft>
                <a:buSzTx/>
                <a:buChar char="•"/>
                <a:defRPr>
                  <a:solidFill>
                    <a:srgbClr val="FFFFFF"/>
                  </a:solidFill>
                  <a:latin typeface="Arial" panose="020b0604020202020204" pitchFamily="34" charset="0"/>
                </a:defRPr>
              </a:lvl8pPr>
              <a:lvl9pPr marL="3886200" indent="-228600" eaLnBrk="0" fontAlgn="base" hangingPunct="0">
                <a:spcBef>
                  <a:spcPct val="0"/>
                </a:spcBef>
                <a:spcAft>
                  <a:spcPct val="50000"/>
                </a:spcAft>
                <a:buSzTx/>
                <a:buChar char="•"/>
                <a:defRPr>
                  <a:solidFill>
                    <a:srgbClr val="FFFFFF"/>
                  </a:solidFill>
                  <a:latin typeface="Arial" panose="020b0604020202020204" pitchFamily="34" charset="0"/>
                </a:defRPr>
              </a:lvl9pPr>
            </a:lstStyle>
            <a:p>
              <a:pPr algn="ctr" eaLnBrk="1" hangingPunct="1">
                <a:spcBef>
                  <a:spcPct val="50000"/>
                </a:spcBef>
                <a:spcAft>
                  <a:spcPct val="0"/>
                </a:spcAft>
                <a:buClrTx/>
                <a:buSzTx/>
                <a:buFont typeface="Times" panose="02020603050405020304" pitchFamily="18" charset="0"/>
                <a:buNone/>
              </a:pPr>
              <a:r>
                <a:rPr lang="de-DE" altLang="en-US" sz="1600">
                  <a:solidFill>
                    <a:srgbClr val="FFFF00"/>
                  </a:solidFill>
                  <a:ea typeface="ＭＳ Ｐゴシック" panose="020b0600070205080204" pitchFamily="34" charset="-128"/>
                </a:rPr>
                <a:t>35µm</a:t>
              </a:r>
            </a:p>
          </p:txBody>
        </p:sp>
      </p:grpSp>
      <p:pic>
        <p:nvPicPr>
          <p:cNvPr id="30724" name="Picture 9" descr="Haar">
            <a:extLst>
              <a:ext uri="{FF2B5EF4-FFF2-40B4-BE49-F238E27FC236}">
                <a16:creationId xmlns:a16="http://schemas.microsoft.com/office/drawing/2014/main" id="{B29E133E-8B81-4E10-B7BE-5869C156DA76}"/>
              </a:ext>
            </a:extLst>
          </p:cNvPr>
          <p:cNvPicPr>
            <a:picLocks noSelect="1" noChangeAspect="1" noMove="1" noResize="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252118" y="3656131"/>
            <a:ext cx="2082726" cy="1288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AutoShape 10">
            <a:extLst>
              <a:ext uri="{FF2B5EF4-FFF2-40B4-BE49-F238E27FC236}">
                <a16:creationId xmlns:a16="http://schemas.microsoft.com/office/drawing/2014/main" id="{C87C921A-15A5-4338-A07B-479C92E73ED6}"/>
              </a:ext>
            </a:extLst>
          </p:cNvPr>
          <p:cNvSpPr>
            <a:spLocks noSelect="1" noMove="1" noResize="1" noChangeArrowheads="1" noTextEdit="1"/>
          </p:cNvSpPr>
          <p:nvPr/>
        </p:nvSpPr>
        <p:spPr bwMode="auto">
          <a:xfrm>
            <a:off x="8144544" y="2096204"/>
            <a:ext cx="2523387" cy="1143000"/>
          </a:xfrm>
          <a:prstGeom prst="roundRect">
            <a:avLst>
              <a:gd name="adj" fmla="val 16667"/>
            </a:avLst>
          </a:prstGeom>
          <a:solidFill>
            <a:srgbClr val="98C6EA"/>
          </a:solidFill>
          <a:ln w="9525" algn="ctr">
            <a:solidFill>
              <a:srgbClr val="98C6EA"/>
            </a:solidFill>
            <a:rou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Aft>
                <a:spcPct val="50000"/>
              </a:spcAft>
              <a:buClr>
                <a:srgbClr val="FAFD00"/>
              </a:buClr>
              <a:buSzPct val="150000"/>
              <a:buChar char="•"/>
              <a:defRPr sz="2200">
                <a:solidFill>
                  <a:srgbClr val="FFFFFF"/>
                </a:solidFill>
                <a:latin typeface="Arial" panose="020b0604020202020204" pitchFamily="34" charset="0"/>
              </a:defRPr>
            </a:lvl1pPr>
            <a:lvl2pPr marL="742950" indent="-285750">
              <a:spcAft>
                <a:spcPct val="50000"/>
              </a:spcAft>
              <a:buClr>
                <a:srgbClr val="FAFD00"/>
              </a:buClr>
              <a:buSzTx/>
              <a:buChar char="–"/>
              <a:defRPr sz="2200">
                <a:solidFill>
                  <a:srgbClr val="FFFFFF"/>
                </a:solidFill>
                <a:latin typeface="Arial" panose="020b0604020202020204" pitchFamily="34" charset="0"/>
              </a:defRPr>
            </a:lvl2pPr>
            <a:lvl3pPr marL="1143000" indent="-228600">
              <a:spcAft>
                <a:spcPct val="50000"/>
              </a:spcAft>
              <a:buSzTx/>
              <a:buChar char="•"/>
              <a:defRPr sz="2000">
                <a:solidFill>
                  <a:srgbClr val="FFFFFF"/>
                </a:solidFill>
                <a:latin typeface="Arial" panose="020b0604020202020204" pitchFamily="34" charset="0"/>
              </a:defRPr>
            </a:lvl3pPr>
            <a:lvl4pPr marL="1600200" indent="-228600">
              <a:spcAft>
                <a:spcPct val="50000"/>
              </a:spcAft>
              <a:buSzTx/>
              <a:buChar char="–"/>
              <a:defRPr>
                <a:solidFill>
                  <a:srgbClr val="FFFFFF"/>
                </a:solidFill>
                <a:latin typeface="Arial" panose="020b0604020202020204" pitchFamily="34" charset="0"/>
              </a:defRPr>
            </a:lvl4pPr>
            <a:lvl5pPr marL="2057400" indent="-228600">
              <a:spcAft>
                <a:spcPct val="50000"/>
              </a:spcAft>
              <a:buSzTx/>
              <a:buChar char="•"/>
              <a:defRPr>
                <a:solidFill>
                  <a:srgbClr val="FFFFFF"/>
                </a:solidFill>
                <a:latin typeface="Arial" panose="020b0604020202020204" pitchFamily="34" charset="0"/>
              </a:defRPr>
            </a:lvl5pPr>
            <a:lvl6pPr marL="2514600" indent="-228600" eaLnBrk="0" fontAlgn="base" hangingPunct="0">
              <a:spcBef>
                <a:spcPct val="0"/>
              </a:spcBef>
              <a:spcAft>
                <a:spcPct val="50000"/>
              </a:spcAft>
              <a:buSzTx/>
              <a:buChar char="•"/>
              <a:defRPr>
                <a:solidFill>
                  <a:srgbClr val="FFFFFF"/>
                </a:solidFill>
                <a:latin typeface="Arial" panose="020b0604020202020204" pitchFamily="34" charset="0"/>
              </a:defRPr>
            </a:lvl6pPr>
            <a:lvl7pPr marL="2971800" indent="-228600" eaLnBrk="0" fontAlgn="base" hangingPunct="0">
              <a:spcBef>
                <a:spcPct val="0"/>
              </a:spcBef>
              <a:spcAft>
                <a:spcPct val="50000"/>
              </a:spcAft>
              <a:buSzTx/>
              <a:buChar char="•"/>
              <a:defRPr>
                <a:solidFill>
                  <a:srgbClr val="FFFFFF"/>
                </a:solidFill>
                <a:latin typeface="Arial" panose="020b0604020202020204" pitchFamily="34" charset="0"/>
              </a:defRPr>
            </a:lvl7pPr>
            <a:lvl8pPr marL="3429000" indent="-228600" eaLnBrk="0" fontAlgn="base" hangingPunct="0">
              <a:spcBef>
                <a:spcPct val="0"/>
              </a:spcBef>
              <a:spcAft>
                <a:spcPct val="50000"/>
              </a:spcAft>
              <a:buSzTx/>
              <a:buChar char="•"/>
              <a:defRPr>
                <a:solidFill>
                  <a:srgbClr val="FFFFFF"/>
                </a:solidFill>
                <a:latin typeface="Arial" panose="020b0604020202020204" pitchFamily="34" charset="0"/>
              </a:defRPr>
            </a:lvl8pPr>
            <a:lvl9pPr marL="3886200" indent="-228600" eaLnBrk="0" fontAlgn="base" hangingPunct="0">
              <a:spcBef>
                <a:spcPct val="0"/>
              </a:spcBef>
              <a:spcAft>
                <a:spcPct val="50000"/>
              </a:spcAft>
              <a:buSzTx/>
              <a:buChar char="•"/>
              <a:defRPr>
                <a:solidFill>
                  <a:srgbClr val="FFFFFF"/>
                </a:solidFill>
                <a:latin typeface="Arial" panose="020b0604020202020204" pitchFamily="34" charset="0"/>
              </a:defRPr>
            </a:lvl9pPr>
          </a:lstStyle>
          <a:p>
            <a:pPr algn="ctr" eaLnBrk="1" hangingPunct="1">
              <a:spcBef>
                <a:spcPct val="20000"/>
              </a:spcBef>
              <a:spcAft>
                <a:spcPct val="0"/>
              </a:spcAft>
              <a:buClrTx/>
              <a:buSzTx/>
              <a:buFont typeface="Times" panose="02020603050405020304" pitchFamily="18" charset="0"/>
              <a:buNone/>
            </a:pPr>
            <a:r>
              <a:rPr lang="de-DE" altLang="en-US" sz="2000">
                <a:solidFill>
                  <a:schemeClr val="tx1"/>
                </a:solidFill>
                <a:ea typeface="ＭＳ Ｐゴシック" panose="020b0600070205080204" pitchFamily="34" charset="-128"/>
              </a:rPr>
              <a:t>A human hair has a </a:t>
            </a:r>
          </a:p>
          <a:p>
            <a:pPr algn="ctr" eaLnBrk="1" hangingPunct="1">
              <a:spcBef>
                <a:spcPct val="20000"/>
              </a:spcBef>
              <a:spcAft>
                <a:spcPct val="0"/>
              </a:spcAft>
              <a:buClrTx/>
              <a:buSzTx/>
              <a:buFont typeface="Times" panose="02020603050405020304" pitchFamily="18" charset="0"/>
              <a:buNone/>
            </a:pPr>
            <a:r>
              <a:rPr lang="de-DE" altLang="en-US" sz="2000">
                <a:solidFill>
                  <a:schemeClr val="tx1"/>
                </a:solidFill>
                <a:ea typeface="ＭＳ Ｐゴシック" panose="020b0600070205080204" pitchFamily="34" charset="-128"/>
              </a:rPr>
              <a:t>thickness of about</a:t>
            </a:r>
          </a:p>
          <a:p>
            <a:pPr algn="ctr" eaLnBrk="1" hangingPunct="1">
              <a:spcBef>
                <a:spcPct val="20000"/>
              </a:spcBef>
              <a:spcAft>
                <a:spcPct val="0"/>
              </a:spcAft>
              <a:buClrTx/>
              <a:buSzTx/>
              <a:buFont typeface="Times" panose="02020603050405020304" pitchFamily="18" charset="0"/>
              <a:buNone/>
            </a:pPr>
            <a:r>
              <a:rPr lang="de-DE" altLang="en-US" sz="2000">
                <a:solidFill>
                  <a:schemeClr val="tx1"/>
                </a:solidFill>
                <a:ea typeface="ＭＳ Ｐゴシック" panose="020b0600070205080204" pitchFamily="34" charset="-128"/>
              </a:rPr>
              <a:t> 0.09 mm = 90µm</a:t>
            </a:r>
          </a:p>
        </p:txBody>
      </p:sp>
      <p:sp>
        <p:nvSpPr>
          <p:cNvPr id="2" name="TextBox 1">
            <a:extLst>
              <a:ext uri="{FF2B5EF4-FFF2-40B4-BE49-F238E27FC236}">
                <a16:creationId xmlns:a16="http://schemas.microsoft.com/office/drawing/2014/main" id="{47CE1C22-11EF-4D66-90B4-09FE4C2B0B20}"/>
              </a:ext>
            </a:extLst>
          </p:cNvPr>
          <p:cNvSpPr txBox="1">
            <a:spLocks noSelect="1" noMove="1" noResize="1" noTextEdit="1"/>
          </p:cNvSpPr>
          <p:nvPr/>
        </p:nvSpPr>
        <p:spPr>
          <a:xfrm>
            <a:off x="7345680" y="5810565"/>
            <a:ext cx="4846320" cy="323165"/>
          </a:xfrm>
          <a:prstGeom prst="rect">
            <a:avLst/>
          </a:prstGeom>
          <a:noFill/>
        </p:spPr>
        <p:txBody>
          <a:bodyPr wrap="square" rtlCol="0">
            <a:spAutoFit/>
          </a:bodyPr>
          <a:lstStyle/>
          <a:p>
            <a:pPr algn="r"/>
            <a:r>
              <a:rPr lang="en-US" sz="1500" i="1">
                <a:latin typeface="Arial" panose="020b0604020202020204" pitchFamily="34" charset="0"/>
                <a:cs typeface="Arial" panose="020b0604020202020204" pitchFamily="34" charset="0"/>
              </a:rPr>
              <a:t>Slide provided by Dr. Markus Storr (Baxter)</a:t>
            </a:r>
          </a:p>
        </p:txBody>
      </p:sp>
      <p:sp>
        <p:nvSpPr>
          <p:cNvPr id="10" name="TextBox 9">
            <a:extLst>
              <a:ext uri="{FF2B5EF4-FFF2-40B4-BE49-F238E27FC236}">
                <a16:creationId xmlns:a16="http://schemas.microsoft.com/office/drawing/2014/main" id="{3B7127C0-CB6D-4192-8A8B-2E1F385435D8}"/>
              </a:ext>
            </a:extLst>
          </p:cNvPr>
          <p:cNvSpPr txBox="1">
            <a:spLocks noSelect="1" noMove="1" noResize="1" noTextEdit="1"/>
          </p:cNvSpPr>
          <p:nvPr/>
        </p:nvSpPr>
        <p:spPr>
          <a:xfrm>
            <a:off x="147635" y="6250129"/>
            <a:ext cx="9291637" cy="477054"/>
          </a:xfrm>
          <a:prstGeom prst="rect">
            <a:avLst/>
          </a:prstGeom>
          <a:noFill/>
        </p:spPr>
        <p:txBody>
          <a:bodyPr wrap="square" rtlCol="0">
            <a:spAutoFit/>
          </a:bodyPr>
          <a:lstStyle/>
          <a:p>
            <a:r>
              <a:rPr lang="en-US" sz="2500">
                <a:solidFill>
                  <a:schemeClr val="bg1"/>
                </a:solidFill>
                <a:latin typeface="Gotham" panose="02000504050000020004" pitchFamily="2" charset="0"/>
              </a:rPr>
              <a:t>Dialysis Core Curriculum 2021</a:t>
            </a:r>
          </a:p>
        </p:txBody>
      </p:sp>
    </p:spTree>
  </p:cSld>
  <p:clrMapOvr>
    <a:masterClrMapping/>
  </p:clrMapOvr>
  <p:transition/>
  <p:timing/>
</p:sld>
</file>

<file path=ppt/tags/tag1.xml><?xml version="1.0" encoding="utf-8"?>
<p:tagLst xmlns:p="http://schemas.openxmlformats.org/presentationml/2006/main">
  <p:tag name="AS_NET" val="4.0.30319.42000"/>
  <p:tag name="AS_OS" val="Microsoft Windows NT 10.0.17763.0"/>
  <p:tag name="AS_RELEASE_DATE" val="2024.06.14"/>
  <p:tag name="AS_TITLE" val="Aspose.Slides for .NET 4.0 Client Profile"/>
  <p:tag name="AS_VERSION" val="24.6"/>
</p:tagLst>
</file>

<file path=ppt/theme/theme1.xml><?xml version="1.0" encoding="utf-8"?>
<a:theme xmlns:r="http://schemas.openxmlformats.org/officeDocument/2006/relationships" xmlns:a="http://schemas.openxmlformats.org/drawingml/2006/main" name="Office Theme">
  <a:themeElements>
    <a:clrScheme name="ASN THEME COLORS">
      <a:dk1>
        <a:sysClr val="windowText" lastClr="000000"/>
      </a:dk1>
      <a:lt1>
        <a:sysClr val="window" lastClr="FFFFFF"/>
      </a:lt1>
      <a:dk2>
        <a:srgbClr val="3F2A7D"/>
      </a:dk2>
      <a:lt2>
        <a:srgbClr val="96C4D4"/>
      </a:lt2>
      <a:accent1>
        <a:srgbClr val="00468B"/>
      </a:accent1>
      <a:accent2>
        <a:srgbClr val="FF8200"/>
      </a:accent2>
      <a:accent3>
        <a:srgbClr val="008EAA"/>
      </a:accent3>
      <a:accent4>
        <a:srgbClr val="319B42"/>
      </a:accent4>
      <a:accent5>
        <a:srgbClr val="3F2A56"/>
      </a:accent5>
      <a:accent6>
        <a:srgbClr val="FFB500"/>
      </a:accent6>
      <a:hlink>
        <a:srgbClr val="0000FF"/>
      </a:hlink>
      <a:folHlink>
        <a:srgbClr val="800080"/>
      </a:folHlink>
    </a:clrScheme>
    <a:fontScheme name="Office">
      <a:majorFont>
        <a:latin typeface="Calibri Light"/>
        <a:ea typeface="Calibri Light"/>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Calibri"/>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r="http://schemas.openxmlformats.org/officeDocument/2006/relationships" xmlns:a="http://schemas.openxmlformats.org/drawingml/2006/main" name="Default">
  <a:themeElements>
    <a:clrScheme name="">
      <a:dk1>
        <a:srgbClr val="000000"/>
      </a:dk1>
      <a:lt1>
        <a:srgbClr val="00279F"/>
      </a:lt1>
      <a:dk2>
        <a:srgbClr val="000000"/>
      </a:dk2>
      <a:lt2>
        <a:srgbClr val="919191"/>
      </a:lt2>
      <a:accent1>
        <a:srgbClr val="618FFD"/>
      </a:accent1>
      <a:accent2>
        <a:srgbClr val="00AE00"/>
      </a:accent2>
      <a:accent3>
        <a:srgbClr val="AAACCD"/>
      </a:accent3>
      <a:accent4>
        <a:srgbClr val="000000"/>
      </a:accent4>
      <a:accent5>
        <a:srgbClr val="B7C6FE"/>
      </a:accent5>
      <a:accent6>
        <a:srgbClr val="009D00"/>
      </a:accent6>
      <a:hlink>
        <a:srgbClr val="FC0128"/>
      </a:hlink>
      <a:folHlink>
        <a:srgbClr val="CECECE"/>
      </a:folHlink>
    </a:clrScheme>
    <a:fontScheme name="Default">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rgbClr val="FAFD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rgbClr val="FAFD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r="http://schemas.openxmlformats.org/officeDocument/2006/relationships"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Calibri"/>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theme>
</file>

<file path=docProps/app.xml><?xml version="1.0" encoding="utf-8"?>
<Properties xmlns:vt="http://schemas.openxmlformats.org/officeDocument/2006/docPropsVTypes" xmlns="http://schemas.openxmlformats.org/officeDocument/2006/extended-properties">
  <Company/>
  <PresentationFormat>Widescreen</PresentationFormat>
  <Paragraphs>283</Paragraphs>
  <Slides>55</Slides>
  <Notes>50</Notes>
  <TotalTime>4358</TotalTime>
  <HiddenSlides>0</HiddenSlides>
  <MMClips>0</MMClips>
  <ScaleCrop>0</ScaleCrop>
  <HeadingPairs>
    <vt:vector baseType="variant" size="6">
      <vt:variant>
        <vt:lpstr>Fonts used</vt:lpstr>
      </vt:variant>
      <vt:variant>
        <vt:i4>12</vt:i4>
      </vt:variant>
      <vt:variant>
        <vt:lpstr>Theme</vt:lpstr>
      </vt:variant>
      <vt:variant>
        <vt:i4>1</vt:i4>
      </vt:variant>
      <vt:variant>
        <vt:lpstr>Slide Titles</vt:lpstr>
      </vt:variant>
      <vt:variant>
        <vt:i4>55</vt:i4>
      </vt:variant>
    </vt:vector>
  </HeadingPairs>
  <TitlesOfParts>
    <vt:vector baseType="lpstr" size="68">
      <vt:lpstr>Arial</vt:lpstr>
      <vt:lpstr>Calibri Light</vt:lpstr>
      <vt:lpstr>Calibri</vt:lpstr>
      <vt:lpstr>Segoe</vt:lpstr>
      <vt:lpstr>Gotham Black</vt:lpstr>
      <vt:lpstr>Gotham</vt:lpstr>
      <vt:lpstr>Times</vt:lpstr>
      <vt:lpstr>ＭＳ Ｐゴシック</vt:lpstr>
      <vt:lpstr>Times New Roman</vt:lpstr>
      <vt:lpstr>AustereLightCapsSSK</vt:lpstr>
      <vt:lpstr>Courier New</vt:lpstr>
      <vt:lpstr>Symbol</vt:lpstr>
      <vt:lpstr>Office Theme</vt:lpstr>
      <vt:lpstr>Basic Principles of Dialysis Hemodialyzers: Structure, Classification, and Properties</vt:lpstr>
      <vt:lpstr>Disclosures</vt:lpstr>
      <vt:lpstr>Learning Objectives</vt:lpstr>
      <vt:lpstr>Case Presentation </vt:lpstr>
      <vt:lpstr>PowerPoint Presentation</vt:lpstr>
      <vt:lpstr>PowerPoint Presentation</vt:lpstr>
      <vt:lpstr>PowerPoint Presentation</vt:lpstr>
      <vt:lpstr>Membrane Structure and Function</vt:lpstr>
      <vt:lpstr>Principle of the Hollow Fiber Membrane</vt:lpstr>
      <vt:lpstr>Membrane Structures</vt:lpstr>
      <vt:lpstr>Characteristics of an Asymmetric Polysulfone Membrane</vt:lpstr>
      <vt:lpstr>Blood Flow Through a Hollow Fiber Membrane:Hagen-Poiseuille Law </vt:lpstr>
      <vt:lpstr>Blood Flow Through a Hollow Fiber Membrane</vt:lpstr>
      <vt:lpstr>Idealized Membrane</vt:lpstr>
      <vt:lpstr>Membrane Pore Characteristics</vt:lpstr>
      <vt:lpstr>Membrane Materials</vt:lpstr>
      <vt:lpstr>Complement Activation for Different Membranes</vt:lpstr>
      <vt:lpstr>Leukopenia for Different Membranes</vt:lpstr>
      <vt:lpstr>Dialyzer Characteristics</vt:lpstr>
      <vt:lpstr>Hollow Fiber Dialyzer</vt:lpstr>
      <vt:lpstr>Fiber Bundle Configuration</vt:lpstr>
      <vt:lpstr>Blood Flow Distributor (“Header”)</vt:lpstr>
      <vt:lpstr>Dialysate Flow Distribution</vt:lpstr>
      <vt:lpstr>Hemodialyzer Specifications</vt:lpstr>
      <vt:lpstr>Determinants of Fluid and Solute Transport</vt:lpstr>
      <vt:lpstr>Membrane Transport Mechanisms</vt:lpstr>
      <vt:lpstr>Modes of Renal Replacement Therapy</vt:lpstr>
      <vt:lpstr>Determinants of Transmembrane Pressure (TMP)</vt:lpstr>
      <vt:lpstr>Clinical Definitions of Dialyzer Flux</vt:lpstr>
      <vt:lpstr>Membrane/Filter: Ultrafiltration</vt:lpstr>
      <vt:lpstr>Diffusion: Mass Transfer Resistances</vt:lpstr>
      <vt:lpstr>Diffusive Mass Transfer in Hemodialysis</vt:lpstr>
      <vt:lpstr>Instantaneous Dialyzer Clearance</vt:lpstr>
      <vt:lpstr>Effect of Membrane Surface Area on Clearance</vt:lpstr>
      <vt:lpstr>Clearance vs. Blood Flow Rate in HD</vt:lpstr>
      <vt:lpstr>Relationship Between Dialyzer Clearance and KoA</vt:lpstr>
      <vt:lpstr>Relationship Between Clearance, Blood Flow Rate, and KoA</vt:lpstr>
      <vt:lpstr>Spacer Yarn Technology</vt:lpstr>
      <vt:lpstr>Convection: Membrane Sieving Characteristics</vt:lpstr>
      <vt:lpstr>Dialyzer Classification Based on Flux and SC </vt:lpstr>
      <vt:lpstr>Secondary Membrane: Effect on Membrane Permeability</vt:lpstr>
      <vt:lpstr>Plasma Proteins: Molecular Weights/Concentrations </vt:lpstr>
      <vt:lpstr>Effect of Plasma Protein Adsorption (“Secondary Membrane”) on Solute Rejection</vt:lpstr>
      <vt:lpstr>Effect of Blood Flow Rate on Sieving Coefficient</vt:lpstr>
      <vt:lpstr>Dialytic Removal of Large Solutes</vt:lpstr>
      <vt:lpstr>Internal Filtration in High-Flux Hemodialysis</vt:lpstr>
      <vt:lpstr>Effect of Fiber Geometry</vt:lpstr>
      <vt:lpstr>Membrane Classification: Beyond Standard High-Flux</vt:lpstr>
      <vt:lpstr>Impact of Ultrafiltration Rate in Hemodiafiltration (HDF)</vt:lpstr>
      <vt:lpstr>Fluid Purification System for “Online” HDF</vt:lpstr>
      <vt:lpstr>Dialyzer Changes During Course of OLHDF Treatment </vt:lpstr>
      <vt:lpstr>Comparison of OLHDF and HD with MCO Filter</vt:lpstr>
      <vt:lpstr>Summary</vt:lpstr>
      <vt:lpstr>PowerPoint Presentation</vt:lpstr>
      <vt:lpstr>PowerPoint Presentation</vt:lpstr>
    </vt:vector>
  </TitlesOfParts>
  <LinksUpToDate>0</LinksUpToDate>
  <SharedDoc>0</SharedDoc>
  <HyperlinksChanged>0</HyperlinksChanged>
  <Application>Aspose.Slides for .NET</Application>
  <AppVersion>24.0600</AppVersion>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dc:title>PowerPoint Presentation</dc:title>
  <dc:creator>Crystal Anderson</dc:creator>
  <cp:lastModifiedBy>Jin Soo Kim</cp:lastModifiedBy>
  <cp:revision>219</cp:revision>
  <dcterms:created xsi:type="dcterms:W3CDTF">2017-04-24T15:47:09Z</dcterms:created>
  <dcterms:modified xsi:type="dcterms:W3CDTF">2024-07-17T23:51:26Z</dcterms:modified>
</cp:coreProperties>
</file>